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</p:sldMasterIdLst>
  <p:notesMasterIdLst>
    <p:notesMasterId r:id="rId6"/>
  </p:notesMasterIdLst>
  <p:sldIdLst>
    <p:sldId id="257" r:id="rId5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43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D63C2B2-B0EA-4430-B65B-732FCD3D4C45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3A6652B-A65A-498C-AD6A-B2CB93BB48E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C89C570-3394-477D-B971-5E047EEAABFA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BFCA7C1-43CB-4ACD-A465-BD153FDFC9E3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D466326-B0EA-4C83-BBCE-BD5DC7348270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071410-8698-4B27-A882-2DD3620ACF01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B2E96B9-6E9E-4336-9DF5-7F23A6C55074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7BD07A9-0C80-4700-9FED-CD66DC7A9AF1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004713-BF90-450E-952E-27E70CA69DF4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04B631B-13E8-4CE8-9FE7-9E8CCB0EEA94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D3A43B4-9E24-4FBF-95CA-3B4D153543C7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363F02-36F1-4708-A902-36618A33D107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23D005F-101A-4F60-A267-E6BF56D710B1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EE9E4C5-7856-4757-B588-5CA3FE71FECE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E89C370-8692-4E49-841E-31EF45AE6B5D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DE62D31-3372-4F2B-9D6A-49AC35D1FF21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26FC4A7-C90E-4737-B74A-006CAB32F0C8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B1D21B3-8909-4839-B42A-40F6F3AA50A9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E550DA3-B44E-4B64-B4DF-71D42D218C69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664AD96-03B9-41AE-92AA-0295294E5E8A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8568826-37D0-4C0C-AD1B-B2B51875961B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0CC42B7-81C5-4775-BFB3-E5AD4D6B7755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C063E8D-1B48-4E18-94BB-B3895A5FBBD7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2A824BE-1793-4561-A406-A7E6421D58AD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B5C99B7-13B2-471B-9A85-5CEC19F007E9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0ADFC44-0588-4968-92A2-7B32E561268A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A3733FF-A697-4414-9B2A-8FF5819DDC9A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C7153C2-4DB3-4076-9B27-464D31828634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B381CFE-04DC-4135-8D75-815C9523ADE5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52A285A-6B48-4F3A-AE2A-F727EC27E3AC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8D79B9C-E4C5-44CE-AAB0-F51652242363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EAC20E-942C-461A-8965-6A74C6E67DBB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8EC9A-F5DA-45A3-B87A-D19A7E83D25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F0AF8-A568-4DDD-B0DD-78DBADABF35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C8A92-A759-4E86-8FCA-34A41C4536A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34FDF-F170-47FD-8D6B-873BDA5239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73132-D24A-467E-820E-E16B200B008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B9A9F-1532-4C1F-96F8-10CE742520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A220EF-D537-477C-89D0-6BF565475496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B6148-D91D-443E-9038-59EC91ABDD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1F1A6-B551-448C-81E1-1CF96B84D555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70E3B-D8B3-4A03-82C9-4776A9A510F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CEB04-7D37-4AD3-9792-5D37FC546E4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14048-7BA0-4D27-9D19-9BF78042A9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7E8B8-ABDD-4148-9BD0-08B9441244C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75FBB-8C36-4765-98BA-47F83A04D3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8CB23-625F-4FBE-8EAB-562D89867B7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93808-8220-4127-ACB7-DCDF7D3455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51F12-D328-4144-BFE1-F10AA4FDCB7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05391-A0B3-4DA2-82C5-5277A5B3F92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709F3-1B2B-4330-A05C-308854A093D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DD138-5560-4BFF-BBC9-91E9A2ECC4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8777E-8EA2-493A-A2CD-E47062ED4595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F82-6A6F-416B-AFAC-086EF0E39A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9CE85-6209-485F-BABA-83BDAAFBFC4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99266-8FA3-46D1-BEF3-B62A636976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DADF0-2738-4B1D-A8E7-56D162CC4D7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615C9-DEB0-40C4-B0EC-47C8503EA79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AF2B5-FD1B-4EE9-A8D0-B4C72BFDCA3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AC4E4-9258-475D-AC18-94998722F5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B13EF-C4E2-41AA-8C20-10CF6641FE1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C7EE5-2395-4837-BC20-D139182AD65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EFF06-6844-4B0D-B467-0032B19BDC0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DD080-D34F-4653-85ED-FDE8A5C669D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7C38F-D230-4F71-BD5E-10AA1035DD4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54491-9130-4565-907C-CB9EEE6B01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574CF-B372-4FA6-A2DA-C2AFF39790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4C7D0-BC44-4636-A48D-2C48F20D0D9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44B05-BA62-4083-ADDD-5DD788A520E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F3A94-8166-497A-A8D4-F1DF1414BE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4B877-9F47-4451-BEC5-0AFA42E4FFF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2B1AA-1C09-4829-84AB-30F3440972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11943-C691-44FB-8B7B-DD1A9A064201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07FF1-9B71-4EF2-AB86-14D9B864D3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657AA-E0B4-4EE7-B8CB-3FF4F3521BA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6ADA3-3822-42F2-8BC1-B172490D79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CAFE0-82D2-4207-81BA-B1767F43275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F0AAC-5334-4C37-8ACE-A82D106C82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B11B7-99AC-49F3-B40A-3D47FA11552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8E3A7-4A6C-4BB8-A14A-2B5A8BB7CF4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94B07-BC63-4700-96E0-5C044DC7BB8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FB8C4-435C-453C-8616-F71B18D73C7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083CB-AFA4-402B-ADD9-893AD256E0F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ABFD9-0BFA-4B2D-87AF-69D88BC63B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C6069-3827-4F5C-98DC-27CFAA190F6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768BE-344F-4736-8627-657F9BE1B8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3E8EA-A9C0-4DCD-ACF9-378AD67F2B5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D8E6B-1ED7-4B90-8507-D8E47B7FE9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A1C4A-D967-43D3-9264-6FF8B60CC4D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069FC-9AE8-4B4F-8381-79DF8B4BF0F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2BB39-8832-4537-A6C8-7D887F344BF4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C355E-C193-4A84-A85F-6D477B12E8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AFEDA-2FA7-4D91-A90C-EFDEEB41A3D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133D3-680C-4F39-A302-50936AA7E1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BE212-4BF7-47EC-A7C2-CADE2FD49795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B1941-4122-4B17-88BA-7A06FCE7FED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C13F3-65F6-4448-90C7-481D94D1D45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9DCF7-B071-4E3D-8F4D-C7EDC0366FB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C3D5D-5796-4FD3-AF2B-8FEE20D0A1E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DFD1C-EDC4-4D32-9624-BA542460FE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3C4F376-C376-47BA-BCA7-59A5D0590F8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7EDDD23-C8BF-4D75-8670-52F655E1753E}" type="slidenum">
              <a:rPr lang="zh-CN" altLang="en-US"/>
            </a:fld>
            <a:endParaRPr lang="zh-CN" altLang="en-US"/>
          </a:p>
        </p:txBody>
      </p:sp>
      <p:sp>
        <p:nvSpPr>
          <p:cNvPr id="9" name="圆角矩形 1"/>
          <p:cNvSpPr/>
          <p:nvPr userDrawn="1"/>
        </p:nvSpPr>
        <p:spPr>
          <a:xfrm>
            <a:off x="203200" y="160338"/>
            <a:ext cx="8737600" cy="4822825"/>
          </a:xfrm>
          <a:custGeom>
            <a:avLst/>
            <a:gdLst>
              <a:gd name="connsiteX0" fmla="*/ 341649 w 8738417"/>
              <a:gd name="connsiteY0" fmla="*/ 0 h 4822824"/>
              <a:gd name="connsiteX1" fmla="*/ 8396768 w 8738417"/>
              <a:gd name="connsiteY1" fmla="*/ 0 h 4822824"/>
              <a:gd name="connsiteX2" fmla="*/ 8738417 w 8738417"/>
              <a:gd name="connsiteY2" fmla="*/ 341649 h 4822824"/>
              <a:gd name="connsiteX3" fmla="*/ 8738417 w 8738417"/>
              <a:gd name="connsiteY3" fmla="*/ 4481175 h 4822824"/>
              <a:gd name="connsiteX4" fmla="*/ 8396768 w 8738417"/>
              <a:gd name="connsiteY4" fmla="*/ 4822824 h 4822824"/>
              <a:gd name="connsiteX5" fmla="*/ 984832 w 8738417"/>
              <a:gd name="connsiteY5" fmla="*/ 4822824 h 4822824"/>
              <a:gd name="connsiteX6" fmla="*/ 984832 w 8738417"/>
              <a:gd name="connsiteY6" fmla="*/ 4460219 h 4822824"/>
              <a:gd name="connsiteX7" fmla="*/ 880241 w 8738417"/>
              <a:gd name="connsiteY7" fmla="*/ 4355628 h 4822824"/>
              <a:gd name="connsiteX8" fmla="*/ 0 w 8738417"/>
              <a:gd name="connsiteY8" fmla="*/ 4355628 h 4822824"/>
              <a:gd name="connsiteX9" fmla="*/ 408 w 8738417"/>
              <a:gd name="connsiteY9" fmla="*/ 3998912 h 4822824"/>
              <a:gd name="connsiteX10" fmla="*/ 0 w 8738417"/>
              <a:gd name="connsiteY10" fmla="*/ 341649 h 4822824"/>
              <a:gd name="connsiteX11" fmla="*/ 341649 w 8738417"/>
              <a:gd name="connsiteY11" fmla="*/ 0 h 4822824"/>
              <a:gd name="connsiteX0-1" fmla="*/ 341649 w 8738417"/>
              <a:gd name="connsiteY0-2" fmla="*/ 0 h 4822824"/>
              <a:gd name="connsiteX1-3" fmla="*/ 8396768 w 8738417"/>
              <a:gd name="connsiteY1-4" fmla="*/ 0 h 4822824"/>
              <a:gd name="connsiteX2-5" fmla="*/ 8738417 w 8738417"/>
              <a:gd name="connsiteY2-6" fmla="*/ 341649 h 4822824"/>
              <a:gd name="connsiteX3-7" fmla="*/ 8738417 w 8738417"/>
              <a:gd name="connsiteY3-8" fmla="*/ 4481175 h 4822824"/>
              <a:gd name="connsiteX4-9" fmla="*/ 8396768 w 8738417"/>
              <a:gd name="connsiteY4-10" fmla="*/ 4822824 h 4822824"/>
              <a:gd name="connsiteX5-11" fmla="*/ 984832 w 8738417"/>
              <a:gd name="connsiteY5-12" fmla="*/ 4822824 h 4822824"/>
              <a:gd name="connsiteX6-13" fmla="*/ 984832 w 8738417"/>
              <a:gd name="connsiteY6-14" fmla="*/ 4460219 h 4822824"/>
              <a:gd name="connsiteX7-15" fmla="*/ 880241 w 8738417"/>
              <a:gd name="connsiteY7-16" fmla="*/ 4355628 h 4822824"/>
              <a:gd name="connsiteX8-17" fmla="*/ 381408 w 8738417"/>
              <a:gd name="connsiteY8-18" fmla="*/ 4348162 h 4822824"/>
              <a:gd name="connsiteX9-19" fmla="*/ 0 w 8738417"/>
              <a:gd name="connsiteY9-20" fmla="*/ 4355628 h 4822824"/>
              <a:gd name="connsiteX10-21" fmla="*/ 408 w 8738417"/>
              <a:gd name="connsiteY10-22" fmla="*/ 3998912 h 4822824"/>
              <a:gd name="connsiteX11-23" fmla="*/ 0 w 8738417"/>
              <a:gd name="connsiteY11-24" fmla="*/ 341649 h 4822824"/>
              <a:gd name="connsiteX12" fmla="*/ 341649 w 8738417"/>
              <a:gd name="connsiteY12" fmla="*/ 0 h 4822824"/>
              <a:gd name="connsiteX0-25" fmla="*/ 341649 w 8738417"/>
              <a:gd name="connsiteY0-26" fmla="*/ 0 h 4822824"/>
              <a:gd name="connsiteX1-27" fmla="*/ 8396768 w 8738417"/>
              <a:gd name="connsiteY1-28" fmla="*/ 0 h 4822824"/>
              <a:gd name="connsiteX2-29" fmla="*/ 8738417 w 8738417"/>
              <a:gd name="connsiteY2-30" fmla="*/ 341649 h 4822824"/>
              <a:gd name="connsiteX3-31" fmla="*/ 8738417 w 8738417"/>
              <a:gd name="connsiteY3-32" fmla="*/ 4481175 h 4822824"/>
              <a:gd name="connsiteX4-33" fmla="*/ 8396768 w 8738417"/>
              <a:gd name="connsiteY4-34" fmla="*/ 4822824 h 4822824"/>
              <a:gd name="connsiteX5-35" fmla="*/ 984832 w 8738417"/>
              <a:gd name="connsiteY5-36" fmla="*/ 4822824 h 4822824"/>
              <a:gd name="connsiteX6-37" fmla="*/ 984832 w 8738417"/>
              <a:gd name="connsiteY6-38" fmla="*/ 4460219 h 4822824"/>
              <a:gd name="connsiteX7-39" fmla="*/ 880241 w 8738417"/>
              <a:gd name="connsiteY7-40" fmla="*/ 4355628 h 4822824"/>
              <a:gd name="connsiteX8-41" fmla="*/ 381408 w 8738417"/>
              <a:gd name="connsiteY8-42" fmla="*/ 4348162 h 4822824"/>
              <a:gd name="connsiteX9-43" fmla="*/ 408 w 8738417"/>
              <a:gd name="connsiteY9-44" fmla="*/ 3998912 h 4822824"/>
              <a:gd name="connsiteX10-45" fmla="*/ 0 w 8738417"/>
              <a:gd name="connsiteY10-46" fmla="*/ 341649 h 4822824"/>
              <a:gd name="connsiteX11-47" fmla="*/ 341649 w 8738417"/>
              <a:gd name="connsiteY11-48" fmla="*/ 0 h 4822824"/>
              <a:gd name="connsiteX0-49" fmla="*/ 341649 w 8738417"/>
              <a:gd name="connsiteY0-50" fmla="*/ 0 h 4822824"/>
              <a:gd name="connsiteX1-51" fmla="*/ 8396768 w 8738417"/>
              <a:gd name="connsiteY1-52" fmla="*/ 0 h 4822824"/>
              <a:gd name="connsiteX2-53" fmla="*/ 8738417 w 8738417"/>
              <a:gd name="connsiteY2-54" fmla="*/ 341649 h 4822824"/>
              <a:gd name="connsiteX3-55" fmla="*/ 8738417 w 8738417"/>
              <a:gd name="connsiteY3-56" fmla="*/ 4481175 h 4822824"/>
              <a:gd name="connsiteX4-57" fmla="*/ 8396768 w 8738417"/>
              <a:gd name="connsiteY4-58" fmla="*/ 4822824 h 4822824"/>
              <a:gd name="connsiteX5-59" fmla="*/ 984832 w 8738417"/>
              <a:gd name="connsiteY5-60" fmla="*/ 4822824 h 4822824"/>
              <a:gd name="connsiteX6-61" fmla="*/ 984832 w 8738417"/>
              <a:gd name="connsiteY6-62" fmla="*/ 4460219 h 4822824"/>
              <a:gd name="connsiteX7-63" fmla="*/ 880241 w 8738417"/>
              <a:gd name="connsiteY7-64" fmla="*/ 4355628 h 4822824"/>
              <a:gd name="connsiteX8-65" fmla="*/ 367120 w 8738417"/>
              <a:gd name="connsiteY8-66" fmla="*/ 4367212 h 4822824"/>
              <a:gd name="connsiteX9-67" fmla="*/ 408 w 8738417"/>
              <a:gd name="connsiteY9-68" fmla="*/ 3998912 h 4822824"/>
              <a:gd name="connsiteX10-69" fmla="*/ 0 w 8738417"/>
              <a:gd name="connsiteY10-70" fmla="*/ 341649 h 4822824"/>
              <a:gd name="connsiteX11-71" fmla="*/ 341649 w 8738417"/>
              <a:gd name="connsiteY11-72" fmla="*/ 0 h 4822824"/>
              <a:gd name="connsiteX0-73" fmla="*/ 341649 w 8738417"/>
              <a:gd name="connsiteY0-74" fmla="*/ 0 h 4822824"/>
              <a:gd name="connsiteX1-75" fmla="*/ 8396768 w 8738417"/>
              <a:gd name="connsiteY1-76" fmla="*/ 0 h 4822824"/>
              <a:gd name="connsiteX2-77" fmla="*/ 8738417 w 8738417"/>
              <a:gd name="connsiteY2-78" fmla="*/ 341649 h 4822824"/>
              <a:gd name="connsiteX3-79" fmla="*/ 8738417 w 8738417"/>
              <a:gd name="connsiteY3-80" fmla="*/ 4481175 h 4822824"/>
              <a:gd name="connsiteX4-81" fmla="*/ 8396768 w 8738417"/>
              <a:gd name="connsiteY4-82" fmla="*/ 4822824 h 4822824"/>
              <a:gd name="connsiteX5-83" fmla="*/ 984832 w 8738417"/>
              <a:gd name="connsiteY5-84" fmla="*/ 4822824 h 4822824"/>
              <a:gd name="connsiteX6-85" fmla="*/ 984832 w 8738417"/>
              <a:gd name="connsiteY6-86" fmla="*/ 4460219 h 4822824"/>
              <a:gd name="connsiteX7-87" fmla="*/ 880241 w 8738417"/>
              <a:gd name="connsiteY7-88" fmla="*/ 4355628 h 4822824"/>
              <a:gd name="connsiteX8-89" fmla="*/ 367120 w 8738417"/>
              <a:gd name="connsiteY8-90" fmla="*/ 4357687 h 4822824"/>
              <a:gd name="connsiteX9-91" fmla="*/ 408 w 8738417"/>
              <a:gd name="connsiteY9-92" fmla="*/ 3998912 h 4822824"/>
              <a:gd name="connsiteX10-93" fmla="*/ 0 w 8738417"/>
              <a:gd name="connsiteY10-94" fmla="*/ 341649 h 4822824"/>
              <a:gd name="connsiteX11-95" fmla="*/ 341649 w 8738417"/>
              <a:gd name="connsiteY11-96" fmla="*/ 0 h 4822824"/>
              <a:gd name="connsiteX0-97" fmla="*/ 341649 w 8738417"/>
              <a:gd name="connsiteY0-98" fmla="*/ 0 h 4822824"/>
              <a:gd name="connsiteX1-99" fmla="*/ 8396768 w 8738417"/>
              <a:gd name="connsiteY1-100" fmla="*/ 0 h 4822824"/>
              <a:gd name="connsiteX2-101" fmla="*/ 8738417 w 8738417"/>
              <a:gd name="connsiteY2-102" fmla="*/ 341649 h 4822824"/>
              <a:gd name="connsiteX3-103" fmla="*/ 8738417 w 8738417"/>
              <a:gd name="connsiteY3-104" fmla="*/ 4481175 h 4822824"/>
              <a:gd name="connsiteX4-105" fmla="*/ 8396768 w 8738417"/>
              <a:gd name="connsiteY4-106" fmla="*/ 4822824 h 4822824"/>
              <a:gd name="connsiteX5-107" fmla="*/ 984832 w 8738417"/>
              <a:gd name="connsiteY5-108" fmla="*/ 4822824 h 4822824"/>
              <a:gd name="connsiteX6-109" fmla="*/ 984832 w 8738417"/>
              <a:gd name="connsiteY6-110" fmla="*/ 4460219 h 4822824"/>
              <a:gd name="connsiteX7-111" fmla="*/ 880241 w 8738417"/>
              <a:gd name="connsiteY7-112" fmla="*/ 4355628 h 4822824"/>
              <a:gd name="connsiteX8-113" fmla="*/ 367120 w 8738417"/>
              <a:gd name="connsiteY8-114" fmla="*/ 4357687 h 4822824"/>
              <a:gd name="connsiteX9-115" fmla="*/ 408 w 8738417"/>
              <a:gd name="connsiteY9-116" fmla="*/ 3998912 h 4822824"/>
              <a:gd name="connsiteX10-117" fmla="*/ 0 w 8738417"/>
              <a:gd name="connsiteY10-118" fmla="*/ 341649 h 4822824"/>
              <a:gd name="connsiteX11-119" fmla="*/ 341649 w 8738417"/>
              <a:gd name="connsiteY11-120" fmla="*/ 0 h 4822824"/>
              <a:gd name="connsiteX0-121" fmla="*/ 341649 w 8738417"/>
              <a:gd name="connsiteY0-122" fmla="*/ 0 h 4822824"/>
              <a:gd name="connsiteX1-123" fmla="*/ 8396768 w 8738417"/>
              <a:gd name="connsiteY1-124" fmla="*/ 0 h 4822824"/>
              <a:gd name="connsiteX2-125" fmla="*/ 8738417 w 8738417"/>
              <a:gd name="connsiteY2-126" fmla="*/ 341649 h 4822824"/>
              <a:gd name="connsiteX3-127" fmla="*/ 8738417 w 8738417"/>
              <a:gd name="connsiteY3-128" fmla="*/ 4481175 h 4822824"/>
              <a:gd name="connsiteX4-129" fmla="*/ 8396768 w 8738417"/>
              <a:gd name="connsiteY4-130" fmla="*/ 4822824 h 4822824"/>
              <a:gd name="connsiteX5-131" fmla="*/ 984832 w 8738417"/>
              <a:gd name="connsiteY5-132" fmla="*/ 4822824 h 4822824"/>
              <a:gd name="connsiteX6-133" fmla="*/ 984832 w 8738417"/>
              <a:gd name="connsiteY6-134" fmla="*/ 4460219 h 4822824"/>
              <a:gd name="connsiteX7-135" fmla="*/ 880241 w 8738417"/>
              <a:gd name="connsiteY7-136" fmla="*/ 4355628 h 4822824"/>
              <a:gd name="connsiteX8-137" fmla="*/ 367120 w 8738417"/>
              <a:gd name="connsiteY8-138" fmla="*/ 4357687 h 4822824"/>
              <a:gd name="connsiteX9-139" fmla="*/ 408 w 8738417"/>
              <a:gd name="connsiteY9-140" fmla="*/ 3998912 h 4822824"/>
              <a:gd name="connsiteX10-141" fmla="*/ 0 w 8738417"/>
              <a:gd name="connsiteY10-142" fmla="*/ 341649 h 4822824"/>
              <a:gd name="connsiteX11-143" fmla="*/ 341649 w 8738417"/>
              <a:gd name="connsiteY11-144" fmla="*/ 0 h 4822824"/>
              <a:gd name="connsiteX0-145" fmla="*/ 341649 w 8738417"/>
              <a:gd name="connsiteY0-146" fmla="*/ 0 h 4822824"/>
              <a:gd name="connsiteX1-147" fmla="*/ 8396768 w 8738417"/>
              <a:gd name="connsiteY1-148" fmla="*/ 0 h 4822824"/>
              <a:gd name="connsiteX2-149" fmla="*/ 8738417 w 8738417"/>
              <a:gd name="connsiteY2-150" fmla="*/ 341649 h 4822824"/>
              <a:gd name="connsiteX3-151" fmla="*/ 8738417 w 8738417"/>
              <a:gd name="connsiteY3-152" fmla="*/ 4481175 h 4822824"/>
              <a:gd name="connsiteX4-153" fmla="*/ 8396768 w 8738417"/>
              <a:gd name="connsiteY4-154" fmla="*/ 4822824 h 4822824"/>
              <a:gd name="connsiteX5-155" fmla="*/ 984832 w 8738417"/>
              <a:gd name="connsiteY5-156" fmla="*/ 4822824 h 4822824"/>
              <a:gd name="connsiteX6-157" fmla="*/ 984832 w 8738417"/>
              <a:gd name="connsiteY6-158" fmla="*/ 4460219 h 4822824"/>
              <a:gd name="connsiteX7-159" fmla="*/ 880241 w 8738417"/>
              <a:gd name="connsiteY7-160" fmla="*/ 4355628 h 4822824"/>
              <a:gd name="connsiteX8-161" fmla="*/ 367120 w 8738417"/>
              <a:gd name="connsiteY8-162" fmla="*/ 4357687 h 4822824"/>
              <a:gd name="connsiteX9-163" fmla="*/ 408 w 8738417"/>
              <a:gd name="connsiteY9-164" fmla="*/ 3998912 h 4822824"/>
              <a:gd name="connsiteX10-165" fmla="*/ 0 w 8738417"/>
              <a:gd name="connsiteY10-166" fmla="*/ 341649 h 4822824"/>
              <a:gd name="connsiteX11-167" fmla="*/ 341649 w 8738417"/>
              <a:gd name="connsiteY11-168" fmla="*/ 0 h 4822824"/>
              <a:gd name="connsiteX0-169" fmla="*/ 341649 w 8738417"/>
              <a:gd name="connsiteY0-170" fmla="*/ 0 h 4822824"/>
              <a:gd name="connsiteX1-171" fmla="*/ 8396768 w 8738417"/>
              <a:gd name="connsiteY1-172" fmla="*/ 0 h 4822824"/>
              <a:gd name="connsiteX2-173" fmla="*/ 8738417 w 8738417"/>
              <a:gd name="connsiteY2-174" fmla="*/ 341649 h 4822824"/>
              <a:gd name="connsiteX3-175" fmla="*/ 8738417 w 8738417"/>
              <a:gd name="connsiteY3-176" fmla="*/ 4481175 h 4822824"/>
              <a:gd name="connsiteX4-177" fmla="*/ 8396768 w 8738417"/>
              <a:gd name="connsiteY4-178" fmla="*/ 4822824 h 4822824"/>
              <a:gd name="connsiteX5-179" fmla="*/ 984832 w 8738417"/>
              <a:gd name="connsiteY5-180" fmla="*/ 4822824 h 4822824"/>
              <a:gd name="connsiteX6-181" fmla="*/ 984832 w 8738417"/>
              <a:gd name="connsiteY6-182" fmla="*/ 4460219 h 4822824"/>
              <a:gd name="connsiteX7-183" fmla="*/ 880241 w 8738417"/>
              <a:gd name="connsiteY7-184" fmla="*/ 4355628 h 4822824"/>
              <a:gd name="connsiteX8-185" fmla="*/ 367120 w 8738417"/>
              <a:gd name="connsiteY8-186" fmla="*/ 4357687 h 4822824"/>
              <a:gd name="connsiteX9-187" fmla="*/ 408 w 8738417"/>
              <a:gd name="connsiteY9-188" fmla="*/ 3998912 h 4822824"/>
              <a:gd name="connsiteX10-189" fmla="*/ 0 w 8738417"/>
              <a:gd name="connsiteY10-190" fmla="*/ 341649 h 4822824"/>
              <a:gd name="connsiteX11-191" fmla="*/ 341649 w 8738417"/>
              <a:gd name="connsiteY11-192" fmla="*/ 0 h 4822824"/>
              <a:gd name="connsiteX0-193" fmla="*/ 341649 w 8738417"/>
              <a:gd name="connsiteY0-194" fmla="*/ 0 h 4822824"/>
              <a:gd name="connsiteX1-195" fmla="*/ 8396768 w 8738417"/>
              <a:gd name="connsiteY1-196" fmla="*/ 0 h 4822824"/>
              <a:gd name="connsiteX2-197" fmla="*/ 8738417 w 8738417"/>
              <a:gd name="connsiteY2-198" fmla="*/ 341649 h 4822824"/>
              <a:gd name="connsiteX3-199" fmla="*/ 8738417 w 8738417"/>
              <a:gd name="connsiteY3-200" fmla="*/ 4481175 h 4822824"/>
              <a:gd name="connsiteX4-201" fmla="*/ 8396768 w 8738417"/>
              <a:gd name="connsiteY4-202" fmla="*/ 4822824 h 4822824"/>
              <a:gd name="connsiteX5-203" fmla="*/ 984832 w 8738417"/>
              <a:gd name="connsiteY5-204" fmla="*/ 4822824 h 4822824"/>
              <a:gd name="connsiteX6-205" fmla="*/ 984832 w 8738417"/>
              <a:gd name="connsiteY6-206" fmla="*/ 4460219 h 4822824"/>
              <a:gd name="connsiteX7-207" fmla="*/ 880241 w 8738417"/>
              <a:gd name="connsiteY7-208" fmla="*/ 4355628 h 4822824"/>
              <a:gd name="connsiteX8-209" fmla="*/ 367120 w 8738417"/>
              <a:gd name="connsiteY8-210" fmla="*/ 4357687 h 4822824"/>
              <a:gd name="connsiteX9-211" fmla="*/ 408 w 8738417"/>
              <a:gd name="connsiteY9-212" fmla="*/ 3998912 h 4822824"/>
              <a:gd name="connsiteX10-213" fmla="*/ 0 w 8738417"/>
              <a:gd name="connsiteY10-214" fmla="*/ 341649 h 4822824"/>
              <a:gd name="connsiteX11-215" fmla="*/ 341649 w 8738417"/>
              <a:gd name="connsiteY11-216" fmla="*/ 0 h 4822824"/>
              <a:gd name="connsiteX0-217" fmla="*/ 341649 w 8738417"/>
              <a:gd name="connsiteY0-218" fmla="*/ 0 h 4822824"/>
              <a:gd name="connsiteX1-219" fmla="*/ 8396768 w 8738417"/>
              <a:gd name="connsiteY1-220" fmla="*/ 0 h 4822824"/>
              <a:gd name="connsiteX2-221" fmla="*/ 8738417 w 8738417"/>
              <a:gd name="connsiteY2-222" fmla="*/ 341649 h 4822824"/>
              <a:gd name="connsiteX3-223" fmla="*/ 8738417 w 8738417"/>
              <a:gd name="connsiteY3-224" fmla="*/ 4481175 h 4822824"/>
              <a:gd name="connsiteX4-225" fmla="*/ 8396768 w 8738417"/>
              <a:gd name="connsiteY4-226" fmla="*/ 4822824 h 4822824"/>
              <a:gd name="connsiteX5-227" fmla="*/ 984832 w 8738417"/>
              <a:gd name="connsiteY5-228" fmla="*/ 4822824 h 4822824"/>
              <a:gd name="connsiteX6-229" fmla="*/ 978308 w 8738417"/>
              <a:gd name="connsiteY6-230" fmla="*/ 4668837 h 4822824"/>
              <a:gd name="connsiteX7-231" fmla="*/ 984832 w 8738417"/>
              <a:gd name="connsiteY7-232" fmla="*/ 4460219 h 4822824"/>
              <a:gd name="connsiteX8-233" fmla="*/ 880241 w 8738417"/>
              <a:gd name="connsiteY8-234" fmla="*/ 4355628 h 4822824"/>
              <a:gd name="connsiteX9-235" fmla="*/ 367120 w 8738417"/>
              <a:gd name="connsiteY9-236" fmla="*/ 4357687 h 4822824"/>
              <a:gd name="connsiteX10-237" fmla="*/ 408 w 8738417"/>
              <a:gd name="connsiteY10-238" fmla="*/ 3998912 h 4822824"/>
              <a:gd name="connsiteX11-239" fmla="*/ 0 w 8738417"/>
              <a:gd name="connsiteY11-240" fmla="*/ 341649 h 4822824"/>
              <a:gd name="connsiteX12-241" fmla="*/ 341649 w 8738417"/>
              <a:gd name="connsiteY12-242" fmla="*/ 0 h 4822824"/>
              <a:gd name="connsiteX0-243" fmla="*/ 341649 w 8738417"/>
              <a:gd name="connsiteY0-244" fmla="*/ 0 h 4822824"/>
              <a:gd name="connsiteX1-245" fmla="*/ 8396768 w 8738417"/>
              <a:gd name="connsiteY1-246" fmla="*/ 0 h 4822824"/>
              <a:gd name="connsiteX2-247" fmla="*/ 8738417 w 8738417"/>
              <a:gd name="connsiteY2-248" fmla="*/ 341649 h 4822824"/>
              <a:gd name="connsiteX3-249" fmla="*/ 8738417 w 8738417"/>
              <a:gd name="connsiteY3-250" fmla="*/ 4481175 h 4822824"/>
              <a:gd name="connsiteX4-251" fmla="*/ 8396768 w 8738417"/>
              <a:gd name="connsiteY4-252" fmla="*/ 4822824 h 4822824"/>
              <a:gd name="connsiteX5-253" fmla="*/ 1492658 w 8738417"/>
              <a:gd name="connsiteY5-254" fmla="*/ 4816475 h 4822824"/>
              <a:gd name="connsiteX6-255" fmla="*/ 984832 w 8738417"/>
              <a:gd name="connsiteY6-256" fmla="*/ 4822824 h 4822824"/>
              <a:gd name="connsiteX7-257" fmla="*/ 978308 w 8738417"/>
              <a:gd name="connsiteY7-258" fmla="*/ 4668837 h 4822824"/>
              <a:gd name="connsiteX8-259" fmla="*/ 984832 w 8738417"/>
              <a:gd name="connsiteY8-260" fmla="*/ 4460219 h 4822824"/>
              <a:gd name="connsiteX9-261" fmla="*/ 880241 w 8738417"/>
              <a:gd name="connsiteY9-262" fmla="*/ 4355628 h 4822824"/>
              <a:gd name="connsiteX10-263" fmla="*/ 367120 w 8738417"/>
              <a:gd name="connsiteY10-264" fmla="*/ 4357687 h 4822824"/>
              <a:gd name="connsiteX11-265" fmla="*/ 408 w 8738417"/>
              <a:gd name="connsiteY11-266" fmla="*/ 3998912 h 4822824"/>
              <a:gd name="connsiteX12-267" fmla="*/ 0 w 8738417"/>
              <a:gd name="connsiteY12-268" fmla="*/ 341649 h 4822824"/>
              <a:gd name="connsiteX13" fmla="*/ 341649 w 8738417"/>
              <a:gd name="connsiteY13" fmla="*/ 0 h 4822824"/>
              <a:gd name="connsiteX0-269" fmla="*/ 341649 w 8738417"/>
              <a:gd name="connsiteY0-270" fmla="*/ 0 h 4822824"/>
              <a:gd name="connsiteX1-271" fmla="*/ 8396768 w 8738417"/>
              <a:gd name="connsiteY1-272" fmla="*/ 0 h 4822824"/>
              <a:gd name="connsiteX2-273" fmla="*/ 8738417 w 8738417"/>
              <a:gd name="connsiteY2-274" fmla="*/ 341649 h 4822824"/>
              <a:gd name="connsiteX3-275" fmla="*/ 8738417 w 8738417"/>
              <a:gd name="connsiteY3-276" fmla="*/ 4481175 h 4822824"/>
              <a:gd name="connsiteX4-277" fmla="*/ 8396768 w 8738417"/>
              <a:gd name="connsiteY4-278" fmla="*/ 4822824 h 4822824"/>
              <a:gd name="connsiteX5-279" fmla="*/ 1492658 w 8738417"/>
              <a:gd name="connsiteY5-280" fmla="*/ 4816475 h 4822824"/>
              <a:gd name="connsiteX6-281" fmla="*/ 978308 w 8738417"/>
              <a:gd name="connsiteY6-282" fmla="*/ 4668837 h 4822824"/>
              <a:gd name="connsiteX7-283" fmla="*/ 984832 w 8738417"/>
              <a:gd name="connsiteY7-284" fmla="*/ 4460219 h 4822824"/>
              <a:gd name="connsiteX8-285" fmla="*/ 880241 w 8738417"/>
              <a:gd name="connsiteY8-286" fmla="*/ 4355628 h 4822824"/>
              <a:gd name="connsiteX9-287" fmla="*/ 367120 w 8738417"/>
              <a:gd name="connsiteY9-288" fmla="*/ 4357687 h 4822824"/>
              <a:gd name="connsiteX10-289" fmla="*/ 408 w 8738417"/>
              <a:gd name="connsiteY10-290" fmla="*/ 3998912 h 4822824"/>
              <a:gd name="connsiteX11-291" fmla="*/ 0 w 8738417"/>
              <a:gd name="connsiteY11-292" fmla="*/ 341649 h 4822824"/>
              <a:gd name="connsiteX12-293" fmla="*/ 341649 w 8738417"/>
              <a:gd name="connsiteY12-294" fmla="*/ 0 h 4822824"/>
              <a:gd name="connsiteX0-295" fmla="*/ 341649 w 8738417"/>
              <a:gd name="connsiteY0-296" fmla="*/ 0 h 4822824"/>
              <a:gd name="connsiteX1-297" fmla="*/ 8396768 w 8738417"/>
              <a:gd name="connsiteY1-298" fmla="*/ 0 h 4822824"/>
              <a:gd name="connsiteX2-299" fmla="*/ 8738417 w 8738417"/>
              <a:gd name="connsiteY2-300" fmla="*/ 341649 h 4822824"/>
              <a:gd name="connsiteX3-301" fmla="*/ 8738417 w 8738417"/>
              <a:gd name="connsiteY3-302" fmla="*/ 4481175 h 4822824"/>
              <a:gd name="connsiteX4-303" fmla="*/ 8396768 w 8738417"/>
              <a:gd name="connsiteY4-304" fmla="*/ 4822824 h 4822824"/>
              <a:gd name="connsiteX5-305" fmla="*/ 1492658 w 8738417"/>
              <a:gd name="connsiteY5-306" fmla="*/ 4816475 h 4822824"/>
              <a:gd name="connsiteX6-307" fmla="*/ 987833 w 8738417"/>
              <a:gd name="connsiteY6-308" fmla="*/ 4673599 h 4822824"/>
              <a:gd name="connsiteX7-309" fmla="*/ 984832 w 8738417"/>
              <a:gd name="connsiteY7-310" fmla="*/ 4460219 h 4822824"/>
              <a:gd name="connsiteX8-311" fmla="*/ 880241 w 8738417"/>
              <a:gd name="connsiteY8-312" fmla="*/ 4355628 h 4822824"/>
              <a:gd name="connsiteX9-313" fmla="*/ 367120 w 8738417"/>
              <a:gd name="connsiteY9-314" fmla="*/ 4357687 h 4822824"/>
              <a:gd name="connsiteX10-315" fmla="*/ 408 w 8738417"/>
              <a:gd name="connsiteY10-316" fmla="*/ 3998912 h 4822824"/>
              <a:gd name="connsiteX11-317" fmla="*/ 0 w 8738417"/>
              <a:gd name="connsiteY11-318" fmla="*/ 341649 h 4822824"/>
              <a:gd name="connsiteX12-319" fmla="*/ 341649 w 8738417"/>
              <a:gd name="connsiteY12-320" fmla="*/ 0 h 4822824"/>
              <a:gd name="connsiteX0-321" fmla="*/ 341649 w 8738417"/>
              <a:gd name="connsiteY0-322" fmla="*/ 0 h 4822824"/>
              <a:gd name="connsiteX1-323" fmla="*/ 8396768 w 8738417"/>
              <a:gd name="connsiteY1-324" fmla="*/ 0 h 4822824"/>
              <a:gd name="connsiteX2-325" fmla="*/ 8738417 w 8738417"/>
              <a:gd name="connsiteY2-326" fmla="*/ 341649 h 4822824"/>
              <a:gd name="connsiteX3-327" fmla="*/ 8738417 w 8738417"/>
              <a:gd name="connsiteY3-328" fmla="*/ 4481175 h 4822824"/>
              <a:gd name="connsiteX4-329" fmla="*/ 8396768 w 8738417"/>
              <a:gd name="connsiteY4-330" fmla="*/ 4822824 h 4822824"/>
              <a:gd name="connsiteX5-331" fmla="*/ 1492658 w 8738417"/>
              <a:gd name="connsiteY5-332" fmla="*/ 4816475 h 4822824"/>
              <a:gd name="connsiteX6-333" fmla="*/ 987833 w 8738417"/>
              <a:gd name="connsiteY6-334" fmla="*/ 4673599 h 4822824"/>
              <a:gd name="connsiteX7-335" fmla="*/ 984832 w 8738417"/>
              <a:gd name="connsiteY7-336" fmla="*/ 4460219 h 4822824"/>
              <a:gd name="connsiteX8-337" fmla="*/ 880241 w 8738417"/>
              <a:gd name="connsiteY8-338" fmla="*/ 4355628 h 4822824"/>
              <a:gd name="connsiteX9-339" fmla="*/ 367120 w 8738417"/>
              <a:gd name="connsiteY9-340" fmla="*/ 4357687 h 4822824"/>
              <a:gd name="connsiteX10-341" fmla="*/ 408 w 8738417"/>
              <a:gd name="connsiteY10-342" fmla="*/ 3998912 h 4822824"/>
              <a:gd name="connsiteX11-343" fmla="*/ 0 w 8738417"/>
              <a:gd name="connsiteY11-344" fmla="*/ 341649 h 4822824"/>
              <a:gd name="connsiteX12-345" fmla="*/ 341649 w 8738417"/>
              <a:gd name="connsiteY12-346" fmla="*/ 0 h 4822824"/>
              <a:gd name="connsiteX0-347" fmla="*/ 341649 w 8738417"/>
              <a:gd name="connsiteY0-348" fmla="*/ 0 h 4822824"/>
              <a:gd name="connsiteX1-349" fmla="*/ 8396768 w 8738417"/>
              <a:gd name="connsiteY1-350" fmla="*/ 0 h 4822824"/>
              <a:gd name="connsiteX2-351" fmla="*/ 8738417 w 8738417"/>
              <a:gd name="connsiteY2-352" fmla="*/ 341649 h 4822824"/>
              <a:gd name="connsiteX3-353" fmla="*/ 8738417 w 8738417"/>
              <a:gd name="connsiteY3-354" fmla="*/ 4481175 h 4822824"/>
              <a:gd name="connsiteX4-355" fmla="*/ 8396768 w 8738417"/>
              <a:gd name="connsiteY4-356" fmla="*/ 4822824 h 4822824"/>
              <a:gd name="connsiteX5-357" fmla="*/ 1492658 w 8738417"/>
              <a:gd name="connsiteY5-358" fmla="*/ 4816475 h 4822824"/>
              <a:gd name="connsiteX6-359" fmla="*/ 987833 w 8738417"/>
              <a:gd name="connsiteY6-360" fmla="*/ 4673599 h 4822824"/>
              <a:gd name="connsiteX7-361" fmla="*/ 984832 w 8738417"/>
              <a:gd name="connsiteY7-362" fmla="*/ 4460219 h 4822824"/>
              <a:gd name="connsiteX8-363" fmla="*/ 880241 w 8738417"/>
              <a:gd name="connsiteY8-364" fmla="*/ 4355628 h 4822824"/>
              <a:gd name="connsiteX9-365" fmla="*/ 367120 w 8738417"/>
              <a:gd name="connsiteY9-366" fmla="*/ 4357687 h 4822824"/>
              <a:gd name="connsiteX10-367" fmla="*/ 408 w 8738417"/>
              <a:gd name="connsiteY10-368" fmla="*/ 3998912 h 4822824"/>
              <a:gd name="connsiteX11-369" fmla="*/ 0 w 8738417"/>
              <a:gd name="connsiteY11-370" fmla="*/ 341649 h 4822824"/>
              <a:gd name="connsiteX12-371" fmla="*/ 341649 w 8738417"/>
              <a:gd name="connsiteY12-372" fmla="*/ 0 h 4822824"/>
              <a:gd name="connsiteX0-373" fmla="*/ 341649 w 8738417"/>
              <a:gd name="connsiteY0-374" fmla="*/ 0 h 4822824"/>
              <a:gd name="connsiteX1-375" fmla="*/ 8396768 w 8738417"/>
              <a:gd name="connsiteY1-376" fmla="*/ 0 h 4822824"/>
              <a:gd name="connsiteX2-377" fmla="*/ 8738417 w 8738417"/>
              <a:gd name="connsiteY2-378" fmla="*/ 341649 h 4822824"/>
              <a:gd name="connsiteX3-379" fmla="*/ 8738417 w 8738417"/>
              <a:gd name="connsiteY3-380" fmla="*/ 4481175 h 4822824"/>
              <a:gd name="connsiteX4-381" fmla="*/ 8396768 w 8738417"/>
              <a:gd name="connsiteY4-382" fmla="*/ 4822824 h 4822824"/>
              <a:gd name="connsiteX5-383" fmla="*/ 1492658 w 8738417"/>
              <a:gd name="connsiteY5-384" fmla="*/ 4816475 h 4822824"/>
              <a:gd name="connsiteX6-385" fmla="*/ 987833 w 8738417"/>
              <a:gd name="connsiteY6-386" fmla="*/ 4673599 h 4822824"/>
              <a:gd name="connsiteX7-387" fmla="*/ 984832 w 8738417"/>
              <a:gd name="connsiteY7-388" fmla="*/ 4460219 h 4822824"/>
              <a:gd name="connsiteX8-389" fmla="*/ 880241 w 8738417"/>
              <a:gd name="connsiteY8-390" fmla="*/ 4355628 h 4822824"/>
              <a:gd name="connsiteX9-391" fmla="*/ 367120 w 8738417"/>
              <a:gd name="connsiteY9-392" fmla="*/ 4357687 h 4822824"/>
              <a:gd name="connsiteX10-393" fmla="*/ 408 w 8738417"/>
              <a:gd name="connsiteY10-394" fmla="*/ 3998912 h 4822824"/>
              <a:gd name="connsiteX11-395" fmla="*/ 0 w 8738417"/>
              <a:gd name="connsiteY11-396" fmla="*/ 341649 h 4822824"/>
              <a:gd name="connsiteX12-397" fmla="*/ 341649 w 8738417"/>
              <a:gd name="connsiteY12-398" fmla="*/ 0 h 4822824"/>
              <a:gd name="connsiteX0-399" fmla="*/ 341649 w 8738417"/>
              <a:gd name="connsiteY0-400" fmla="*/ 0 h 4822824"/>
              <a:gd name="connsiteX1-401" fmla="*/ 8396768 w 8738417"/>
              <a:gd name="connsiteY1-402" fmla="*/ 0 h 4822824"/>
              <a:gd name="connsiteX2-403" fmla="*/ 8738417 w 8738417"/>
              <a:gd name="connsiteY2-404" fmla="*/ 341649 h 4822824"/>
              <a:gd name="connsiteX3-405" fmla="*/ 8738417 w 8738417"/>
              <a:gd name="connsiteY3-406" fmla="*/ 4481175 h 4822824"/>
              <a:gd name="connsiteX4-407" fmla="*/ 8396768 w 8738417"/>
              <a:gd name="connsiteY4-408" fmla="*/ 4822824 h 4822824"/>
              <a:gd name="connsiteX5-409" fmla="*/ 1492658 w 8738417"/>
              <a:gd name="connsiteY5-410" fmla="*/ 4816475 h 4822824"/>
              <a:gd name="connsiteX6-411" fmla="*/ 987833 w 8738417"/>
              <a:gd name="connsiteY6-412" fmla="*/ 4673599 h 4822824"/>
              <a:gd name="connsiteX7-413" fmla="*/ 984832 w 8738417"/>
              <a:gd name="connsiteY7-414" fmla="*/ 4460219 h 4822824"/>
              <a:gd name="connsiteX8-415" fmla="*/ 880241 w 8738417"/>
              <a:gd name="connsiteY8-416" fmla="*/ 4355628 h 4822824"/>
              <a:gd name="connsiteX9-417" fmla="*/ 367120 w 8738417"/>
              <a:gd name="connsiteY9-418" fmla="*/ 4357687 h 4822824"/>
              <a:gd name="connsiteX10-419" fmla="*/ 408 w 8738417"/>
              <a:gd name="connsiteY10-420" fmla="*/ 3998912 h 4822824"/>
              <a:gd name="connsiteX11-421" fmla="*/ 0 w 8738417"/>
              <a:gd name="connsiteY11-422" fmla="*/ 341649 h 4822824"/>
              <a:gd name="connsiteX12-423" fmla="*/ 341649 w 8738417"/>
              <a:gd name="connsiteY12-424" fmla="*/ 0 h 48228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41" y="connsiteY12-242"/>
              </a:cxn>
            </a:cxnLst>
            <a:rect l="l" t="t" r="r" b="b"/>
            <a:pathLst>
              <a:path w="8738417" h="4822824">
                <a:moveTo>
                  <a:pt x="341649" y="0"/>
                </a:moveTo>
                <a:lnTo>
                  <a:pt x="8396768" y="0"/>
                </a:lnTo>
                <a:cubicBezTo>
                  <a:pt x="8585456" y="0"/>
                  <a:pt x="8738417" y="152961"/>
                  <a:pt x="8738417" y="341649"/>
                </a:cubicBezTo>
                <a:lnTo>
                  <a:pt x="8738417" y="4481175"/>
                </a:lnTo>
                <a:cubicBezTo>
                  <a:pt x="8738417" y="4669863"/>
                  <a:pt x="8585456" y="4822824"/>
                  <a:pt x="8396768" y="4822824"/>
                </a:cubicBezTo>
                <a:lnTo>
                  <a:pt x="1492658" y="4816475"/>
                </a:lnTo>
                <a:cubicBezTo>
                  <a:pt x="1238659" y="4797425"/>
                  <a:pt x="975133" y="4864100"/>
                  <a:pt x="987833" y="4673599"/>
                </a:cubicBezTo>
                <a:cubicBezTo>
                  <a:pt x="986833" y="4602472"/>
                  <a:pt x="985832" y="4531346"/>
                  <a:pt x="984832" y="4460219"/>
                </a:cubicBezTo>
                <a:cubicBezTo>
                  <a:pt x="984832" y="4402455"/>
                  <a:pt x="938005" y="4355628"/>
                  <a:pt x="880241" y="4355628"/>
                </a:cubicBezTo>
                <a:lnTo>
                  <a:pt x="367120" y="4357687"/>
                </a:lnTo>
                <a:cubicBezTo>
                  <a:pt x="1996" y="4371445"/>
                  <a:pt x="-1180" y="4261378"/>
                  <a:pt x="408" y="3998912"/>
                </a:cubicBezTo>
                <a:lnTo>
                  <a:pt x="0" y="341649"/>
                </a:lnTo>
                <a:cubicBezTo>
                  <a:pt x="0" y="152961"/>
                  <a:pt x="152961" y="0"/>
                  <a:pt x="341649" y="0"/>
                </a:cubicBezTo>
                <a:close/>
              </a:path>
            </a:pathLst>
          </a:custGeom>
          <a:solidFill>
            <a:srgbClr val="AE99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031" name="组合 10"/>
          <p:cNvGrpSpPr/>
          <p:nvPr userDrawn="1"/>
        </p:nvGrpSpPr>
        <p:grpSpPr bwMode="auto">
          <a:xfrm>
            <a:off x="222250" y="4587875"/>
            <a:ext cx="938213" cy="414338"/>
            <a:chOff x="222379" y="4587974"/>
            <a:chExt cx="937922" cy="414461"/>
          </a:xfrm>
        </p:grpSpPr>
        <p:grpSp>
          <p:nvGrpSpPr>
            <p:cNvPr id="1033" name="组合 11"/>
            <p:cNvGrpSpPr/>
            <p:nvPr/>
          </p:nvGrpSpPr>
          <p:grpSpPr bwMode="auto">
            <a:xfrm>
              <a:off x="490201" y="4587974"/>
              <a:ext cx="384042" cy="414461"/>
              <a:chOff x="755576" y="4606926"/>
              <a:chExt cx="320675" cy="346075"/>
            </a:xfrm>
          </p:grpSpPr>
          <p:sp>
            <p:nvSpPr>
              <p:cNvPr id="19" name="Freeform 7"/>
              <p:cNvSpPr>
                <a:spLocks noEditPoints="1"/>
              </p:cNvSpPr>
              <p:nvPr/>
            </p:nvSpPr>
            <p:spPr bwMode="auto">
              <a:xfrm>
                <a:off x="849981" y="4719633"/>
                <a:ext cx="148417" cy="233368"/>
              </a:xfrm>
              <a:custGeom>
                <a:avLst/>
                <a:gdLst>
                  <a:gd name="T0" fmla="*/ 105 w 106"/>
                  <a:gd name="T1" fmla="*/ 161 h 166"/>
                  <a:gd name="T2" fmla="*/ 65 w 106"/>
                  <a:gd name="T3" fmla="*/ 50 h 166"/>
                  <a:gd name="T4" fmla="*/ 67 w 106"/>
                  <a:gd name="T5" fmla="*/ 41 h 166"/>
                  <a:gd name="T6" fmla="*/ 77 w 106"/>
                  <a:gd name="T7" fmla="*/ 23 h 166"/>
                  <a:gd name="T8" fmla="*/ 53 w 106"/>
                  <a:gd name="T9" fmla="*/ 0 h 166"/>
                  <a:gd name="T10" fmla="*/ 30 w 106"/>
                  <a:gd name="T11" fmla="*/ 23 h 166"/>
                  <a:gd name="T12" fmla="*/ 39 w 106"/>
                  <a:gd name="T13" fmla="*/ 41 h 166"/>
                  <a:gd name="T14" fmla="*/ 42 w 106"/>
                  <a:gd name="T15" fmla="*/ 50 h 166"/>
                  <a:gd name="T16" fmla="*/ 1 w 106"/>
                  <a:gd name="T17" fmla="*/ 161 h 166"/>
                  <a:gd name="T18" fmla="*/ 5 w 106"/>
                  <a:gd name="T19" fmla="*/ 165 h 166"/>
                  <a:gd name="T20" fmla="*/ 53 w 106"/>
                  <a:gd name="T21" fmla="*/ 152 h 166"/>
                  <a:gd name="T22" fmla="*/ 102 w 106"/>
                  <a:gd name="T23" fmla="*/ 165 h 166"/>
                  <a:gd name="T24" fmla="*/ 105 w 106"/>
                  <a:gd name="T25" fmla="*/ 161 h 166"/>
                  <a:gd name="T26" fmla="*/ 53 w 106"/>
                  <a:gd name="T27" fmla="*/ 68 h 166"/>
                  <a:gd name="T28" fmla="*/ 65 w 106"/>
                  <a:gd name="T29" fmla="*/ 79 h 166"/>
                  <a:gd name="T30" fmla="*/ 53 w 106"/>
                  <a:gd name="T31" fmla="*/ 90 h 166"/>
                  <a:gd name="T32" fmla="*/ 42 w 106"/>
                  <a:gd name="T33" fmla="*/ 79 h 166"/>
                  <a:gd name="T34" fmla="*/ 53 w 106"/>
                  <a:gd name="T35" fmla="*/ 68 h 166"/>
                  <a:gd name="T36" fmla="*/ 53 w 106"/>
                  <a:gd name="T37" fmla="*/ 133 h 166"/>
                  <a:gd name="T38" fmla="*/ 36 w 106"/>
                  <a:gd name="T39" fmla="*/ 116 h 166"/>
                  <a:gd name="T40" fmla="*/ 53 w 106"/>
                  <a:gd name="T41" fmla="*/ 99 h 166"/>
                  <a:gd name="T42" fmla="*/ 71 w 106"/>
                  <a:gd name="T43" fmla="*/ 116 h 166"/>
                  <a:gd name="T44" fmla="*/ 53 w 106"/>
                  <a:gd name="T45" fmla="*/ 133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6" h="166">
                    <a:moveTo>
                      <a:pt x="105" y="161"/>
                    </a:moveTo>
                    <a:cubicBezTo>
                      <a:pt x="65" y="50"/>
                      <a:pt x="65" y="50"/>
                      <a:pt x="65" y="50"/>
                    </a:cubicBezTo>
                    <a:cubicBezTo>
                      <a:pt x="64" y="47"/>
                      <a:pt x="65" y="43"/>
                      <a:pt x="67" y="41"/>
                    </a:cubicBezTo>
                    <a:cubicBezTo>
                      <a:pt x="67" y="41"/>
                      <a:pt x="77" y="33"/>
                      <a:pt x="77" y="23"/>
                    </a:cubicBezTo>
                    <a:cubicBezTo>
                      <a:pt x="77" y="10"/>
                      <a:pt x="66" y="0"/>
                      <a:pt x="53" y="0"/>
                    </a:cubicBezTo>
                    <a:cubicBezTo>
                      <a:pt x="40" y="0"/>
                      <a:pt x="30" y="10"/>
                      <a:pt x="30" y="23"/>
                    </a:cubicBezTo>
                    <a:cubicBezTo>
                      <a:pt x="30" y="33"/>
                      <a:pt x="39" y="41"/>
                      <a:pt x="39" y="41"/>
                    </a:cubicBezTo>
                    <a:cubicBezTo>
                      <a:pt x="42" y="43"/>
                      <a:pt x="43" y="47"/>
                      <a:pt x="42" y="50"/>
                    </a:cubicBezTo>
                    <a:cubicBezTo>
                      <a:pt x="1" y="161"/>
                      <a:pt x="1" y="161"/>
                      <a:pt x="1" y="161"/>
                    </a:cubicBezTo>
                    <a:cubicBezTo>
                      <a:pt x="0" y="164"/>
                      <a:pt x="2" y="166"/>
                      <a:pt x="5" y="165"/>
                    </a:cubicBezTo>
                    <a:cubicBezTo>
                      <a:pt x="5" y="165"/>
                      <a:pt x="34" y="152"/>
                      <a:pt x="53" y="152"/>
                    </a:cubicBezTo>
                    <a:cubicBezTo>
                      <a:pt x="73" y="152"/>
                      <a:pt x="102" y="165"/>
                      <a:pt x="102" y="165"/>
                    </a:cubicBezTo>
                    <a:cubicBezTo>
                      <a:pt x="105" y="166"/>
                      <a:pt x="106" y="164"/>
                      <a:pt x="105" y="161"/>
                    </a:cubicBezTo>
                    <a:close/>
                    <a:moveTo>
                      <a:pt x="53" y="68"/>
                    </a:moveTo>
                    <a:cubicBezTo>
                      <a:pt x="60" y="68"/>
                      <a:pt x="65" y="73"/>
                      <a:pt x="65" y="79"/>
                    </a:cubicBezTo>
                    <a:cubicBezTo>
                      <a:pt x="65" y="85"/>
                      <a:pt x="60" y="90"/>
                      <a:pt x="53" y="90"/>
                    </a:cubicBezTo>
                    <a:cubicBezTo>
                      <a:pt x="47" y="90"/>
                      <a:pt x="42" y="85"/>
                      <a:pt x="42" y="79"/>
                    </a:cubicBezTo>
                    <a:cubicBezTo>
                      <a:pt x="42" y="73"/>
                      <a:pt x="47" y="68"/>
                      <a:pt x="53" y="68"/>
                    </a:cubicBezTo>
                    <a:close/>
                    <a:moveTo>
                      <a:pt x="53" y="133"/>
                    </a:moveTo>
                    <a:cubicBezTo>
                      <a:pt x="44" y="133"/>
                      <a:pt x="36" y="126"/>
                      <a:pt x="36" y="116"/>
                    </a:cubicBezTo>
                    <a:cubicBezTo>
                      <a:pt x="36" y="106"/>
                      <a:pt x="44" y="99"/>
                      <a:pt x="53" y="99"/>
                    </a:cubicBezTo>
                    <a:cubicBezTo>
                      <a:pt x="63" y="99"/>
                      <a:pt x="71" y="106"/>
                      <a:pt x="71" y="116"/>
                    </a:cubicBezTo>
                    <a:cubicBezTo>
                      <a:pt x="71" y="126"/>
                      <a:pt x="63" y="133"/>
                      <a:pt x="53" y="133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41" name="Freeform 8"/>
              <p:cNvSpPr/>
              <p:nvPr/>
            </p:nvSpPr>
            <p:spPr bwMode="auto">
              <a:xfrm>
                <a:off x="755576" y="4673601"/>
                <a:ext cx="42863" cy="149225"/>
              </a:xfrm>
              <a:custGeom>
                <a:avLst/>
                <a:gdLst>
                  <a:gd name="T0" fmla="*/ 2147483646 w 30"/>
                  <a:gd name="T1" fmla="*/ 2147483646 h 106"/>
                  <a:gd name="T2" fmla="*/ 0 w 30"/>
                  <a:gd name="T3" fmla="*/ 2147483646 h 106"/>
                  <a:gd name="T4" fmla="*/ 2147483646 w 30"/>
                  <a:gd name="T5" fmla="*/ 2147483646 h 106"/>
                  <a:gd name="T6" fmla="*/ 2147483646 w 30"/>
                  <a:gd name="T7" fmla="*/ 2147483646 h 106"/>
                  <a:gd name="T8" fmla="*/ 2147483646 w 30"/>
                  <a:gd name="T9" fmla="*/ 2147483646 h 106"/>
                  <a:gd name="T10" fmla="*/ 2147483646 w 30"/>
                  <a:gd name="T11" fmla="*/ 2147483646 h 106"/>
                  <a:gd name="T12" fmla="*/ 2147483646 w 30"/>
                  <a:gd name="T13" fmla="*/ 2147483646 h 106"/>
                  <a:gd name="T14" fmla="*/ 2147483646 w 30"/>
                  <a:gd name="T15" fmla="*/ 2147483646 h 106"/>
                  <a:gd name="T16" fmla="*/ 2147483646 w 30"/>
                  <a:gd name="T17" fmla="*/ 2147483646 h 10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0" h="106">
                    <a:moveTo>
                      <a:pt x="20" y="2"/>
                    </a:moveTo>
                    <a:cubicBezTo>
                      <a:pt x="6" y="15"/>
                      <a:pt x="0" y="32"/>
                      <a:pt x="0" y="50"/>
                    </a:cubicBezTo>
                    <a:cubicBezTo>
                      <a:pt x="0" y="69"/>
                      <a:pt x="8" y="89"/>
                      <a:pt x="23" y="104"/>
                    </a:cubicBezTo>
                    <a:cubicBezTo>
                      <a:pt x="24" y="106"/>
                      <a:pt x="27" y="106"/>
                      <a:pt x="28" y="104"/>
                    </a:cubicBezTo>
                    <a:cubicBezTo>
                      <a:pt x="30" y="103"/>
                      <a:pt x="30" y="100"/>
                      <a:pt x="28" y="99"/>
                    </a:cubicBezTo>
                    <a:cubicBezTo>
                      <a:pt x="15" y="85"/>
                      <a:pt x="8" y="67"/>
                      <a:pt x="8" y="50"/>
                    </a:cubicBezTo>
                    <a:cubicBezTo>
                      <a:pt x="8" y="34"/>
                      <a:pt x="13" y="19"/>
                      <a:pt x="25" y="7"/>
                    </a:cubicBezTo>
                    <a:cubicBezTo>
                      <a:pt x="27" y="6"/>
                      <a:pt x="27" y="3"/>
                      <a:pt x="25" y="2"/>
                    </a:cubicBezTo>
                    <a:cubicBezTo>
                      <a:pt x="24" y="0"/>
                      <a:pt x="21" y="0"/>
                      <a:pt x="20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9"/>
              <p:cNvSpPr/>
              <p:nvPr/>
            </p:nvSpPr>
            <p:spPr bwMode="auto">
              <a:xfrm>
                <a:off x="787326" y="4684713"/>
                <a:ext cx="38100" cy="128588"/>
              </a:xfrm>
              <a:custGeom>
                <a:avLst/>
                <a:gdLst>
                  <a:gd name="T0" fmla="*/ 2147483646 w 27"/>
                  <a:gd name="T1" fmla="*/ 2147483646 h 92"/>
                  <a:gd name="T2" fmla="*/ 0 w 27"/>
                  <a:gd name="T3" fmla="*/ 2147483646 h 92"/>
                  <a:gd name="T4" fmla="*/ 2147483646 w 27"/>
                  <a:gd name="T5" fmla="*/ 2147483646 h 92"/>
                  <a:gd name="T6" fmla="*/ 2147483646 w 27"/>
                  <a:gd name="T7" fmla="*/ 2147483646 h 92"/>
                  <a:gd name="T8" fmla="*/ 2147483646 w 27"/>
                  <a:gd name="T9" fmla="*/ 2147483646 h 92"/>
                  <a:gd name="T10" fmla="*/ 2147483646 w 27"/>
                  <a:gd name="T11" fmla="*/ 2147483646 h 92"/>
                  <a:gd name="T12" fmla="*/ 2147483646 w 27"/>
                  <a:gd name="T13" fmla="*/ 2147483646 h 92"/>
                  <a:gd name="T14" fmla="*/ 2147483646 w 27"/>
                  <a:gd name="T15" fmla="*/ 2147483646 h 92"/>
                  <a:gd name="T16" fmla="*/ 2147483646 w 27"/>
                  <a:gd name="T17" fmla="*/ 2147483646 h 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7" h="92">
                    <a:moveTo>
                      <a:pt x="17" y="2"/>
                    </a:moveTo>
                    <a:cubicBezTo>
                      <a:pt x="6" y="13"/>
                      <a:pt x="0" y="28"/>
                      <a:pt x="0" y="43"/>
                    </a:cubicBezTo>
                    <a:cubicBezTo>
                      <a:pt x="0" y="60"/>
                      <a:pt x="7" y="77"/>
                      <a:pt x="20" y="90"/>
                    </a:cubicBezTo>
                    <a:cubicBezTo>
                      <a:pt x="22" y="92"/>
                      <a:pt x="24" y="92"/>
                      <a:pt x="26" y="90"/>
                    </a:cubicBezTo>
                    <a:cubicBezTo>
                      <a:pt x="27" y="89"/>
                      <a:pt x="27" y="86"/>
                      <a:pt x="26" y="85"/>
                    </a:cubicBezTo>
                    <a:cubicBezTo>
                      <a:pt x="14" y="73"/>
                      <a:pt x="8" y="58"/>
                      <a:pt x="8" y="43"/>
                    </a:cubicBezTo>
                    <a:cubicBezTo>
                      <a:pt x="8" y="30"/>
                      <a:pt x="13" y="17"/>
                      <a:pt x="23" y="7"/>
                    </a:cubicBezTo>
                    <a:cubicBezTo>
                      <a:pt x="25" y="6"/>
                      <a:pt x="25" y="3"/>
                      <a:pt x="23" y="2"/>
                    </a:cubicBezTo>
                    <a:cubicBezTo>
                      <a:pt x="21" y="0"/>
                      <a:pt x="19" y="0"/>
                      <a:pt x="17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10"/>
              <p:cNvSpPr/>
              <p:nvPr/>
            </p:nvSpPr>
            <p:spPr bwMode="auto">
              <a:xfrm>
                <a:off x="822251" y="4694238"/>
                <a:ext cx="33338" cy="109538"/>
              </a:xfrm>
              <a:custGeom>
                <a:avLst/>
                <a:gdLst>
                  <a:gd name="T0" fmla="*/ 2147483646 w 24"/>
                  <a:gd name="T1" fmla="*/ 2147483646 h 78"/>
                  <a:gd name="T2" fmla="*/ 0 w 24"/>
                  <a:gd name="T3" fmla="*/ 2147483646 h 78"/>
                  <a:gd name="T4" fmla="*/ 2147483646 w 24"/>
                  <a:gd name="T5" fmla="*/ 2147483646 h 78"/>
                  <a:gd name="T6" fmla="*/ 2147483646 w 24"/>
                  <a:gd name="T7" fmla="*/ 2147483646 h 78"/>
                  <a:gd name="T8" fmla="*/ 2147483646 w 24"/>
                  <a:gd name="T9" fmla="*/ 2147483646 h 78"/>
                  <a:gd name="T10" fmla="*/ 2147483646 w 24"/>
                  <a:gd name="T11" fmla="*/ 2147483646 h 78"/>
                  <a:gd name="T12" fmla="*/ 2147483646 w 24"/>
                  <a:gd name="T13" fmla="*/ 2147483646 h 78"/>
                  <a:gd name="T14" fmla="*/ 2147483646 w 24"/>
                  <a:gd name="T15" fmla="*/ 2147483646 h 78"/>
                  <a:gd name="T16" fmla="*/ 2147483646 w 24"/>
                  <a:gd name="T17" fmla="*/ 2147483646 h 7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4" h="78">
                    <a:moveTo>
                      <a:pt x="14" y="2"/>
                    </a:moveTo>
                    <a:cubicBezTo>
                      <a:pt x="5" y="11"/>
                      <a:pt x="0" y="24"/>
                      <a:pt x="0" y="37"/>
                    </a:cubicBezTo>
                    <a:cubicBezTo>
                      <a:pt x="0" y="51"/>
                      <a:pt x="6" y="65"/>
                      <a:pt x="17" y="76"/>
                    </a:cubicBezTo>
                    <a:cubicBezTo>
                      <a:pt x="18" y="78"/>
                      <a:pt x="21" y="78"/>
                      <a:pt x="22" y="76"/>
                    </a:cubicBezTo>
                    <a:cubicBezTo>
                      <a:pt x="24" y="75"/>
                      <a:pt x="24" y="72"/>
                      <a:pt x="22" y="71"/>
                    </a:cubicBezTo>
                    <a:cubicBezTo>
                      <a:pt x="13" y="61"/>
                      <a:pt x="8" y="49"/>
                      <a:pt x="8" y="37"/>
                    </a:cubicBezTo>
                    <a:cubicBezTo>
                      <a:pt x="8" y="26"/>
                      <a:pt x="12" y="15"/>
                      <a:pt x="20" y="7"/>
                    </a:cubicBezTo>
                    <a:cubicBezTo>
                      <a:pt x="21" y="6"/>
                      <a:pt x="21" y="3"/>
                      <a:pt x="20" y="2"/>
                    </a:cubicBezTo>
                    <a:cubicBezTo>
                      <a:pt x="18" y="0"/>
                      <a:pt x="16" y="0"/>
                      <a:pt x="14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Freeform 11"/>
              <p:cNvSpPr/>
              <p:nvPr/>
            </p:nvSpPr>
            <p:spPr bwMode="auto">
              <a:xfrm>
                <a:off x="855588" y="4703763"/>
                <a:ext cx="28575" cy="90488"/>
              </a:xfrm>
              <a:custGeom>
                <a:avLst/>
                <a:gdLst>
                  <a:gd name="T0" fmla="*/ 2147483646 w 20"/>
                  <a:gd name="T1" fmla="*/ 2147483646 h 64"/>
                  <a:gd name="T2" fmla="*/ 0 w 20"/>
                  <a:gd name="T3" fmla="*/ 2147483646 h 64"/>
                  <a:gd name="T4" fmla="*/ 2147483646 w 20"/>
                  <a:gd name="T5" fmla="*/ 2147483646 h 64"/>
                  <a:gd name="T6" fmla="*/ 2147483646 w 20"/>
                  <a:gd name="T7" fmla="*/ 2147483646 h 64"/>
                  <a:gd name="T8" fmla="*/ 2147483646 w 20"/>
                  <a:gd name="T9" fmla="*/ 2147483646 h 64"/>
                  <a:gd name="T10" fmla="*/ 2147483646 w 20"/>
                  <a:gd name="T11" fmla="*/ 2147483646 h 64"/>
                  <a:gd name="T12" fmla="*/ 2147483646 w 20"/>
                  <a:gd name="T13" fmla="*/ 2147483646 h 64"/>
                  <a:gd name="T14" fmla="*/ 2147483646 w 20"/>
                  <a:gd name="T15" fmla="*/ 2147483646 h 64"/>
                  <a:gd name="T16" fmla="*/ 2147483646 w 20"/>
                  <a:gd name="T17" fmla="*/ 2147483646 h 6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0" h="64">
                    <a:moveTo>
                      <a:pt x="11" y="2"/>
                    </a:moveTo>
                    <a:cubicBezTo>
                      <a:pt x="3" y="9"/>
                      <a:pt x="0" y="20"/>
                      <a:pt x="0" y="30"/>
                    </a:cubicBezTo>
                    <a:cubicBezTo>
                      <a:pt x="0" y="42"/>
                      <a:pt x="4" y="53"/>
                      <a:pt x="13" y="62"/>
                    </a:cubicBezTo>
                    <a:cubicBezTo>
                      <a:pt x="15" y="64"/>
                      <a:pt x="17" y="64"/>
                      <a:pt x="19" y="62"/>
                    </a:cubicBezTo>
                    <a:cubicBezTo>
                      <a:pt x="20" y="61"/>
                      <a:pt x="20" y="58"/>
                      <a:pt x="19" y="57"/>
                    </a:cubicBezTo>
                    <a:cubicBezTo>
                      <a:pt x="11" y="49"/>
                      <a:pt x="7" y="40"/>
                      <a:pt x="7" y="30"/>
                    </a:cubicBezTo>
                    <a:cubicBezTo>
                      <a:pt x="7" y="22"/>
                      <a:pt x="10" y="13"/>
                      <a:pt x="17" y="7"/>
                    </a:cubicBezTo>
                    <a:cubicBezTo>
                      <a:pt x="18" y="6"/>
                      <a:pt x="18" y="3"/>
                      <a:pt x="17" y="2"/>
                    </a:cubicBezTo>
                    <a:cubicBezTo>
                      <a:pt x="15" y="0"/>
                      <a:pt x="13" y="0"/>
                      <a:pt x="11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12"/>
              <p:cNvSpPr/>
              <p:nvPr/>
            </p:nvSpPr>
            <p:spPr bwMode="auto">
              <a:xfrm>
                <a:off x="965126" y="4606926"/>
                <a:ext cx="111125" cy="104775"/>
              </a:xfrm>
              <a:custGeom>
                <a:avLst/>
                <a:gdLst>
                  <a:gd name="T0" fmla="*/ 2147483646 w 79"/>
                  <a:gd name="T1" fmla="*/ 2147483646 h 74"/>
                  <a:gd name="T2" fmla="*/ 2147483646 w 79"/>
                  <a:gd name="T3" fmla="*/ 2147483646 h 74"/>
                  <a:gd name="T4" fmla="*/ 2147483646 w 79"/>
                  <a:gd name="T5" fmla="*/ 0 h 74"/>
                  <a:gd name="T6" fmla="*/ 0 w 79"/>
                  <a:gd name="T7" fmla="*/ 2147483646 h 74"/>
                  <a:gd name="T8" fmla="*/ 2147483646 w 79"/>
                  <a:gd name="T9" fmla="*/ 2147483646 h 74"/>
                  <a:gd name="T10" fmla="*/ 2147483646 w 79"/>
                  <a:gd name="T11" fmla="*/ 2147483646 h 74"/>
                  <a:gd name="T12" fmla="*/ 2147483646 w 79"/>
                  <a:gd name="T13" fmla="*/ 2147483646 h 74"/>
                  <a:gd name="T14" fmla="*/ 2147483646 w 79"/>
                  <a:gd name="T15" fmla="*/ 2147483646 h 74"/>
                  <a:gd name="T16" fmla="*/ 2147483646 w 79"/>
                  <a:gd name="T17" fmla="*/ 2147483646 h 7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9" h="74">
                    <a:moveTo>
                      <a:pt x="79" y="70"/>
                    </a:moveTo>
                    <a:cubicBezTo>
                      <a:pt x="79" y="51"/>
                      <a:pt x="71" y="34"/>
                      <a:pt x="59" y="22"/>
                    </a:cubicBezTo>
                    <a:cubicBezTo>
                      <a:pt x="45" y="8"/>
                      <a:pt x="26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3" y="7"/>
                      <a:pt x="41" y="15"/>
                      <a:pt x="53" y="27"/>
                    </a:cubicBezTo>
                    <a:cubicBezTo>
                      <a:pt x="64" y="39"/>
                      <a:pt x="71" y="53"/>
                      <a:pt x="71" y="70"/>
                    </a:cubicBezTo>
                    <a:cubicBezTo>
                      <a:pt x="71" y="72"/>
                      <a:pt x="73" y="74"/>
                      <a:pt x="75" y="74"/>
                    </a:cubicBezTo>
                    <a:cubicBezTo>
                      <a:pt x="77" y="74"/>
                      <a:pt x="79" y="72"/>
                      <a:pt x="79" y="7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13"/>
              <p:cNvSpPr/>
              <p:nvPr/>
            </p:nvSpPr>
            <p:spPr bwMode="auto">
              <a:xfrm>
                <a:off x="952426" y="4633913"/>
                <a:ext cx="95250" cy="90488"/>
              </a:xfrm>
              <a:custGeom>
                <a:avLst/>
                <a:gdLst>
                  <a:gd name="T0" fmla="*/ 2147483646 w 68"/>
                  <a:gd name="T1" fmla="*/ 2147483646 h 65"/>
                  <a:gd name="T2" fmla="*/ 2147483646 w 68"/>
                  <a:gd name="T3" fmla="*/ 2147483646 h 65"/>
                  <a:gd name="T4" fmla="*/ 2147483646 w 68"/>
                  <a:gd name="T5" fmla="*/ 0 h 65"/>
                  <a:gd name="T6" fmla="*/ 0 w 68"/>
                  <a:gd name="T7" fmla="*/ 2147483646 h 65"/>
                  <a:gd name="T8" fmla="*/ 2147483646 w 68"/>
                  <a:gd name="T9" fmla="*/ 2147483646 h 65"/>
                  <a:gd name="T10" fmla="*/ 2147483646 w 68"/>
                  <a:gd name="T11" fmla="*/ 2147483646 h 65"/>
                  <a:gd name="T12" fmla="*/ 2147483646 w 68"/>
                  <a:gd name="T13" fmla="*/ 2147483646 h 65"/>
                  <a:gd name="T14" fmla="*/ 2147483646 w 68"/>
                  <a:gd name="T15" fmla="*/ 2147483646 h 65"/>
                  <a:gd name="T16" fmla="*/ 2147483646 w 68"/>
                  <a:gd name="T17" fmla="*/ 2147483646 h 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8" h="65">
                    <a:moveTo>
                      <a:pt x="68" y="61"/>
                    </a:moveTo>
                    <a:cubicBezTo>
                      <a:pt x="68" y="45"/>
                      <a:pt x="62" y="30"/>
                      <a:pt x="51" y="19"/>
                    </a:cubicBezTo>
                    <a:cubicBezTo>
                      <a:pt x="39" y="7"/>
                      <a:pt x="22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4" y="8"/>
                    </a:cubicBezTo>
                    <a:cubicBezTo>
                      <a:pt x="20" y="8"/>
                      <a:pt x="35" y="14"/>
                      <a:pt x="45" y="25"/>
                    </a:cubicBezTo>
                    <a:cubicBezTo>
                      <a:pt x="55" y="34"/>
                      <a:pt x="60" y="47"/>
                      <a:pt x="60" y="61"/>
                    </a:cubicBezTo>
                    <a:cubicBezTo>
                      <a:pt x="60" y="63"/>
                      <a:pt x="62" y="65"/>
                      <a:pt x="64" y="65"/>
                    </a:cubicBezTo>
                    <a:cubicBezTo>
                      <a:pt x="67" y="65"/>
                      <a:pt x="68" y="63"/>
                      <a:pt x="68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14"/>
              <p:cNvSpPr/>
              <p:nvPr/>
            </p:nvSpPr>
            <p:spPr bwMode="auto">
              <a:xfrm>
                <a:off x="938138" y="4660901"/>
                <a:ext cx="84138" cy="76200"/>
              </a:xfrm>
              <a:custGeom>
                <a:avLst/>
                <a:gdLst>
                  <a:gd name="T0" fmla="*/ 2147483646 w 59"/>
                  <a:gd name="T1" fmla="*/ 2147483646 h 55"/>
                  <a:gd name="T2" fmla="*/ 2147483646 w 59"/>
                  <a:gd name="T3" fmla="*/ 2147483646 h 55"/>
                  <a:gd name="T4" fmla="*/ 2147483646 w 59"/>
                  <a:gd name="T5" fmla="*/ 0 h 55"/>
                  <a:gd name="T6" fmla="*/ 0 w 59"/>
                  <a:gd name="T7" fmla="*/ 2147483646 h 55"/>
                  <a:gd name="T8" fmla="*/ 2147483646 w 59"/>
                  <a:gd name="T9" fmla="*/ 2147483646 h 55"/>
                  <a:gd name="T10" fmla="*/ 2147483646 w 59"/>
                  <a:gd name="T11" fmla="*/ 2147483646 h 55"/>
                  <a:gd name="T12" fmla="*/ 2147483646 w 59"/>
                  <a:gd name="T13" fmla="*/ 2147483646 h 55"/>
                  <a:gd name="T14" fmla="*/ 2147483646 w 59"/>
                  <a:gd name="T15" fmla="*/ 2147483646 h 55"/>
                  <a:gd name="T16" fmla="*/ 2147483646 w 59"/>
                  <a:gd name="T17" fmla="*/ 2147483646 h 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9" h="55">
                    <a:moveTo>
                      <a:pt x="59" y="52"/>
                    </a:moveTo>
                    <a:cubicBezTo>
                      <a:pt x="59" y="38"/>
                      <a:pt x="53" y="26"/>
                      <a:pt x="44" y="16"/>
                    </a:cubicBezTo>
                    <a:cubicBezTo>
                      <a:pt x="34" y="7"/>
                      <a:pt x="20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8" y="8"/>
                      <a:pt x="30" y="13"/>
                      <a:pt x="38" y="22"/>
                    </a:cubicBezTo>
                    <a:cubicBezTo>
                      <a:pt x="46" y="30"/>
                      <a:pt x="51" y="40"/>
                      <a:pt x="51" y="52"/>
                    </a:cubicBezTo>
                    <a:cubicBezTo>
                      <a:pt x="51" y="54"/>
                      <a:pt x="52" y="55"/>
                      <a:pt x="55" y="55"/>
                    </a:cubicBezTo>
                    <a:cubicBezTo>
                      <a:pt x="57" y="55"/>
                      <a:pt x="59" y="54"/>
                      <a:pt x="59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15"/>
              <p:cNvSpPr/>
              <p:nvPr/>
            </p:nvSpPr>
            <p:spPr bwMode="auto">
              <a:xfrm>
                <a:off x="925438" y="4687888"/>
                <a:ext cx="68263" cy="63500"/>
              </a:xfrm>
              <a:custGeom>
                <a:avLst/>
                <a:gdLst>
                  <a:gd name="T0" fmla="*/ 2147483646 w 48"/>
                  <a:gd name="T1" fmla="*/ 2147483646 h 45"/>
                  <a:gd name="T2" fmla="*/ 2147483646 w 48"/>
                  <a:gd name="T3" fmla="*/ 2147483646 h 45"/>
                  <a:gd name="T4" fmla="*/ 2147483646 w 48"/>
                  <a:gd name="T5" fmla="*/ 0 h 45"/>
                  <a:gd name="T6" fmla="*/ 0 w 48"/>
                  <a:gd name="T7" fmla="*/ 2147483646 h 45"/>
                  <a:gd name="T8" fmla="*/ 2147483646 w 48"/>
                  <a:gd name="T9" fmla="*/ 2147483646 h 45"/>
                  <a:gd name="T10" fmla="*/ 2147483646 w 48"/>
                  <a:gd name="T11" fmla="*/ 2147483646 h 45"/>
                  <a:gd name="T12" fmla="*/ 2147483646 w 48"/>
                  <a:gd name="T13" fmla="*/ 2147483646 h 45"/>
                  <a:gd name="T14" fmla="*/ 2147483646 w 48"/>
                  <a:gd name="T15" fmla="*/ 2147483646 h 45"/>
                  <a:gd name="T16" fmla="*/ 2147483646 w 48"/>
                  <a:gd name="T17" fmla="*/ 2147483646 h 4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" h="45">
                    <a:moveTo>
                      <a:pt x="48" y="41"/>
                    </a:moveTo>
                    <a:cubicBezTo>
                      <a:pt x="48" y="30"/>
                      <a:pt x="43" y="20"/>
                      <a:pt x="36" y="13"/>
                    </a:cubicBezTo>
                    <a:cubicBezTo>
                      <a:pt x="28" y="5"/>
                      <a:pt x="1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6"/>
                      <a:pt x="1" y="7"/>
                      <a:pt x="3" y="7"/>
                    </a:cubicBezTo>
                    <a:cubicBezTo>
                      <a:pt x="14" y="7"/>
                      <a:pt x="24" y="12"/>
                      <a:pt x="30" y="18"/>
                    </a:cubicBezTo>
                    <a:cubicBezTo>
                      <a:pt x="36" y="24"/>
                      <a:pt x="40" y="32"/>
                      <a:pt x="40" y="41"/>
                    </a:cubicBezTo>
                    <a:cubicBezTo>
                      <a:pt x="40" y="44"/>
                      <a:pt x="42" y="45"/>
                      <a:pt x="44" y="45"/>
                    </a:cubicBezTo>
                    <a:cubicBezTo>
                      <a:pt x="46" y="45"/>
                      <a:pt x="48" y="44"/>
                      <a:pt x="48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" name="圆角矩形 12"/>
            <p:cNvSpPr/>
            <p:nvPr/>
          </p:nvSpPr>
          <p:spPr>
            <a:xfrm>
              <a:off x="342992" y="4919860"/>
              <a:ext cx="82524" cy="73047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44486" y="4919860"/>
              <a:ext cx="80938" cy="73047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54082" y="4919860"/>
              <a:ext cx="82524" cy="73047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955577" y="4919860"/>
              <a:ext cx="82524" cy="73047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22379" y="4919860"/>
              <a:ext cx="82524" cy="73047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077777" y="4919860"/>
              <a:ext cx="82524" cy="73047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圆角矩形 1"/>
          <p:cNvSpPr/>
          <p:nvPr userDrawn="1"/>
        </p:nvSpPr>
        <p:spPr>
          <a:xfrm>
            <a:off x="439738" y="4516438"/>
            <a:ext cx="8501062" cy="466725"/>
          </a:xfrm>
          <a:custGeom>
            <a:avLst/>
            <a:gdLst/>
            <a:ahLst/>
            <a:cxnLst/>
            <a:rect l="l" t="t" r="r" b="b"/>
            <a:pathLst>
              <a:path w="8501714" h="467196">
                <a:moveTo>
                  <a:pt x="643538" y="0"/>
                </a:moveTo>
                <a:lnTo>
                  <a:pt x="8501714" y="0"/>
                </a:lnTo>
                <a:lnTo>
                  <a:pt x="8501714" y="125547"/>
                </a:lnTo>
                <a:cubicBezTo>
                  <a:pt x="8501714" y="314235"/>
                  <a:pt x="8348753" y="467196"/>
                  <a:pt x="8160065" y="467196"/>
                </a:cubicBezTo>
                <a:lnTo>
                  <a:pt x="1255955" y="460847"/>
                </a:lnTo>
                <a:cubicBezTo>
                  <a:pt x="1001956" y="441797"/>
                  <a:pt x="738430" y="508472"/>
                  <a:pt x="751130" y="317971"/>
                </a:cubicBezTo>
                <a:cubicBezTo>
                  <a:pt x="750130" y="246844"/>
                  <a:pt x="749129" y="175718"/>
                  <a:pt x="748129" y="104591"/>
                </a:cubicBezTo>
                <a:cubicBezTo>
                  <a:pt x="748129" y="46827"/>
                  <a:pt x="701302" y="0"/>
                  <a:pt x="643538" y="0"/>
                </a:cubicBezTo>
                <a:close/>
                <a:moveTo>
                  <a:pt x="0" y="0"/>
                </a:moveTo>
                <a:lnTo>
                  <a:pt x="643538" y="0"/>
                </a:lnTo>
                <a:lnTo>
                  <a:pt x="130417" y="2059"/>
                </a:lnTo>
                <a:cubicBezTo>
                  <a:pt x="80456" y="3942"/>
                  <a:pt x="37271" y="3506"/>
                  <a:pt x="0" y="0"/>
                </a:cubicBezTo>
                <a:close/>
              </a:path>
            </a:pathLst>
          </a:custGeom>
          <a:solidFill>
            <a:srgbClr val="AE994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40FC65-72F0-4CB8-AF24-978157605A3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A7C3BFD-468B-4DFF-8518-829097BD1563}" type="slidenum">
              <a:rPr lang="zh-CN" altLang="en-US"/>
            </a:fld>
            <a:endParaRPr lang="zh-CN" altLang="en-US"/>
          </a:p>
        </p:txBody>
      </p:sp>
      <p:sp>
        <p:nvSpPr>
          <p:cNvPr id="9" name="圆角矩形 1"/>
          <p:cNvSpPr/>
          <p:nvPr userDrawn="1"/>
        </p:nvSpPr>
        <p:spPr>
          <a:xfrm>
            <a:off x="203200" y="160338"/>
            <a:ext cx="8737600" cy="4822825"/>
          </a:xfrm>
          <a:custGeom>
            <a:avLst/>
            <a:gdLst>
              <a:gd name="connsiteX0" fmla="*/ 341649 w 8738417"/>
              <a:gd name="connsiteY0" fmla="*/ 0 h 4822824"/>
              <a:gd name="connsiteX1" fmla="*/ 8396768 w 8738417"/>
              <a:gd name="connsiteY1" fmla="*/ 0 h 4822824"/>
              <a:gd name="connsiteX2" fmla="*/ 8738417 w 8738417"/>
              <a:gd name="connsiteY2" fmla="*/ 341649 h 4822824"/>
              <a:gd name="connsiteX3" fmla="*/ 8738417 w 8738417"/>
              <a:gd name="connsiteY3" fmla="*/ 4481175 h 4822824"/>
              <a:gd name="connsiteX4" fmla="*/ 8396768 w 8738417"/>
              <a:gd name="connsiteY4" fmla="*/ 4822824 h 4822824"/>
              <a:gd name="connsiteX5" fmla="*/ 984832 w 8738417"/>
              <a:gd name="connsiteY5" fmla="*/ 4822824 h 4822824"/>
              <a:gd name="connsiteX6" fmla="*/ 984832 w 8738417"/>
              <a:gd name="connsiteY6" fmla="*/ 4460219 h 4822824"/>
              <a:gd name="connsiteX7" fmla="*/ 880241 w 8738417"/>
              <a:gd name="connsiteY7" fmla="*/ 4355628 h 4822824"/>
              <a:gd name="connsiteX8" fmla="*/ 0 w 8738417"/>
              <a:gd name="connsiteY8" fmla="*/ 4355628 h 4822824"/>
              <a:gd name="connsiteX9" fmla="*/ 408 w 8738417"/>
              <a:gd name="connsiteY9" fmla="*/ 3998912 h 4822824"/>
              <a:gd name="connsiteX10" fmla="*/ 0 w 8738417"/>
              <a:gd name="connsiteY10" fmla="*/ 341649 h 4822824"/>
              <a:gd name="connsiteX11" fmla="*/ 341649 w 8738417"/>
              <a:gd name="connsiteY11" fmla="*/ 0 h 4822824"/>
              <a:gd name="connsiteX0-1" fmla="*/ 341649 w 8738417"/>
              <a:gd name="connsiteY0-2" fmla="*/ 0 h 4822824"/>
              <a:gd name="connsiteX1-3" fmla="*/ 8396768 w 8738417"/>
              <a:gd name="connsiteY1-4" fmla="*/ 0 h 4822824"/>
              <a:gd name="connsiteX2-5" fmla="*/ 8738417 w 8738417"/>
              <a:gd name="connsiteY2-6" fmla="*/ 341649 h 4822824"/>
              <a:gd name="connsiteX3-7" fmla="*/ 8738417 w 8738417"/>
              <a:gd name="connsiteY3-8" fmla="*/ 4481175 h 4822824"/>
              <a:gd name="connsiteX4-9" fmla="*/ 8396768 w 8738417"/>
              <a:gd name="connsiteY4-10" fmla="*/ 4822824 h 4822824"/>
              <a:gd name="connsiteX5-11" fmla="*/ 984832 w 8738417"/>
              <a:gd name="connsiteY5-12" fmla="*/ 4822824 h 4822824"/>
              <a:gd name="connsiteX6-13" fmla="*/ 984832 w 8738417"/>
              <a:gd name="connsiteY6-14" fmla="*/ 4460219 h 4822824"/>
              <a:gd name="connsiteX7-15" fmla="*/ 880241 w 8738417"/>
              <a:gd name="connsiteY7-16" fmla="*/ 4355628 h 4822824"/>
              <a:gd name="connsiteX8-17" fmla="*/ 381408 w 8738417"/>
              <a:gd name="connsiteY8-18" fmla="*/ 4348162 h 4822824"/>
              <a:gd name="connsiteX9-19" fmla="*/ 0 w 8738417"/>
              <a:gd name="connsiteY9-20" fmla="*/ 4355628 h 4822824"/>
              <a:gd name="connsiteX10-21" fmla="*/ 408 w 8738417"/>
              <a:gd name="connsiteY10-22" fmla="*/ 3998912 h 4822824"/>
              <a:gd name="connsiteX11-23" fmla="*/ 0 w 8738417"/>
              <a:gd name="connsiteY11-24" fmla="*/ 341649 h 4822824"/>
              <a:gd name="connsiteX12" fmla="*/ 341649 w 8738417"/>
              <a:gd name="connsiteY12" fmla="*/ 0 h 4822824"/>
              <a:gd name="connsiteX0-25" fmla="*/ 341649 w 8738417"/>
              <a:gd name="connsiteY0-26" fmla="*/ 0 h 4822824"/>
              <a:gd name="connsiteX1-27" fmla="*/ 8396768 w 8738417"/>
              <a:gd name="connsiteY1-28" fmla="*/ 0 h 4822824"/>
              <a:gd name="connsiteX2-29" fmla="*/ 8738417 w 8738417"/>
              <a:gd name="connsiteY2-30" fmla="*/ 341649 h 4822824"/>
              <a:gd name="connsiteX3-31" fmla="*/ 8738417 w 8738417"/>
              <a:gd name="connsiteY3-32" fmla="*/ 4481175 h 4822824"/>
              <a:gd name="connsiteX4-33" fmla="*/ 8396768 w 8738417"/>
              <a:gd name="connsiteY4-34" fmla="*/ 4822824 h 4822824"/>
              <a:gd name="connsiteX5-35" fmla="*/ 984832 w 8738417"/>
              <a:gd name="connsiteY5-36" fmla="*/ 4822824 h 4822824"/>
              <a:gd name="connsiteX6-37" fmla="*/ 984832 w 8738417"/>
              <a:gd name="connsiteY6-38" fmla="*/ 4460219 h 4822824"/>
              <a:gd name="connsiteX7-39" fmla="*/ 880241 w 8738417"/>
              <a:gd name="connsiteY7-40" fmla="*/ 4355628 h 4822824"/>
              <a:gd name="connsiteX8-41" fmla="*/ 381408 w 8738417"/>
              <a:gd name="connsiteY8-42" fmla="*/ 4348162 h 4822824"/>
              <a:gd name="connsiteX9-43" fmla="*/ 408 w 8738417"/>
              <a:gd name="connsiteY9-44" fmla="*/ 3998912 h 4822824"/>
              <a:gd name="connsiteX10-45" fmla="*/ 0 w 8738417"/>
              <a:gd name="connsiteY10-46" fmla="*/ 341649 h 4822824"/>
              <a:gd name="connsiteX11-47" fmla="*/ 341649 w 8738417"/>
              <a:gd name="connsiteY11-48" fmla="*/ 0 h 4822824"/>
              <a:gd name="connsiteX0-49" fmla="*/ 341649 w 8738417"/>
              <a:gd name="connsiteY0-50" fmla="*/ 0 h 4822824"/>
              <a:gd name="connsiteX1-51" fmla="*/ 8396768 w 8738417"/>
              <a:gd name="connsiteY1-52" fmla="*/ 0 h 4822824"/>
              <a:gd name="connsiteX2-53" fmla="*/ 8738417 w 8738417"/>
              <a:gd name="connsiteY2-54" fmla="*/ 341649 h 4822824"/>
              <a:gd name="connsiteX3-55" fmla="*/ 8738417 w 8738417"/>
              <a:gd name="connsiteY3-56" fmla="*/ 4481175 h 4822824"/>
              <a:gd name="connsiteX4-57" fmla="*/ 8396768 w 8738417"/>
              <a:gd name="connsiteY4-58" fmla="*/ 4822824 h 4822824"/>
              <a:gd name="connsiteX5-59" fmla="*/ 984832 w 8738417"/>
              <a:gd name="connsiteY5-60" fmla="*/ 4822824 h 4822824"/>
              <a:gd name="connsiteX6-61" fmla="*/ 984832 w 8738417"/>
              <a:gd name="connsiteY6-62" fmla="*/ 4460219 h 4822824"/>
              <a:gd name="connsiteX7-63" fmla="*/ 880241 w 8738417"/>
              <a:gd name="connsiteY7-64" fmla="*/ 4355628 h 4822824"/>
              <a:gd name="connsiteX8-65" fmla="*/ 367120 w 8738417"/>
              <a:gd name="connsiteY8-66" fmla="*/ 4367212 h 4822824"/>
              <a:gd name="connsiteX9-67" fmla="*/ 408 w 8738417"/>
              <a:gd name="connsiteY9-68" fmla="*/ 3998912 h 4822824"/>
              <a:gd name="connsiteX10-69" fmla="*/ 0 w 8738417"/>
              <a:gd name="connsiteY10-70" fmla="*/ 341649 h 4822824"/>
              <a:gd name="connsiteX11-71" fmla="*/ 341649 w 8738417"/>
              <a:gd name="connsiteY11-72" fmla="*/ 0 h 4822824"/>
              <a:gd name="connsiteX0-73" fmla="*/ 341649 w 8738417"/>
              <a:gd name="connsiteY0-74" fmla="*/ 0 h 4822824"/>
              <a:gd name="connsiteX1-75" fmla="*/ 8396768 w 8738417"/>
              <a:gd name="connsiteY1-76" fmla="*/ 0 h 4822824"/>
              <a:gd name="connsiteX2-77" fmla="*/ 8738417 w 8738417"/>
              <a:gd name="connsiteY2-78" fmla="*/ 341649 h 4822824"/>
              <a:gd name="connsiteX3-79" fmla="*/ 8738417 w 8738417"/>
              <a:gd name="connsiteY3-80" fmla="*/ 4481175 h 4822824"/>
              <a:gd name="connsiteX4-81" fmla="*/ 8396768 w 8738417"/>
              <a:gd name="connsiteY4-82" fmla="*/ 4822824 h 4822824"/>
              <a:gd name="connsiteX5-83" fmla="*/ 984832 w 8738417"/>
              <a:gd name="connsiteY5-84" fmla="*/ 4822824 h 4822824"/>
              <a:gd name="connsiteX6-85" fmla="*/ 984832 w 8738417"/>
              <a:gd name="connsiteY6-86" fmla="*/ 4460219 h 4822824"/>
              <a:gd name="connsiteX7-87" fmla="*/ 880241 w 8738417"/>
              <a:gd name="connsiteY7-88" fmla="*/ 4355628 h 4822824"/>
              <a:gd name="connsiteX8-89" fmla="*/ 367120 w 8738417"/>
              <a:gd name="connsiteY8-90" fmla="*/ 4357687 h 4822824"/>
              <a:gd name="connsiteX9-91" fmla="*/ 408 w 8738417"/>
              <a:gd name="connsiteY9-92" fmla="*/ 3998912 h 4822824"/>
              <a:gd name="connsiteX10-93" fmla="*/ 0 w 8738417"/>
              <a:gd name="connsiteY10-94" fmla="*/ 341649 h 4822824"/>
              <a:gd name="connsiteX11-95" fmla="*/ 341649 w 8738417"/>
              <a:gd name="connsiteY11-96" fmla="*/ 0 h 4822824"/>
              <a:gd name="connsiteX0-97" fmla="*/ 341649 w 8738417"/>
              <a:gd name="connsiteY0-98" fmla="*/ 0 h 4822824"/>
              <a:gd name="connsiteX1-99" fmla="*/ 8396768 w 8738417"/>
              <a:gd name="connsiteY1-100" fmla="*/ 0 h 4822824"/>
              <a:gd name="connsiteX2-101" fmla="*/ 8738417 w 8738417"/>
              <a:gd name="connsiteY2-102" fmla="*/ 341649 h 4822824"/>
              <a:gd name="connsiteX3-103" fmla="*/ 8738417 w 8738417"/>
              <a:gd name="connsiteY3-104" fmla="*/ 4481175 h 4822824"/>
              <a:gd name="connsiteX4-105" fmla="*/ 8396768 w 8738417"/>
              <a:gd name="connsiteY4-106" fmla="*/ 4822824 h 4822824"/>
              <a:gd name="connsiteX5-107" fmla="*/ 984832 w 8738417"/>
              <a:gd name="connsiteY5-108" fmla="*/ 4822824 h 4822824"/>
              <a:gd name="connsiteX6-109" fmla="*/ 984832 w 8738417"/>
              <a:gd name="connsiteY6-110" fmla="*/ 4460219 h 4822824"/>
              <a:gd name="connsiteX7-111" fmla="*/ 880241 w 8738417"/>
              <a:gd name="connsiteY7-112" fmla="*/ 4355628 h 4822824"/>
              <a:gd name="connsiteX8-113" fmla="*/ 367120 w 8738417"/>
              <a:gd name="connsiteY8-114" fmla="*/ 4357687 h 4822824"/>
              <a:gd name="connsiteX9-115" fmla="*/ 408 w 8738417"/>
              <a:gd name="connsiteY9-116" fmla="*/ 3998912 h 4822824"/>
              <a:gd name="connsiteX10-117" fmla="*/ 0 w 8738417"/>
              <a:gd name="connsiteY10-118" fmla="*/ 341649 h 4822824"/>
              <a:gd name="connsiteX11-119" fmla="*/ 341649 w 8738417"/>
              <a:gd name="connsiteY11-120" fmla="*/ 0 h 4822824"/>
              <a:gd name="connsiteX0-121" fmla="*/ 341649 w 8738417"/>
              <a:gd name="connsiteY0-122" fmla="*/ 0 h 4822824"/>
              <a:gd name="connsiteX1-123" fmla="*/ 8396768 w 8738417"/>
              <a:gd name="connsiteY1-124" fmla="*/ 0 h 4822824"/>
              <a:gd name="connsiteX2-125" fmla="*/ 8738417 w 8738417"/>
              <a:gd name="connsiteY2-126" fmla="*/ 341649 h 4822824"/>
              <a:gd name="connsiteX3-127" fmla="*/ 8738417 w 8738417"/>
              <a:gd name="connsiteY3-128" fmla="*/ 4481175 h 4822824"/>
              <a:gd name="connsiteX4-129" fmla="*/ 8396768 w 8738417"/>
              <a:gd name="connsiteY4-130" fmla="*/ 4822824 h 4822824"/>
              <a:gd name="connsiteX5-131" fmla="*/ 984832 w 8738417"/>
              <a:gd name="connsiteY5-132" fmla="*/ 4822824 h 4822824"/>
              <a:gd name="connsiteX6-133" fmla="*/ 984832 w 8738417"/>
              <a:gd name="connsiteY6-134" fmla="*/ 4460219 h 4822824"/>
              <a:gd name="connsiteX7-135" fmla="*/ 880241 w 8738417"/>
              <a:gd name="connsiteY7-136" fmla="*/ 4355628 h 4822824"/>
              <a:gd name="connsiteX8-137" fmla="*/ 367120 w 8738417"/>
              <a:gd name="connsiteY8-138" fmla="*/ 4357687 h 4822824"/>
              <a:gd name="connsiteX9-139" fmla="*/ 408 w 8738417"/>
              <a:gd name="connsiteY9-140" fmla="*/ 3998912 h 4822824"/>
              <a:gd name="connsiteX10-141" fmla="*/ 0 w 8738417"/>
              <a:gd name="connsiteY10-142" fmla="*/ 341649 h 4822824"/>
              <a:gd name="connsiteX11-143" fmla="*/ 341649 w 8738417"/>
              <a:gd name="connsiteY11-144" fmla="*/ 0 h 4822824"/>
              <a:gd name="connsiteX0-145" fmla="*/ 341649 w 8738417"/>
              <a:gd name="connsiteY0-146" fmla="*/ 0 h 4822824"/>
              <a:gd name="connsiteX1-147" fmla="*/ 8396768 w 8738417"/>
              <a:gd name="connsiteY1-148" fmla="*/ 0 h 4822824"/>
              <a:gd name="connsiteX2-149" fmla="*/ 8738417 w 8738417"/>
              <a:gd name="connsiteY2-150" fmla="*/ 341649 h 4822824"/>
              <a:gd name="connsiteX3-151" fmla="*/ 8738417 w 8738417"/>
              <a:gd name="connsiteY3-152" fmla="*/ 4481175 h 4822824"/>
              <a:gd name="connsiteX4-153" fmla="*/ 8396768 w 8738417"/>
              <a:gd name="connsiteY4-154" fmla="*/ 4822824 h 4822824"/>
              <a:gd name="connsiteX5-155" fmla="*/ 984832 w 8738417"/>
              <a:gd name="connsiteY5-156" fmla="*/ 4822824 h 4822824"/>
              <a:gd name="connsiteX6-157" fmla="*/ 984832 w 8738417"/>
              <a:gd name="connsiteY6-158" fmla="*/ 4460219 h 4822824"/>
              <a:gd name="connsiteX7-159" fmla="*/ 880241 w 8738417"/>
              <a:gd name="connsiteY7-160" fmla="*/ 4355628 h 4822824"/>
              <a:gd name="connsiteX8-161" fmla="*/ 367120 w 8738417"/>
              <a:gd name="connsiteY8-162" fmla="*/ 4357687 h 4822824"/>
              <a:gd name="connsiteX9-163" fmla="*/ 408 w 8738417"/>
              <a:gd name="connsiteY9-164" fmla="*/ 3998912 h 4822824"/>
              <a:gd name="connsiteX10-165" fmla="*/ 0 w 8738417"/>
              <a:gd name="connsiteY10-166" fmla="*/ 341649 h 4822824"/>
              <a:gd name="connsiteX11-167" fmla="*/ 341649 w 8738417"/>
              <a:gd name="connsiteY11-168" fmla="*/ 0 h 4822824"/>
              <a:gd name="connsiteX0-169" fmla="*/ 341649 w 8738417"/>
              <a:gd name="connsiteY0-170" fmla="*/ 0 h 4822824"/>
              <a:gd name="connsiteX1-171" fmla="*/ 8396768 w 8738417"/>
              <a:gd name="connsiteY1-172" fmla="*/ 0 h 4822824"/>
              <a:gd name="connsiteX2-173" fmla="*/ 8738417 w 8738417"/>
              <a:gd name="connsiteY2-174" fmla="*/ 341649 h 4822824"/>
              <a:gd name="connsiteX3-175" fmla="*/ 8738417 w 8738417"/>
              <a:gd name="connsiteY3-176" fmla="*/ 4481175 h 4822824"/>
              <a:gd name="connsiteX4-177" fmla="*/ 8396768 w 8738417"/>
              <a:gd name="connsiteY4-178" fmla="*/ 4822824 h 4822824"/>
              <a:gd name="connsiteX5-179" fmla="*/ 984832 w 8738417"/>
              <a:gd name="connsiteY5-180" fmla="*/ 4822824 h 4822824"/>
              <a:gd name="connsiteX6-181" fmla="*/ 984832 w 8738417"/>
              <a:gd name="connsiteY6-182" fmla="*/ 4460219 h 4822824"/>
              <a:gd name="connsiteX7-183" fmla="*/ 880241 w 8738417"/>
              <a:gd name="connsiteY7-184" fmla="*/ 4355628 h 4822824"/>
              <a:gd name="connsiteX8-185" fmla="*/ 367120 w 8738417"/>
              <a:gd name="connsiteY8-186" fmla="*/ 4357687 h 4822824"/>
              <a:gd name="connsiteX9-187" fmla="*/ 408 w 8738417"/>
              <a:gd name="connsiteY9-188" fmla="*/ 3998912 h 4822824"/>
              <a:gd name="connsiteX10-189" fmla="*/ 0 w 8738417"/>
              <a:gd name="connsiteY10-190" fmla="*/ 341649 h 4822824"/>
              <a:gd name="connsiteX11-191" fmla="*/ 341649 w 8738417"/>
              <a:gd name="connsiteY11-192" fmla="*/ 0 h 4822824"/>
              <a:gd name="connsiteX0-193" fmla="*/ 341649 w 8738417"/>
              <a:gd name="connsiteY0-194" fmla="*/ 0 h 4822824"/>
              <a:gd name="connsiteX1-195" fmla="*/ 8396768 w 8738417"/>
              <a:gd name="connsiteY1-196" fmla="*/ 0 h 4822824"/>
              <a:gd name="connsiteX2-197" fmla="*/ 8738417 w 8738417"/>
              <a:gd name="connsiteY2-198" fmla="*/ 341649 h 4822824"/>
              <a:gd name="connsiteX3-199" fmla="*/ 8738417 w 8738417"/>
              <a:gd name="connsiteY3-200" fmla="*/ 4481175 h 4822824"/>
              <a:gd name="connsiteX4-201" fmla="*/ 8396768 w 8738417"/>
              <a:gd name="connsiteY4-202" fmla="*/ 4822824 h 4822824"/>
              <a:gd name="connsiteX5-203" fmla="*/ 984832 w 8738417"/>
              <a:gd name="connsiteY5-204" fmla="*/ 4822824 h 4822824"/>
              <a:gd name="connsiteX6-205" fmla="*/ 984832 w 8738417"/>
              <a:gd name="connsiteY6-206" fmla="*/ 4460219 h 4822824"/>
              <a:gd name="connsiteX7-207" fmla="*/ 880241 w 8738417"/>
              <a:gd name="connsiteY7-208" fmla="*/ 4355628 h 4822824"/>
              <a:gd name="connsiteX8-209" fmla="*/ 367120 w 8738417"/>
              <a:gd name="connsiteY8-210" fmla="*/ 4357687 h 4822824"/>
              <a:gd name="connsiteX9-211" fmla="*/ 408 w 8738417"/>
              <a:gd name="connsiteY9-212" fmla="*/ 3998912 h 4822824"/>
              <a:gd name="connsiteX10-213" fmla="*/ 0 w 8738417"/>
              <a:gd name="connsiteY10-214" fmla="*/ 341649 h 4822824"/>
              <a:gd name="connsiteX11-215" fmla="*/ 341649 w 8738417"/>
              <a:gd name="connsiteY11-216" fmla="*/ 0 h 4822824"/>
              <a:gd name="connsiteX0-217" fmla="*/ 341649 w 8738417"/>
              <a:gd name="connsiteY0-218" fmla="*/ 0 h 4822824"/>
              <a:gd name="connsiteX1-219" fmla="*/ 8396768 w 8738417"/>
              <a:gd name="connsiteY1-220" fmla="*/ 0 h 4822824"/>
              <a:gd name="connsiteX2-221" fmla="*/ 8738417 w 8738417"/>
              <a:gd name="connsiteY2-222" fmla="*/ 341649 h 4822824"/>
              <a:gd name="connsiteX3-223" fmla="*/ 8738417 w 8738417"/>
              <a:gd name="connsiteY3-224" fmla="*/ 4481175 h 4822824"/>
              <a:gd name="connsiteX4-225" fmla="*/ 8396768 w 8738417"/>
              <a:gd name="connsiteY4-226" fmla="*/ 4822824 h 4822824"/>
              <a:gd name="connsiteX5-227" fmla="*/ 984832 w 8738417"/>
              <a:gd name="connsiteY5-228" fmla="*/ 4822824 h 4822824"/>
              <a:gd name="connsiteX6-229" fmla="*/ 978308 w 8738417"/>
              <a:gd name="connsiteY6-230" fmla="*/ 4668837 h 4822824"/>
              <a:gd name="connsiteX7-231" fmla="*/ 984832 w 8738417"/>
              <a:gd name="connsiteY7-232" fmla="*/ 4460219 h 4822824"/>
              <a:gd name="connsiteX8-233" fmla="*/ 880241 w 8738417"/>
              <a:gd name="connsiteY8-234" fmla="*/ 4355628 h 4822824"/>
              <a:gd name="connsiteX9-235" fmla="*/ 367120 w 8738417"/>
              <a:gd name="connsiteY9-236" fmla="*/ 4357687 h 4822824"/>
              <a:gd name="connsiteX10-237" fmla="*/ 408 w 8738417"/>
              <a:gd name="connsiteY10-238" fmla="*/ 3998912 h 4822824"/>
              <a:gd name="connsiteX11-239" fmla="*/ 0 w 8738417"/>
              <a:gd name="connsiteY11-240" fmla="*/ 341649 h 4822824"/>
              <a:gd name="connsiteX12-241" fmla="*/ 341649 w 8738417"/>
              <a:gd name="connsiteY12-242" fmla="*/ 0 h 4822824"/>
              <a:gd name="connsiteX0-243" fmla="*/ 341649 w 8738417"/>
              <a:gd name="connsiteY0-244" fmla="*/ 0 h 4822824"/>
              <a:gd name="connsiteX1-245" fmla="*/ 8396768 w 8738417"/>
              <a:gd name="connsiteY1-246" fmla="*/ 0 h 4822824"/>
              <a:gd name="connsiteX2-247" fmla="*/ 8738417 w 8738417"/>
              <a:gd name="connsiteY2-248" fmla="*/ 341649 h 4822824"/>
              <a:gd name="connsiteX3-249" fmla="*/ 8738417 w 8738417"/>
              <a:gd name="connsiteY3-250" fmla="*/ 4481175 h 4822824"/>
              <a:gd name="connsiteX4-251" fmla="*/ 8396768 w 8738417"/>
              <a:gd name="connsiteY4-252" fmla="*/ 4822824 h 4822824"/>
              <a:gd name="connsiteX5-253" fmla="*/ 1492658 w 8738417"/>
              <a:gd name="connsiteY5-254" fmla="*/ 4816475 h 4822824"/>
              <a:gd name="connsiteX6-255" fmla="*/ 984832 w 8738417"/>
              <a:gd name="connsiteY6-256" fmla="*/ 4822824 h 4822824"/>
              <a:gd name="connsiteX7-257" fmla="*/ 978308 w 8738417"/>
              <a:gd name="connsiteY7-258" fmla="*/ 4668837 h 4822824"/>
              <a:gd name="connsiteX8-259" fmla="*/ 984832 w 8738417"/>
              <a:gd name="connsiteY8-260" fmla="*/ 4460219 h 4822824"/>
              <a:gd name="connsiteX9-261" fmla="*/ 880241 w 8738417"/>
              <a:gd name="connsiteY9-262" fmla="*/ 4355628 h 4822824"/>
              <a:gd name="connsiteX10-263" fmla="*/ 367120 w 8738417"/>
              <a:gd name="connsiteY10-264" fmla="*/ 4357687 h 4822824"/>
              <a:gd name="connsiteX11-265" fmla="*/ 408 w 8738417"/>
              <a:gd name="connsiteY11-266" fmla="*/ 3998912 h 4822824"/>
              <a:gd name="connsiteX12-267" fmla="*/ 0 w 8738417"/>
              <a:gd name="connsiteY12-268" fmla="*/ 341649 h 4822824"/>
              <a:gd name="connsiteX13" fmla="*/ 341649 w 8738417"/>
              <a:gd name="connsiteY13" fmla="*/ 0 h 4822824"/>
              <a:gd name="connsiteX0-269" fmla="*/ 341649 w 8738417"/>
              <a:gd name="connsiteY0-270" fmla="*/ 0 h 4822824"/>
              <a:gd name="connsiteX1-271" fmla="*/ 8396768 w 8738417"/>
              <a:gd name="connsiteY1-272" fmla="*/ 0 h 4822824"/>
              <a:gd name="connsiteX2-273" fmla="*/ 8738417 w 8738417"/>
              <a:gd name="connsiteY2-274" fmla="*/ 341649 h 4822824"/>
              <a:gd name="connsiteX3-275" fmla="*/ 8738417 w 8738417"/>
              <a:gd name="connsiteY3-276" fmla="*/ 4481175 h 4822824"/>
              <a:gd name="connsiteX4-277" fmla="*/ 8396768 w 8738417"/>
              <a:gd name="connsiteY4-278" fmla="*/ 4822824 h 4822824"/>
              <a:gd name="connsiteX5-279" fmla="*/ 1492658 w 8738417"/>
              <a:gd name="connsiteY5-280" fmla="*/ 4816475 h 4822824"/>
              <a:gd name="connsiteX6-281" fmla="*/ 978308 w 8738417"/>
              <a:gd name="connsiteY6-282" fmla="*/ 4668837 h 4822824"/>
              <a:gd name="connsiteX7-283" fmla="*/ 984832 w 8738417"/>
              <a:gd name="connsiteY7-284" fmla="*/ 4460219 h 4822824"/>
              <a:gd name="connsiteX8-285" fmla="*/ 880241 w 8738417"/>
              <a:gd name="connsiteY8-286" fmla="*/ 4355628 h 4822824"/>
              <a:gd name="connsiteX9-287" fmla="*/ 367120 w 8738417"/>
              <a:gd name="connsiteY9-288" fmla="*/ 4357687 h 4822824"/>
              <a:gd name="connsiteX10-289" fmla="*/ 408 w 8738417"/>
              <a:gd name="connsiteY10-290" fmla="*/ 3998912 h 4822824"/>
              <a:gd name="connsiteX11-291" fmla="*/ 0 w 8738417"/>
              <a:gd name="connsiteY11-292" fmla="*/ 341649 h 4822824"/>
              <a:gd name="connsiteX12-293" fmla="*/ 341649 w 8738417"/>
              <a:gd name="connsiteY12-294" fmla="*/ 0 h 4822824"/>
              <a:gd name="connsiteX0-295" fmla="*/ 341649 w 8738417"/>
              <a:gd name="connsiteY0-296" fmla="*/ 0 h 4822824"/>
              <a:gd name="connsiteX1-297" fmla="*/ 8396768 w 8738417"/>
              <a:gd name="connsiteY1-298" fmla="*/ 0 h 4822824"/>
              <a:gd name="connsiteX2-299" fmla="*/ 8738417 w 8738417"/>
              <a:gd name="connsiteY2-300" fmla="*/ 341649 h 4822824"/>
              <a:gd name="connsiteX3-301" fmla="*/ 8738417 w 8738417"/>
              <a:gd name="connsiteY3-302" fmla="*/ 4481175 h 4822824"/>
              <a:gd name="connsiteX4-303" fmla="*/ 8396768 w 8738417"/>
              <a:gd name="connsiteY4-304" fmla="*/ 4822824 h 4822824"/>
              <a:gd name="connsiteX5-305" fmla="*/ 1492658 w 8738417"/>
              <a:gd name="connsiteY5-306" fmla="*/ 4816475 h 4822824"/>
              <a:gd name="connsiteX6-307" fmla="*/ 987833 w 8738417"/>
              <a:gd name="connsiteY6-308" fmla="*/ 4673599 h 4822824"/>
              <a:gd name="connsiteX7-309" fmla="*/ 984832 w 8738417"/>
              <a:gd name="connsiteY7-310" fmla="*/ 4460219 h 4822824"/>
              <a:gd name="connsiteX8-311" fmla="*/ 880241 w 8738417"/>
              <a:gd name="connsiteY8-312" fmla="*/ 4355628 h 4822824"/>
              <a:gd name="connsiteX9-313" fmla="*/ 367120 w 8738417"/>
              <a:gd name="connsiteY9-314" fmla="*/ 4357687 h 4822824"/>
              <a:gd name="connsiteX10-315" fmla="*/ 408 w 8738417"/>
              <a:gd name="connsiteY10-316" fmla="*/ 3998912 h 4822824"/>
              <a:gd name="connsiteX11-317" fmla="*/ 0 w 8738417"/>
              <a:gd name="connsiteY11-318" fmla="*/ 341649 h 4822824"/>
              <a:gd name="connsiteX12-319" fmla="*/ 341649 w 8738417"/>
              <a:gd name="connsiteY12-320" fmla="*/ 0 h 4822824"/>
              <a:gd name="connsiteX0-321" fmla="*/ 341649 w 8738417"/>
              <a:gd name="connsiteY0-322" fmla="*/ 0 h 4822824"/>
              <a:gd name="connsiteX1-323" fmla="*/ 8396768 w 8738417"/>
              <a:gd name="connsiteY1-324" fmla="*/ 0 h 4822824"/>
              <a:gd name="connsiteX2-325" fmla="*/ 8738417 w 8738417"/>
              <a:gd name="connsiteY2-326" fmla="*/ 341649 h 4822824"/>
              <a:gd name="connsiteX3-327" fmla="*/ 8738417 w 8738417"/>
              <a:gd name="connsiteY3-328" fmla="*/ 4481175 h 4822824"/>
              <a:gd name="connsiteX4-329" fmla="*/ 8396768 w 8738417"/>
              <a:gd name="connsiteY4-330" fmla="*/ 4822824 h 4822824"/>
              <a:gd name="connsiteX5-331" fmla="*/ 1492658 w 8738417"/>
              <a:gd name="connsiteY5-332" fmla="*/ 4816475 h 4822824"/>
              <a:gd name="connsiteX6-333" fmla="*/ 987833 w 8738417"/>
              <a:gd name="connsiteY6-334" fmla="*/ 4673599 h 4822824"/>
              <a:gd name="connsiteX7-335" fmla="*/ 984832 w 8738417"/>
              <a:gd name="connsiteY7-336" fmla="*/ 4460219 h 4822824"/>
              <a:gd name="connsiteX8-337" fmla="*/ 880241 w 8738417"/>
              <a:gd name="connsiteY8-338" fmla="*/ 4355628 h 4822824"/>
              <a:gd name="connsiteX9-339" fmla="*/ 367120 w 8738417"/>
              <a:gd name="connsiteY9-340" fmla="*/ 4357687 h 4822824"/>
              <a:gd name="connsiteX10-341" fmla="*/ 408 w 8738417"/>
              <a:gd name="connsiteY10-342" fmla="*/ 3998912 h 4822824"/>
              <a:gd name="connsiteX11-343" fmla="*/ 0 w 8738417"/>
              <a:gd name="connsiteY11-344" fmla="*/ 341649 h 4822824"/>
              <a:gd name="connsiteX12-345" fmla="*/ 341649 w 8738417"/>
              <a:gd name="connsiteY12-346" fmla="*/ 0 h 4822824"/>
              <a:gd name="connsiteX0-347" fmla="*/ 341649 w 8738417"/>
              <a:gd name="connsiteY0-348" fmla="*/ 0 h 4822824"/>
              <a:gd name="connsiteX1-349" fmla="*/ 8396768 w 8738417"/>
              <a:gd name="connsiteY1-350" fmla="*/ 0 h 4822824"/>
              <a:gd name="connsiteX2-351" fmla="*/ 8738417 w 8738417"/>
              <a:gd name="connsiteY2-352" fmla="*/ 341649 h 4822824"/>
              <a:gd name="connsiteX3-353" fmla="*/ 8738417 w 8738417"/>
              <a:gd name="connsiteY3-354" fmla="*/ 4481175 h 4822824"/>
              <a:gd name="connsiteX4-355" fmla="*/ 8396768 w 8738417"/>
              <a:gd name="connsiteY4-356" fmla="*/ 4822824 h 4822824"/>
              <a:gd name="connsiteX5-357" fmla="*/ 1492658 w 8738417"/>
              <a:gd name="connsiteY5-358" fmla="*/ 4816475 h 4822824"/>
              <a:gd name="connsiteX6-359" fmla="*/ 987833 w 8738417"/>
              <a:gd name="connsiteY6-360" fmla="*/ 4673599 h 4822824"/>
              <a:gd name="connsiteX7-361" fmla="*/ 984832 w 8738417"/>
              <a:gd name="connsiteY7-362" fmla="*/ 4460219 h 4822824"/>
              <a:gd name="connsiteX8-363" fmla="*/ 880241 w 8738417"/>
              <a:gd name="connsiteY8-364" fmla="*/ 4355628 h 4822824"/>
              <a:gd name="connsiteX9-365" fmla="*/ 367120 w 8738417"/>
              <a:gd name="connsiteY9-366" fmla="*/ 4357687 h 4822824"/>
              <a:gd name="connsiteX10-367" fmla="*/ 408 w 8738417"/>
              <a:gd name="connsiteY10-368" fmla="*/ 3998912 h 4822824"/>
              <a:gd name="connsiteX11-369" fmla="*/ 0 w 8738417"/>
              <a:gd name="connsiteY11-370" fmla="*/ 341649 h 4822824"/>
              <a:gd name="connsiteX12-371" fmla="*/ 341649 w 8738417"/>
              <a:gd name="connsiteY12-372" fmla="*/ 0 h 4822824"/>
              <a:gd name="connsiteX0-373" fmla="*/ 341649 w 8738417"/>
              <a:gd name="connsiteY0-374" fmla="*/ 0 h 4822824"/>
              <a:gd name="connsiteX1-375" fmla="*/ 8396768 w 8738417"/>
              <a:gd name="connsiteY1-376" fmla="*/ 0 h 4822824"/>
              <a:gd name="connsiteX2-377" fmla="*/ 8738417 w 8738417"/>
              <a:gd name="connsiteY2-378" fmla="*/ 341649 h 4822824"/>
              <a:gd name="connsiteX3-379" fmla="*/ 8738417 w 8738417"/>
              <a:gd name="connsiteY3-380" fmla="*/ 4481175 h 4822824"/>
              <a:gd name="connsiteX4-381" fmla="*/ 8396768 w 8738417"/>
              <a:gd name="connsiteY4-382" fmla="*/ 4822824 h 4822824"/>
              <a:gd name="connsiteX5-383" fmla="*/ 1492658 w 8738417"/>
              <a:gd name="connsiteY5-384" fmla="*/ 4816475 h 4822824"/>
              <a:gd name="connsiteX6-385" fmla="*/ 987833 w 8738417"/>
              <a:gd name="connsiteY6-386" fmla="*/ 4673599 h 4822824"/>
              <a:gd name="connsiteX7-387" fmla="*/ 984832 w 8738417"/>
              <a:gd name="connsiteY7-388" fmla="*/ 4460219 h 4822824"/>
              <a:gd name="connsiteX8-389" fmla="*/ 880241 w 8738417"/>
              <a:gd name="connsiteY8-390" fmla="*/ 4355628 h 4822824"/>
              <a:gd name="connsiteX9-391" fmla="*/ 367120 w 8738417"/>
              <a:gd name="connsiteY9-392" fmla="*/ 4357687 h 4822824"/>
              <a:gd name="connsiteX10-393" fmla="*/ 408 w 8738417"/>
              <a:gd name="connsiteY10-394" fmla="*/ 3998912 h 4822824"/>
              <a:gd name="connsiteX11-395" fmla="*/ 0 w 8738417"/>
              <a:gd name="connsiteY11-396" fmla="*/ 341649 h 4822824"/>
              <a:gd name="connsiteX12-397" fmla="*/ 341649 w 8738417"/>
              <a:gd name="connsiteY12-398" fmla="*/ 0 h 4822824"/>
              <a:gd name="connsiteX0-399" fmla="*/ 341649 w 8738417"/>
              <a:gd name="connsiteY0-400" fmla="*/ 0 h 4822824"/>
              <a:gd name="connsiteX1-401" fmla="*/ 8396768 w 8738417"/>
              <a:gd name="connsiteY1-402" fmla="*/ 0 h 4822824"/>
              <a:gd name="connsiteX2-403" fmla="*/ 8738417 w 8738417"/>
              <a:gd name="connsiteY2-404" fmla="*/ 341649 h 4822824"/>
              <a:gd name="connsiteX3-405" fmla="*/ 8738417 w 8738417"/>
              <a:gd name="connsiteY3-406" fmla="*/ 4481175 h 4822824"/>
              <a:gd name="connsiteX4-407" fmla="*/ 8396768 w 8738417"/>
              <a:gd name="connsiteY4-408" fmla="*/ 4822824 h 4822824"/>
              <a:gd name="connsiteX5-409" fmla="*/ 1492658 w 8738417"/>
              <a:gd name="connsiteY5-410" fmla="*/ 4816475 h 4822824"/>
              <a:gd name="connsiteX6-411" fmla="*/ 987833 w 8738417"/>
              <a:gd name="connsiteY6-412" fmla="*/ 4673599 h 4822824"/>
              <a:gd name="connsiteX7-413" fmla="*/ 984832 w 8738417"/>
              <a:gd name="connsiteY7-414" fmla="*/ 4460219 h 4822824"/>
              <a:gd name="connsiteX8-415" fmla="*/ 880241 w 8738417"/>
              <a:gd name="connsiteY8-416" fmla="*/ 4355628 h 4822824"/>
              <a:gd name="connsiteX9-417" fmla="*/ 367120 w 8738417"/>
              <a:gd name="connsiteY9-418" fmla="*/ 4357687 h 4822824"/>
              <a:gd name="connsiteX10-419" fmla="*/ 408 w 8738417"/>
              <a:gd name="connsiteY10-420" fmla="*/ 3998912 h 4822824"/>
              <a:gd name="connsiteX11-421" fmla="*/ 0 w 8738417"/>
              <a:gd name="connsiteY11-422" fmla="*/ 341649 h 4822824"/>
              <a:gd name="connsiteX12-423" fmla="*/ 341649 w 8738417"/>
              <a:gd name="connsiteY12-424" fmla="*/ 0 h 48228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41" y="connsiteY12-242"/>
              </a:cxn>
            </a:cxnLst>
            <a:rect l="l" t="t" r="r" b="b"/>
            <a:pathLst>
              <a:path w="8738417" h="4822824">
                <a:moveTo>
                  <a:pt x="341649" y="0"/>
                </a:moveTo>
                <a:lnTo>
                  <a:pt x="8396768" y="0"/>
                </a:lnTo>
                <a:cubicBezTo>
                  <a:pt x="8585456" y="0"/>
                  <a:pt x="8738417" y="152961"/>
                  <a:pt x="8738417" y="341649"/>
                </a:cubicBezTo>
                <a:lnTo>
                  <a:pt x="8738417" y="4481175"/>
                </a:lnTo>
                <a:cubicBezTo>
                  <a:pt x="8738417" y="4669863"/>
                  <a:pt x="8585456" y="4822824"/>
                  <a:pt x="8396768" y="4822824"/>
                </a:cubicBezTo>
                <a:lnTo>
                  <a:pt x="1492658" y="4816475"/>
                </a:lnTo>
                <a:cubicBezTo>
                  <a:pt x="1238659" y="4797425"/>
                  <a:pt x="975133" y="4864100"/>
                  <a:pt x="987833" y="4673599"/>
                </a:cubicBezTo>
                <a:cubicBezTo>
                  <a:pt x="986833" y="4602472"/>
                  <a:pt x="985832" y="4531346"/>
                  <a:pt x="984832" y="4460219"/>
                </a:cubicBezTo>
                <a:cubicBezTo>
                  <a:pt x="984832" y="4402455"/>
                  <a:pt x="938005" y="4355628"/>
                  <a:pt x="880241" y="4355628"/>
                </a:cubicBezTo>
                <a:lnTo>
                  <a:pt x="367120" y="4357687"/>
                </a:lnTo>
                <a:cubicBezTo>
                  <a:pt x="1996" y="4371445"/>
                  <a:pt x="-1180" y="4261378"/>
                  <a:pt x="408" y="3998912"/>
                </a:cubicBezTo>
                <a:lnTo>
                  <a:pt x="0" y="341649"/>
                </a:lnTo>
                <a:cubicBezTo>
                  <a:pt x="0" y="152961"/>
                  <a:pt x="152961" y="0"/>
                  <a:pt x="341649" y="0"/>
                </a:cubicBezTo>
                <a:close/>
              </a:path>
            </a:pathLst>
          </a:custGeom>
          <a:solidFill>
            <a:srgbClr val="AE99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54" name="矩形 17"/>
          <p:cNvSpPr>
            <a:spLocks noChangeArrowheads="1"/>
          </p:cNvSpPr>
          <p:nvPr userDrawn="1"/>
        </p:nvSpPr>
        <p:spPr bwMode="auto">
          <a:xfrm>
            <a:off x="7916863" y="4953000"/>
            <a:ext cx="1033462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defRPr/>
            </a:pPr>
            <a:r>
              <a:rPr lang="zh-CN" altLang="en-US" sz="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</a:t>
            </a:r>
            <a:r>
              <a:rPr lang="en-US" altLang="zh-CN" sz="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rapidppt</a:t>
            </a:r>
            <a:r>
              <a:rPr lang="en-US" altLang="zh-CN" sz="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.com</a:t>
            </a:r>
            <a:endParaRPr lang="zh-CN" altLang="en-US" sz="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55" name="组合 10"/>
          <p:cNvGrpSpPr/>
          <p:nvPr userDrawn="1"/>
        </p:nvGrpSpPr>
        <p:grpSpPr bwMode="auto">
          <a:xfrm>
            <a:off x="222250" y="4587875"/>
            <a:ext cx="938213" cy="414338"/>
            <a:chOff x="222379" y="4587974"/>
            <a:chExt cx="937922" cy="414461"/>
          </a:xfrm>
        </p:grpSpPr>
        <p:grpSp>
          <p:nvGrpSpPr>
            <p:cNvPr id="2057" name="组合 11"/>
            <p:cNvGrpSpPr/>
            <p:nvPr/>
          </p:nvGrpSpPr>
          <p:grpSpPr bwMode="auto">
            <a:xfrm>
              <a:off x="490201" y="4587974"/>
              <a:ext cx="384042" cy="414461"/>
              <a:chOff x="755576" y="4606926"/>
              <a:chExt cx="320675" cy="346075"/>
            </a:xfrm>
          </p:grpSpPr>
          <p:sp>
            <p:nvSpPr>
              <p:cNvPr id="19" name="Freeform 7"/>
              <p:cNvSpPr>
                <a:spLocks noEditPoints="1"/>
              </p:cNvSpPr>
              <p:nvPr/>
            </p:nvSpPr>
            <p:spPr bwMode="auto">
              <a:xfrm>
                <a:off x="849981" y="4719633"/>
                <a:ext cx="148417" cy="233368"/>
              </a:xfrm>
              <a:custGeom>
                <a:avLst/>
                <a:gdLst>
                  <a:gd name="T0" fmla="*/ 105 w 106"/>
                  <a:gd name="T1" fmla="*/ 161 h 166"/>
                  <a:gd name="T2" fmla="*/ 65 w 106"/>
                  <a:gd name="T3" fmla="*/ 50 h 166"/>
                  <a:gd name="T4" fmla="*/ 67 w 106"/>
                  <a:gd name="T5" fmla="*/ 41 h 166"/>
                  <a:gd name="T6" fmla="*/ 77 w 106"/>
                  <a:gd name="T7" fmla="*/ 23 h 166"/>
                  <a:gd name="T8" fmla="*/ 53 w 106"/>
                  <a:gd name="T9" fmla="*/ 0 h 166"/>
                  <a:gd name="T10" fmla="*/ 30 w 106"/>
                  <a:gd name="T11" fmla="*/ 23 h 166"/>
                  <a:gd name="T12" fmla="*/ 39 w 106"/>
                  <a:gd name="T13" fmla="*/ 41 h 166"/>
                  <a:gd name="T14" fmla="*/ 42 w 106"/>
                  <a:gd name="T15" fmla="*/ 50 h 166"/>
                  <a:gd name="T16" fmla="*/ 1 w 106"/>
                  <a:gd name="T17" fmla="*/ 161 h 166"/>
                  <a:gd name="T18" fmla="*/ 5 w 106"/>
                  <a:gd name="T19" fmla="*/ 165 h 166"/>
                  <a:gd name="T20" fmla="*/ 53 w 106"/>
                  <a:gd name="T21" fmla="*/ 152 h 166"/>
                  <a:gd name="T22" fmla="*/ 102 w 106"/>
                  <a:gd name="T23" fmla="*/ 165 h 166"/>
                  <a:gd name="T24" fmla="*/ 105 w 106"/>
                  <a:gd name="T25" fmla="*/ 161 h 166"/>
                  <a:gd name="T26" fmla="*/ 53 w 106"/>
                  <a:gd name="T27" fmla="*/ 68 h 166"/>
                  <a:gd name="T28" fmla="*/ 65 w 106"/>
                  <a:gd name="T29" fmla="*/ 79 h 166"/>
                  <a:gd name="T30" fmla="*/ 53 w 106"/>
                  <a:gd name="T31" fmla="*/ 90 h 166"/>
                  <a:gd name="T32" fmla="*/ 42 w 106"/>
                  <a:gd name="T33" fmla="*/ 79 h 166"/>
                  <a:gd name="T34" fmla="*/ 53 w 106"/>
                  <a:gd name="T35" fmla="*/ 68 h 166"/>
                  <a:gd name="T36" fmla="*/ 53 w 106"/>
                  <a:gd name="T37" fmla="*/ 133 h 166"/>
                  <a:gd name="T38" fmla="*/ 36 w 106"/>
                  <a:gd name="T39" fmla="*/ 116 h 166"/>
                  <a:gd name="T40" fmla="*/ 53 w 106"/>
                  <a:gd name="T41" fmla="*/ 99 h 166"/>
                  <a:gd name="T42" fmla="*/ 71 w 106"/>
                  <a:gd name="T43" fmla="*/ 116 h 166"/>
                  <a:gd name="T44" fmla="*/ 53 w 106"/>
                  <a:gd name="T45" fmla="*/ 133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6" h="166">
                    <a:moveTo>
                      <a:pt x="105" y="161"/>
                    </a:moveTo>
                    <a:cubicBezTo>
                      <a:pt x="65" y="50"/>
                      <a:pt x="65" y="50"/>
                      <a:pt x="65" y="50"/>
                    </a:cubicBezTo>
                    <a:cubicBezTo>
                      <a:pt x="64" y="47"/>
                      <a:pt x="65" y="43"/>
                      <a:pt x="67" y="41"/>
                    </a:cubicBezTo>
                    <a:cubicBezTo>
                      <a:pt x="67" y="41"/>
                      <a:pt x="77" y="33"/>
                      <a:pt x="77" y="23"/>
                    </a:cubicBezTo>
                    <a:cubicBezTo>
                      <a:pt x="77" y="10"/>
                      <a:pt x="66" y="0"/>
                      <a:pt x="53" y="0"/>
                    </a:cubicBezTo>
                    <a:cubicBezTo>
                      <a:pt x="40" y="0"/>
                      <a:pt x="30" y="10"/>
                      <a:pt x="30" y="23"/>
                    </a:cubicBezTo>
                    <a:cubicBezTo>
                      <a:pt x="30" y="33"/>
                      <a:pt x="39" y="41"/>
                      <a:pt x="39" y="41"/>
                    </a:cubicBezTo>
                    <a:cubicBezTo>
                      <a:pt x="42" y="43"/>
                      <a:pt x="43" y="47"/>
                      <a:pt x="42" y="50"/>
                    </a:cubicBezTo>
                    <a:cubicBezTo>
                      <a:pt x="1" y="161"/>
                      <a:pt x="1" y="161"/>
                      <a:pt x="1" y="161"/>
                    </a:cubicBezTo>
                    <a:cubicBezTo>
                      <a:pt x="0" y="164"/>
                      <a:pt x="2" y="166"/>
                      <a:pt x="5" y="165"/>
                    </a:cubicBezTo>
                    <a:cubicBezTo>
                      <a:pt x="5" y="165"/>
                      <a:pt x="34" y="152"/>
                      <a:pt x="53" y="152"/>
                    </a:cubicBezTo>
                    <a:cubicBezTo>
                      <a:pt x="73" y="152"/>
                      <a:pt x="102" y="165"/>
                      <a:pt x="102" y="165"/>
                    </a:cubicBezTo>
                    <a:cubicBezTo>
                      <a:pt x="105" y="166"/>
                      <a:pt x="106" y="164"/>
                      <a:pt x="105" y="161"/>
                    </a:cubicBezTo>
                    <a:close/>
                    <a:moveTo>
                      <a:pt x="53" y="68"/>
                    </a:moveTo>
                    <a:cubicBezTo>
                      <a:pt x="60" y="68"/>
                      <a:pt x="65" y="73"/>
                      <a:pt x="65" y="79"/>
                    </a:cubicBezTo>
                    <a:cubicBezTo>
                      <a:pt x="65" y="85"/>
                      <a:pt x="60" y="90"/>
                      <a:pt x="53" y="90"/>
                    </a:cubicBezTo>
                    <a:cubicBezTo>
                      <a:pt x="47" y="90"/>
                      <a:pt x="42" y="85"/>
                      <a:pt x="42" y="79"/>
                    </a:cubicBezTo>
                    <a:cubicBezTo>
                      <a:pt x="42" y="73"/>
                      <a:pt x="47" y="68"/>
                      <a:pt x="53" y="68"/>
                    </a:cubicBezTo>
                    <a:close/>
                    <a:moveTo>
                      <a:pt x="53" y="133"/>
                    </a:moveTo>
                    <a:cubicBezTo>
                      <a:pt x="44" y="133"/>
                      <a:pt x="36" y="126"/>
                      <a:pt x="36" y="116"/>
                    </a:cubicBezTo>
                    <a:cubicBezTo>
                      <a:pt x="36" y="106"/>
                      <a:pt x="44" y="99"/>
                      <a:pt x="53" y="99"/>
                    </a:cubicBezTo>
                    <a:cubicBezTo>
                      <a:pt x="63" y="99"/>
                      <a:pt x="71" y="106"/>
                      <a:pt x="71" y="116"/>
                    </a:cubicBezTo>
                    <a:cubicBezTo>
                      <a:pt x="71" y="126"/>
                      <a:pt x="63" y="133"/>
                      <a:pt x="53" y="133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65" name="Freeform 8"/>
              <p:cNvSpPr/>
              <p:nvPr/>
            </p:nvSpPr>
            <p:spPr bwMode="auto">
              <a:xfrm>
                <a:off x="755576" y="4673601"/>
                <a:ext cx="42863" cy="149225"/>
              </a:xfrm>
              <a:custGeom>
                <a:avLst/>
                <a:gdLst>
                  <a:gd name="T0" fmla="*/ 2147483646 w 30"/>
                  <a:gd name="T1" fmla="*/ 2147483646 h 106"/>
                  <a:gd name="T2" fmla="*/ 0 w 30"/>
                  <a:gd name="T3" fmla="*/ 2147483646 h 106"/>
                  <a:gd name="T4" fmla="*/ 2147483646 w 30"/>
                  <a:gd name="T5" fmla="*/ 2147483646 h 106"/>
                  <a:gd name="T6" fmla="*/ 2147483646 w 30"/>
                  <a:gd name="T7" fmla="*/ 2147483646 h 106"/>
                  <a:gd name="T8" fmla="*/ 2147483646 w 30"/>
                  <a:gd name="T9" fmla="*/ 2147483646 h 106"/>
                  <a:gd name="T10" fmla="*/ 2147483646 w 30"/>
                  <a:gd name="T11" fmla="*/ 2147483646 h 106"/>
                  <a:gd name="T12" fmla="*/ 2147483646 w 30"/>
                  <a:gd name="T13" fmla="*/ 2147483646 h 106"/>
                  <a:gd name="T14" fmla="*/ 2147483646 w 30"/>
                  <a:gd name="T15" fmla="*/ 2147483646 h 106"/>
                  <a:gd name="T16" fmla="*/ 2147483646 w 30"/>
                  <a:gd name="T17" fmla="*/ 2147483646 h 10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0" h="106">
                    <a:moveTo>
                      <a:pt x="20" y="2"/>
                    </a:moveTo>
                    <a:cubicBezTo>
                      <a:pt x="6" y="15"/>
                      <a:pt x="0" y="32"/>
                      <a:pt x="0" y="50"/>
                    </a:cubicBezTo>
                    <a:cubicBezTo>
                      <a:pt x="0" y="69"/>
                      <a:pt x="8" y="89"/>
                      <a:pt x="23" y="104"/>
                    </a:cubicBezTo>
                    <a:cubicBezTo>
                      <a:pt x="24" y="106"/>
                      <a:pt x="27" y="106"/>
                      <a:pt x="28" y="104"/>
                    </a:cubicBezTo>
                    <a:cubicBezTo>
                      <a:pt x="30" y="103"/>
                      <a:pt x="30" y="100"/>
                      <a:pt x="28" y="99"/>
                    </a:cubicBezTo>
                    <a:cubicBezTo>
                      <a:pt x="15" y="85"/>
                      <a:pt x="8" y="67"/>
                      <a:pt x="8" y="50"/>
                    </a:cubicBezTo>
                    <a:cubicBezTo>
                      <a:pt x="8" y="34"/>
                      <a:pt x="13" y="19"/>
                      <a:pt x="25" y="7"/>
                    </a:cubicBezTo>
                    <a:cubicBezTo>
                      <a:pt x="27" y="6"/>
                      <a:pt x="27" y="3"/>
                      <a:pt x="25" y="2"/>
                    </a:cubicBezTo>
                    <a:cubicBezTo>
                      <a:pt x="24" y="0"/>
                      <a:pt x="21" y="0"/>
                      <a:pt x="20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6" name="Freeform 9"/>
              <p:cNvSpPr/>
              <p:nvPr/>
            </p:nvSpPr>
            <p:spPr bwMode="auto">
              <a:xfrm>
                <a:off x="787326" y="4684713"/>
                <a:ext cx="38100" cy="128588"/>
              </a:xfrm>
              <a:custGeom>
                <a:avLst/>
                <a:gdLst>
                  <a:gd name="T0" fmla="*/ 2147483646 w 27"/>
                  <a:gd name="T1" fmla="*/ 2147483646 h 92"/>
                  <a:gd name="T2" fmla="*/ 0 w 27"/>
                  <a:gd name="T3" fmla="*/ 2147483646 h 92"/>
                  <a:gd name="T4" fmla="*/ 2147483646 w 27"/>
                  <a:gd name="T5" fmla="*/ 2147483646 h 92"/>
                  <a:gd name="T6" fmla="*/ 2147483646 w 27"/>
                  <a:gd name="T7" fmla="*/ 2147483646 h 92"/>
                  <a:gd name="T8" fmla="*/ 2147483646 w 27"/>
                  <a:gd name="T9" fmla="*/ 2147483646 h 92"/>
                  <a:gd name="T10" fmla="*/ 2147483646 w 27"/>
                  <a:gd name="T11" fmla="*/ 2147483646 h 92"/>
                  <a:gd name="T12" fmla="*/ 2147483646 w 27"/>
                  <a:gd name="T13" fmla="*/ 2147483646 h 92"/>
                  <a:gd name="T14" fmla="*/ 2147483646 w 27"/>
                  <a:gd name="T15" fmla="*/ 2147483646 h 92"/>
                  <a:gd name="T16" fmla="*/ 2147483646 w 27"/>
                  <a:gd name="T17" fmla="*/ 2147483646 h 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7" h="92">
                    <a:moveTo>
                      <a:pt x="17" y="2"/>
                    </a:moveTo>
                    <a:cubicBezTo>
                      <a:pt x="6" y="13"/>
                      <a:pt x="0" y="28"/>
                      <a:pt x="0" y="43"/>
                    </a:cubicBezTo>
                    <a:cubicBezTo>
                      <a:pt x="0" y="60"/>
                      <a:pt x="7" y="77"/>
                      <a:pt x="20" y="90"/>
                    </a:cubicBezTo>
                    <a:cubicBezTo>
                      <a:pt x="22" y="92"/>
                      <a:pt x="24" y="92"/>
                      <a:pt x="26" y="90"/>
                    </a:cubicBezTo>
                    <a:cubicBezTo>
                      <a:pt x="27" y="89"/>
                      <a:pt x="27" y="86"/>
                      <a:pt x="26" y="85"/>
                    </a:cubicBezTo>
                    <a:cubicBezTo>
                      <a:pt x="14" y="73"/>
                      <a:pt x="8" y="58"/>
                      <a:pt x="8" y="43"/>
                    </a:cubicBezTo>
                    <a:cubicBezTo>
                      <a:pt x="8" y="30"/>
                      <a:pt x="13" y="17"/>
                      <a:pt x="23" y="7"/>
                    </a:cubicBezTo>
                    <a:cubicBezTo>
                      <a:pt x="25" y="6"/>
                      <a:pt x="25" y="3"/>
                      <a:pt x="23" y="2"/>
                    </a:cubicBezTo>
                    <a:cubicBezTo>
                      <a:pt x="21" y="0"/>
                      <a:pt x="19" y="0"/>
                      <a:pt x="17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7" name="Freeform 10"/>
              <p:cNvSpPr/>
              <p:nvPr/>
            </p:nvSpPr>
            <p:spPr bwMode="auto">
              <a:xfrm>
                <a:off x="822251" y="4694238"/>
                <a:ext cx="33338" cy="109538"/>
              </a:xfrm>
              <a:custGeom>
                <a:avLst/>
                <a:gdLst>
                  <a:gd name="T0" fmla="*/ 2147483646 w 24"/>
                  <a:gd name="T1" fmla="*/ 2147483646 h 78"/>
                  <a:gd name="T2" fmla="*/ 0 w 24"/>
                  <a:gd name="T3" fmla="*/ 2147483646 h 78"/>
                  <a:gd name="T4" fmla="*/ 2147483646 w 24"/>
                  <a:gd name="T5" fmla="*/ 2147483646 h 78"/>
                  <a:gd name="T6" fmla="*/ 2147483646 w 24"/>
                  <a:gd name="T7" fmla="*/ 2147483646 h 78"/>
                  <a:gd name="T8" fmla="*/ 2147483646 w 24"/>
                  <a:gd name="T9" fmla="*/ 2147483646 h 78"/>
                  <a:gd name="T10" fmla="*/ 2147483646 w 24"/>
                  <a:gd name="T11" fmla="*/ 2147483646 h 78"/>
                  <a:gd name="T12" fmla="*/ 2147483646 w 24"/>
                  <a:gd name="T13" fmla="*/ 2147483646 h 78"/>
                  <a:gd name="T14" fmla="*/ 2147483646 w 24"/>
                  <a:gd name="T15" fmla="*/ 2147483646 h 78"/>
                  <a:gd name="T16" fmla="*/ 2147483646 w 24"/>
                  <a:gd name="T17" fmla="*/ 2147483646 h 7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4" h="78">
                    <a:moveTo>
                      <a:pt x="14" y="2"/>
                    </a:moveTo>
                    <a:cubicBezTo>
                      <a:pt x="5" y="11"/>
                      <a:pt x="0" y="24"/>
                      <a:pt x="0" y="37"/>
                    </a:cubicBezTo>
                    <a:cubicBezTo>
                      <a:pt x="0" y="51"/>
                      <a:pt x="6" y="65"/>
                      <a:pt x="17" y="76"/>
                    </a:cubicBezTo>
                    <a:cubicBezTo>
                      <a:pt x="18" y="78"/>
                      <a:pt x="21" y="78"/>
                      <a:pt x="22" y="76"/>
                    </a:cubicBezTo>
                    <a:cubicBezTo>
                      <a:pt x="24" y="75"/>
                      <a:pt x="24" y="72"/>
                      <a:pt x="22" y="71"/>
                    </a:cubicBezTo>
                    <a:cubicBezTo>
                      <a:pt x="13" y="61"/>
                      <a:pt x="8" y="49"/>
                      <a:pt x="8" y="37"/>
                    </a:cubicBezTo>
                    <a:cubicBezTo>
                      <a:pt x="8" y="26"/>
                      <a:pt x="12" y="15"/>
                      <a:pt x="20" y="7"/>
                    </a:cubicBezTo>
                    <a:cubicBezTo>
                      <a:pt x="21" y="6"/>
                      <a:pt x="21" y="3"/>
                      <a:pt x="20" y="2"/>
                    </a:cubicBezTo>
                    <a:cubicBezTo>
                      <a:pt x="18" y="0"/>
                      <a:pt x="16" y="0"/>
                      <a:pt x="14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" name="Freeform 11"/>
              <p:cNvSpPr/>
              <p:nvPr/>
            </p:nvSpPr>
            <p:spPr bwMode="auto">
              <a:xfrm>
                <a:off x="855588" y="4703763"/>
                <a:ext cx="28575" cy="90488"/>
              </a:xfrm>
              <a:custGeom>
                <a:avLst/>
                <a:gdLst>
                  <a:gd name="T0" fmla="*/ 2147483646 w 20"/>
                  <a:gd name="T1" fmla="*/ 2147483646 h 64"/>
                  <a:gd name="T2" fmla="*/ 0 w 20"/>
                  <a:gd name="T3" fmla="*/ 2147483646 h 64"/>
                  <a:gd name="T4" fmla="*/ 2147483646 w 20"/>
                  <a:gd name="T5" fmla="*/ 2147483646 h 64"/>
                  <a:gd name="T6" fmla="*/ 2147483646 w 20"/>
                  <a:gd name="T7" fmla="*/ 2147483646 h 64"/>
                  <a:gd name="T8" fmla="*/ 2147483646 w 20"/>
                  <a:gd name="T9" fmla="*/ 2147483646 h 64"/>
                  <a:gd name="T10" fmla="*/ 2147483646 w 20"/>
                  <a:gd name="T11" fmla="*/ 2147483646 h 64"/>
                  <a:gd name="T12" fmla="*/ 2147483646 w 20"/>
                  <a:gd name="T13" fmla="*/ 2147483646 h 64"/>
                  <a:gd name="T14" fmla="*/ 2147483646 w 20"/>
                  <a:gd name="T15" fmla="*/ 2147483646 h 64"/>
                  <a:gd name="T16" fmla="*/ 2147483646 w 20"/>
                  <a:gd name="T17" fmla="*/ 2147483646 h 6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0" h="64">
                    <a:moveTo>
                      <a:pt x="11" y="2"/>
                    </a:moveTo>
                    <a:cubicBezTo>
                      <a:pt x="3" y="9"/>
                      <a:pt x="0" y="20"/>
                      <a:pt x="0" y="30"/>
                    </a:cubicBezTo>
                    <a:cubicBezTo>
                      <a:pt x="0" y="42"/>
                      <a:pt x="4" y="53"/>
                      <a:pt x="13" y="62"/>
                    </a:cubicBezTo>
                    <a:cubicBezTo>
                      <a:pt x="15" y="64"/>
                      <a:pt x="17" y="64"/>
                      <a:pt x="19" y="62"/>
                    </a:cubicBezTo>
                    <a:cubicBezTo>
                      <a:pt x="20" y="61"/>
                      <a:pt x="20" y="58"/>
                      <a:pt x="19" y="57"/>
                    </a:cubicBezTo>
                    <a:cubicBezTo>
                      <a:pt x="11" y="49"/>
                      <a:pt x="7" y="40"/>
                      <a:pt x="7" y="30"/>
                    </a:cubicBezTo>
                    <a:cubicBezTo>
                      <a:pt x="7" y="22"/>
                      <a:pt x="10" y="13"/>
                      <a:pt x="17" y="7"/>
                    </a:cubicBezTo>
                    <a:cubicBezTo>
                      <a:pt x="18" y="6"/>
                      <a:pt x="18" y="3"/>
                      <a:pt x="17" y="2"/>
                    </a:cubicBezTo>
                    <a:cubicBezTo>
                      <a:pt x="15" y="0"/>
                      <a:pt x="13" y="0"/>
                      <a:pt x="11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9" name="Freeform 12"/>
              <p:cNvSpPr/>
              <p:nvPr/>
            </p:nvSpPr>
            <p:spPr bwMode="auto">
              <a:xfrm>
                <a:off x="965126" y="4606926"/>
                <a:ext cx="111125" cy="104775"/>
              </a:xfrm>
              <a:custGeom>
                <a:avLst/>
                <a:gdLst>
                  <a:gd name="T0" fmla="*/ 2147483646 w 79"/>
                  <a:gd name="T1" fmla="*/ 2147483646 h 74"/>
                  <a:gd name="T2" fmla="*/ 2147483646 w 79"/>
                  <a:gd name="T3" fmla="*/ 2147483646 h 74"/>
                  <a:gd name="T4" fmla="*/ 2147483646 w 79"/>
                  <a:gd name="T5" fmla="*/ 0 h 74"/>
                  <a:gd name="T6" fmla="*/ 0 w 79"/>
                  <a:gd name="T7" fmla="*/ 2147483646 h 74"/>
                  <a:gd name="T8" fmla="*/ 2147483646 w 79"/>
                  <a:gd name="T9" fmla="*/ 2147483646 h 74"/>
                  <a:gd name="T10" fmla="*/ 2147483646 w 79"/>
                  <a:gd name="T11" fmla="*/ 2147483646 h 74"/>
                  <a:gd name="T12" fmla="*/ 2147483646 w 79"/>
                  <a:gd name="T13" fmla="*/ 2147483646 h 74"/>
                  <a:gd name="T14" fmla="*/ 2147483646 w 79"/>
                  <a:gd name="T15" fmla="*/ 2147483646 h 74"/>
                  <a:gd name="T16" fmla="*/ 2147483646 w 79"/>
                  <a:gd name="T17" fmla="*/ 2147483646 h 7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9" h="74">
                    <a:moveTo>
                      <a:pt x="79" y="70"/>
                    </a:moveTo>
                    <a:cubicBezTo>
                      <a:pt x="79" y="51"/>
                      <a:pt x="71" y="34"/>
                      <a:pt x="59" y="22"/>
                    </a:cubicBezTo>
                    <a:cubicBezTo>
                      <a:pt x="45" y="8"/>
                      <a:pt x="26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3" y="7"/>
                      <a:pt x="41" y="15"/>
                      <a:pt x="53" y="27"/>
                    </a:cubicBezTo>
                    <a:cubicBezTo>
                      <a:pt x="64" y="39"/>
                      <a:pt x="71" y="53"/>
                      <a:pt x="71" y="70"/>
                    </a:cubicBezTo>
                    <a:cubicBezTo>
                      <a:pt x="71" y="72"/>
                      <a:pt x="73" y="74"/>
                      <a:pt x="75" y="74"/>
                    </a:cubicBezTo>
                    <a:cubicBezTo>
                      <a:pt x="77" y="74"/>
                      <a:pt x="79" y="72"/>
                      <a:pt x="79" y="7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0" name="Freeform 13"/>
              <p:cNvSpPr/>
              <p:nvPr/>
            </p:nvSpPr>
            <p:spPr bwMode="auto">
              <a:xfrm>
                <a:off x="952426" y="4633913"/>
                <a:ext cx="95250" cy="90488"/>
              </a:xfrm>
              <a:custGeom>
                <a:avLst/>
                <a:gdLst>
                  <a:gd name="T0" fmla="*/ 2147483646 w 68"/>
                  <a:gd name="T1" fmla="*/ 2147483646 h 65"/>
                  <a:gd name="T2" fmla="*/ 2147483646 w 68"/>
                  <a:gd name="T3" fmla="*/ 2147483646 h 65"/>
                  <a:gd name="T4" fmla="*/ 2147483646 w 68"/>
                  <a:gd name="T5" fmla="*/ 0 h 65"/>
                  <a:gd name="T6" fmla="*/ 0 w 68"/>
                  <a:gd name="T7" fmla="*/ 2147483646 h 65"/>
                  <a:gd name="T8" fmla="*/ 2147483646 w 68"/>
                  <a:gd name="T9" fmla="*/ 2147483646 h 65"/>
                  <a:gd name="T10" fmla="*/ 2147483646 w 68"/>
                  <a:gd name="T11" fmla="*/ 2147483646 h 65"/>
                  <a:gd name="T12" fmla="*/ 2147483646 w 68"/>
                  <a:gd name="T13" fmla="*/ 2147483646 h 65"/>
                  <a:gd name="T14" fmla="*/ 2147483646 w 68"/>
                  <a:gd name="T15" fmla="*/ 2147483646 h 65"/>
                  <a:gd name="T16" fmla="*/ 2147483646 w 68"/>
                  <a:gd name="T17" fmla="*/ 2147483646 h 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8" h="65">
                    <a:moveTo>
                      <a:pt x="68" y="61"/>
                    </a:moveTo>
                    <a:cubicBezTo>
                      <a:pt x="68" y="45"/>
                      <a:pt x="62" y="30"/>
                      <a:pt x="51" y="19"/>
                    </a:cubicBezTo>
                    <a:cubicBezTo>
                      <a:pt x="39" y="7"/>
                      <a:pt x="22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4" y="8"/>
                    </a:cubicBezTo>
                    <a:cubicBezTo>
                      <a:pt x="20" y="8"/>
                      <a:pt x="35" y="14"/>
                      <a:pt x="45" y="25"/>
                    </a:cubicBezTo>
                    <a:cubicBezTo>
                      <a:pt x="55" y="34"/>
                      <a:pt x="60" y="47"/>
                      <a:pt x="60" y="61"/>
                    </a:cubicBezTo>
                    <a:cubicBezTo>
                      <a:pt x="60" y="63"/>
                      <a:pt x="62" y="65"/>
                      <a:pt x="64" y="65"/>
                    </a:cubicBezTo>
                    <a:cubicBezTo>
                      <a:pt x="67" y="65"/>
                      <a:pt x="68" y="63"/>
                      <a:pt x="68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" name="Freeform 14"/>
              <p:cNvSpPr/>
              <p:nvPr/>
            </p:nvSpPr>
            <p:spPr bwMode="auto">
              <a:xfrm>
                <a:off x="938138" y="4660901"/>
                <a:ext cx="84138" cy="76200"/>
              </a:xfrm>
              <a:custGeom>
                <a:avLst/>
                <a:gdLst>
                  <a:gd name="T0" fmla="*/ 2147483646 w 59"/>
                  <a:gd name="T1" fmla="*/ 2147483646 h 55"/>
                  <a:gd name="T2" fmla="*/ 2147483646 w 59"/>
                  <a:gd name="T3" fmla="*/ 2147483646 h 55"/>
                  <a:gd name="T4" fmla="*/ 2147483646 w 59"/>
                  <a:gd name="T5" fmla="*/ 0 h 55"/>
                  <a:gd name="T6" fmla="*/ 0 w 59"/>
                  <a:gd name="T7" fmla="*/ 2147483646 h 55"/>
                  <a:gd name="T8" fmla="*/ 2147483646 w 59"/>
                  <a:gd name="T9" fmla="*/ 2147483646 h 55"/>
                  <a:gd name="T10" fmla="*/ 2147483646 w 59"/>
                  <a:gd name="T11" fmla="*/ 2147483646 h 55"/>
                  <a:gd name="T12" fmla="*/ 2147483646 w 59"/>
                  <a:gd name="T13" fmla="*/ 2147483646 h 55"/>
                  <a:gd name="T14" fmla="*/ 2147483646 w 59"/>
                  <a:gd name="T15" fmla="*/ 2147483646 h 55"/>
                  <a:gd name="T16" fmla="*/ 2147483646 w 59"/>
                  <a:gd name="T17" fmla="*/ 2147483646 h 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9" h="55">
                    <a:moveTo>
                      <a:pt x="59" y="52"/>
                    </a:moveTo>
                    <a:cubicBezTo>
                      <a:pt x="59" y="38"/>
                      <a:pt x="53" y="26"/>
                      <a:pt x="44" y="16"/>
                    </a:cubicBezTo>
                    <a:cubicBezTo>
                      <a:pt x="34" y="7"/>
                      <a:pt x="20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8" y="8"/>
                      <a:pt x="30" y="13"/>
                      <a:pt x="38" y="22"/>
                    </a:cubicBezTo>
                    <a:cubicBezTo>
                      <a:pt x="46" y="30"/>
                      <a:pt x="51" y="40"/>
                      <a:pt x="51" y="52"/>
                    </a:cubicBezTo>
                    <a:cubicBezTo>
                      <a:pt x="51" y="54"/>
                      <a:pt x="52" y="55"/>
                      <a:pt x="55" y="55"/>
                    </a:cubicBezTo>
                    <a:cubicBezTo>
                      <a:pt x="57" y="55"/>
                      <a:pt x="59" y="54"/>
                      <a:pt x="59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2" name="Freeform 15"/>
              <p:cNvSpPr/>
              <p:nvPr/>
            </p:nvSpPr>
            <p:spPr bwMode="auto">
              <a:xfrm>
                <a:off x="925438" y="4687888"/>
                <a:ext cx="68263" cy="63500"/>
              </a:xfrm>
              <a:custGeom>
                <a:avLst/>
                <a:gdLst>
                  <a:gd name="T0" fmla="*/ 2147483646 w 48"/>
                  <a:gd name="T1" fmla="*/ 2147483646 h 45"/>
                  <a:gd name="T2" fmla="*/ 2147483646 w 48"/>
                  <a:gd name="T3" fmla="*/ 2147483646 h 45"/>
                  <a:gd name="T4" fmla="*/ 2147483646 w 48"/>
                  <a:gd name="T5" fmla="*/ 0 h 45"/>
                  <a:gd name="T6" fmla="*/ 0 w 48"/>
                  <a:gd name="T7" fmla="*/ 2147483646 h 45"/>
                  <a:gd name="T8" fmla="*/ 2147483646 w 48"/>
                  <a:gd name="T9" fmla="*/ 2147483646 h 45"/>
                  <a:gd name="T10" fmla="*/ 2147483646 w 48"/>
                  <a:gd name="T11" fmla="*/ 2147483646 h 45"/>
                  <a:gd name="T12" fmla="*/ 2147483646 w 48"/>
                  <a:gd name="T13" fmla="*/ 2147483646 h 45"/>
                  <a:gd name="T14" fmla="*/ 2147483646 w 48"/>
                  <a:gd name="T15" fmla="*/ 2147483646 h 45"/>
                  <a:gd name="T16" fmla="*/ 2147483646 w 48"/>
                  <a:gd name="T17" fmla="*/ 2147483646 h 4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" h="45">
                    <a:moveTo>
                      <a:pt x="48" y="41"/>
                    </a:moveTo>
                    <a:cubicBezTo>
                      <a:pt x="48" y="30"/>
                      <a:pt x="43" y="20"/>
                      <a:pt x="36" y="13"/>
                    </a:cubicBezTo>
                    <a:cubicBezTo>
                      <a:pt x="28" y="5"/>
                      <a:pt x="1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6"/>
                      <a:pt x="1" y="7"/>
                      <a:pt x="3" y="7"/>
                    </a:cubicBezTo>
                    <a:cubicBezTo>
                      <a:pt x="14" y="7"/>
                      <a:pt x="24" y="12"/>
                      <a:pt x="30" y="18"/>
                    </a:cubicBezTo>
                    <a:cubicBezTo>
                      <a:pt x="36" y="24"/>
                      <a:pt x="40" y="32"/>
                      <a:pt x="40" y="41"/>
                    </a:cubicBezTo>
                    <a:cubicBezTo>
                      <a:pt x="40" y="44"/>
                      <a:pt x="42" y="45"/>
                      <a:pt x="44" y="45"/>
                    </a:cubicBezTo>
                    <a:cubicBezTo>
                      <a:pt x="46" y="45"/>
                      <a:pt x="48" y="44"/>
                      <a:pt x="48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" name="圆角矩形 12"/>
            <p:cNvSpPr/>
            <p:nvPr/>
          </p:nvSpPr>
          <p:spPr>
            <a:xfrm>
              <a:off x="342992" y="4919860"/>
              <a:ext cx="82524" cy="73047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44486" y="4919860"/>
              <a:ext cx="80938" cy="73047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54082" y="4919860"/>
              <a:ext cx="82524" cy="73047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955577" y="4919860"/>
              <a:ext cx="82524" cy="73047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22379" y="4919860"/>
              <a:ext cx="82524" cy="73047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077777" y="4919860"/>
              <a:ext cx="82524" cy="73047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圆角矩形 1"/>
          <p:cNvSpPr/>
          <p:nvPr userDrawn="1"/>
        </p:nvSpPr>
        <p:spPr>
          <a:xfrm>
            <a:off x="439738" y="4516438"/>
            <a:ext cx="8501062" cy="466725"/>
          </a:xfrm>
          <a:custGeom>
            <a:avLst/>
            <a:gdLst/>
            <a:ahLst/>
            <a:cxnLst/>
            <a:rect l="l" t="t" r="r" b="b"/>
            <a:pathLst>
              <a:path w="8501714" h="467196">
                <a:moveTo>
                  <a:pt x="643538" y="0"/>
                </a:moveTo>
                <a:lnTo>
                  <a:pt x="8501714" y="0"/>
                </a:lnTo>
                <a:lnTo>
                  <a:pt x="8501714" y="125547"/>
                </a:lnTo>
                <a:cubicBezTo>
                  <a:pt x="8501714" y="314235"/>
                  <a:pt x="8348753" y="467196"/>
                  <a:pt x="8160065" y="467196"/>
                </a:cubicBezTo>
                <a:lnTo>
                  <a:pt x="1255955" y="460847"/>
                </a:lnTo>
                <a:cubicBezTo>
                  <a:pt x="1001956" y="441797"/>
                  <a:pt x="738430" y="508472"/>
                  <a:pt x="751130" y="317971"/>
                </a:cubicBezTo>
                <a:cubicBezTo>
                  <a:pt x="750130" y="246844"/>
                  <a:pt x="749129" y="175718"/>
                  <a:pt x="748129" y="104591"/>
                </a:cubicBezTo>
                <a:cubicBezTo>
                  <a:pt x="748129" y="46827"/>
                  <a:pt x="701302" y="0"/>
                  <a:pt x="643538" y="0"/>
                </a:cubicBezTo>
                <a:close/>
                <a:moveTo>
                  <a:pt x="0" y="0"/>
                </a:moveTo>
                <a:lnTo>
                  <a:pt x="643538" y="0"/>
                </a:lnTo>
                <a:lnTo>
                  <a:pt x="130417" y="2059"/>
                </a:lnTo>
                <a:cubicBezTo>
                  <a:pt x="80456" y="3942"/>
                  <a:pt x="37271" y="3506"/>
                  <a:pt x="0" y="0"/>
                </a:cubicBezTo>
                <a:close/>
              </a:path>
            </a:pathLst>
          </a:custGeom>
          <a:solidFill>
            <a:srgbClr val="AE994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14B85F1-918F-4D1E-AC1E-4CDBB30D83F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8B8620B-398F-4F0D-8FD7-66EAC931B581}" type="slidenum">
              <a:rPr lang="zh-CN" altLang="en-US"/>
            </a:fld>
            <a:endParaRPr lang="zh-CN" altLang="en-US"/>
          </a:p>
        </p:txBody>
      </p:sp>
      <p:sp>
        <p:nvSpPr>
          <p:cNvPr id="9" name="圆角矩形 1"/>
          <p:cNvSpPr/>
          <p:nvPr userDrawn="1"/>
        </p:nvSpPr>
        <p:spPr>
          <a:xfrm>
            <a:off x="203200" y="160338"/>
            <a:ext cx="8737600" cy="4822825"/>
          </a:xfrm>
          <a:custGeom>
            <a:avLst/>
            <a:gdLst>
              <a:gd name="connsiteX0" fmla="*/ 341649 w 8738417"/>
              <a:gd name="connsiteY0" fmla="*/ 0 h 4822824"/>
              <a:gd name="connsiteX1" fmla="*/ 8396768 w 8738417"/>
              <a:gd name="connsiteY1" fmla="*/ 0 h 4822824"/>
              <a:gd name="connsiteX2" fmla="*/ 8738417 w 8738417"/>
              <a:gd name="connsiteY2" fmla="*/ 341649 h 4822824"/>
              <a:gd name="connsiteX3" fmla="*/ 8738417 w 8738417"/>
              <a:gd name="connsiteY3" fmla="*/ 4481175 h 4822824"/>
              <a:gd name="connsiteX4" fmla="*/ 8396768 w 8738417"/>
              <a:gd name="connsiteY4" fmla="*/ 4822824 h 4822824"/>
              <a:gd name="connsiteX5" fmla="*/ 984832 w 8738417"/>
              <a:gd name="connsiteY5" fmla="*/ 4822824 h 4822824"/>
              <a:gd name="connsiteX6" fmla="*/ 984832 w 8738417"/>
              <a:gd name="connsiteY6" fmla="*/ 4460219 h 4822824"/>
              <a:gd name="connsiteX7" fmla="*/ 880241 w 8738417"/>
              <a:gd name="connsiteY7" fmla="*/ 4355628 h 4822824"/>
              <a:gd name="connsiteX8" fmla="*/ 0 w 8738417"/>
              <a:gd name="connsiteY8" fmla="*/ 4355628 h 4822824"/>
              <a:gd name="connsiteX9" fmla="*/ 408 w 8738417"/>
              <a:gd name="connsiteY9" fmla="*/ 3998912 h 4822824"/>
              <a:gd name="connsiteX10" fmla="*/ 0 w 8738417"/>
              <a:gd name="connsiteY10" fmla="*/ 341649 h 4822824"/>
              <a:gd name="connsiteX11" fmla="*/ 341649 w 8738417"/>
              <a:gd name="connsiteY11" fmla="*/ 0 h 4822824"/>
              <a:gd name="connsiteX0-1" fmla="*/ 341649 w 8738417"/>
              <a:gd name="connsiteY0-2" fmla="*/ 0 h 4822824"/>
              <a:gd name="connsiteX1-3" fmla="*/ 8396768 w 8738417"/>
              <a:gd name="connsiteY1-4" fmla="*/ 0 h 4822824"/>
              <a:gd name="connsiteX2-5" fmla="*/ 8738417 w 8738417"/>
              <a:gd name="connsiteY2-6" fmla="*/ 341649 h 4822824"/>
              <a:gd name="connsiteX3-7" fmla="*/ 8738417 w 8738417"/>
              <a:gd name="connsiteY3-8" fmla="*/ 4481175 h 4822824"/>
              <a:gd name="connsiteX4-9" fmla="*/ 8396768 w 8738417"/>
              <a:gd name="connsiteY4-10" fmla="*/ 4822824 h 4822824"/>
              <a:gd name="connsiteX5-11" fmla="*/ 984832 w 8738417"/>
              <a:gd name="connsiteY5-12" fmla="*/ 4822824 h 4822824"/>
              <a:gd name="connsiteX6-13" fmla="*/ 984832 w 8738417"/>
              <a:gd name="connsiteY6-14" fmla="*/ 4460219 h 4822824"/>
              <a:gd name="connsiteX7-15" fmla="*/ 880241 w 8738417"/>
              <a:gd name="connsiteY7-16" fmla="*/ 4355628 h 4822824"/>
              <a:gd name="connsiteX8-17" fmla="*/ 381408 w 8738417"/>
              <a:gd name="connsiteY8-18" fmla="*/ 4348162 h 4822824"/>
              <a:gd name="connsiteX9-19" fmla="*/ 0 w 8738417"/>
              <a:gd name="connsiteY9-20" fmla="*/ 4355628 h 4822824"/>
              <a:gd name="connsiteX10-21" fmla="*/ 408 w 8738417"/>
              <a:gd name="connsiteY10-22" fmla="*/ 3998912 h 4822824"/>
              <a:gd name="connsiteX11-23" fmla="*/ 0 w 8738417"/>
              <a:gd name="connsiteY11-24" fmla="*/ 341649 h 4822824"/>
              <a:gd name="connsiteX12" fmla="*/ 341649 w 8738417"/>
              <a:gd name="connsiteY12" fmla="*/ 0 h 4822824"/>
              <a:gd name="connsiteX0-25" fmla="*/ 341649 w 8738417"/>
              <a:gd name="connsiteY0-26" fmla="*/ 0 h 4822824"/>
              <a:gd name="connsiteX1-27" fmla="*/ 8396768 w 8738417"/>
              <a:gd name="connsiteY1-28" fmla="*/ 0 h 4822824"/>
              <a:gd name="connsiteX2-29" fmla="*/ 8738417 w 8738417"/>
              <a:gd name="connsiteY2-30" fmla="*/ 341649 h 4822824"/>
              <a:gd name="connsiteX3-31" fmla="*/ 8738417 w 8738417"/>
              <a:gd name="connsiteY3-32" fmla="*/ 4481175 h 4822824"/>
              <a:gd name="connsiteX4-33" fmla="*/ 8396768 w 8738417"/>
              <a:gd name="connsiteY4-34" fmla="*/ 4822824 h 4822824"/>
              <a:gd name="connsiteX5-35" fmla="*/ 984832 w 8738417"/>
              <a:gd name="connsiteY5-36" fmla="*/ 4822824 h 4822824"/>
              <a:gd name="connsiteX6-37" fmla="*/ 984832 w 8738417"/>
              <a:gd name="connsiteY6-38" fmla="*/ 4460219 h 4822824"/>
              <a:gd name="connsiteX7-39" fmla="*/ 880241 w 8738417"/>
              <a:gd name="connsiteY7-40" fmla="*/ 4355628 h 4822824"/>
              <a:gd name="connsiteX8-41" fmla="*/ 381408 w 8738417"/>
              <a:gd name="connsiteY8-42" fmla="*/ 4348162 h 4822824"/>
              <a:gd name="connsiteX9-43" fmla="*/ 408 w 8738417"/>
              <a:gd name="connsiteY9-44" fmla="*/ 3998912 h 4822824"/>
              <a:gd name="connsiteX10-45" fmla="*/ 0 w 8738417"/>
              <a:gd name="connsiteY10-46" fmla="*/ 341649 h 4822824"/>
              <a:gd name="connsiteX11-47" fmla="*/ 341649 w 8738417"/>
              <a:gd name="connsiteY11-48" fmla="*/ 0 h 4822824"/>
              <a:gd name="connsiteX0-49" fmla="*/ 341649 w 8738417"/>
              <a:gd name="connsiteY0-50" fmla="*/ 0 h 4822824"/>
              <a:gd name="connsiteX1-51" fmla="*/ 8396768 w 8738417"/>
              <a:gd name="connsiteY1-52" fmla="*/ 0 h 4822824"/>
              <a:gd name="connsiteX2-53" fmla="*/ 8738417 w 8738417"/>
              <a:gd name="connsiteY2-54" fmla="*/ 341649 h 4822824"/>
              <a:gd name="connsiteX3-55" fmla="*/ 8738417 w 8738417"/>
              <a:gd name="connsiteY3-56" fmla="*/ 4481175 h 4822824"/>
              <a:gd name="connsiteX4-57" fmla="*/ 8396768 w 8738417"/>
              <a:gd name="connsiteY4-58" fmla="*/ 4822824 h 4822824"/>
              <a:gd name="connsiteX5-59" fmla="*/ 984832 w 8738417"/>
              <a:gd name="connsiteY5-60" fmla="*/ 4822824 h 4822824"/>
              <a:gd name="connsiteX6-61" fmla="*/ 984832 w 8738417"/>
              <a:gd name="connsiteY6-62" fmla="*/ 4460219 h 4822824"/>
              <a:gd name="connsiteX7-63" fmla="*/ 880241 w 8738417"/>
              <a:gd name="connsiteY7-64" fmla="*/ 4355628 h 4822824"/>
              <a:gd name="connsiteX8-65" fmla="*/ 367120 w 8738417"/>
              <a:gd name="connsiteY8-66" fmla="*/ 4367212 h 4822824"/>
              <a:gd name="connsiteX9-67" fmla="*/ 408 w 8738417"/>
              <a:gd name="connsiteY9-68" fmla="*/ 3998912 h 4822824"/>
              <a:gd name="connsiteX10-69" fmla="*/ 0 w 8738417"/>
              <a:gd name="connsiteY10-70" fmla="*/ 341649 h 4822824"/>
              <a:gd name="connsiteX11-71" fmla="*/ 341649 w 8738417"/>
              <a:gd name="connsiteY11-72" fmla="*/ 0 h 4822824"/>
              <a:gd name="connsiteX0-73" fmla="*/ 341649 w 8738417"/>
              <a:gd name="connsiteY0-74" fmla="*/ 0 h 4822824"/>
              <a:gd name="connsiteX1-75" fmla="*/ 8396768 w 8738417"/>
              <a:gd name="connsiteY1-76" fmla="*/ 0 h 4822824"/>
              <a:gd name="connsiteX2-77" fmla="*/ 8738417 w 8738417"/>
              <a:gd name="connsiteY2-78" fmla="*/ 341649 h 4822824"/>
              <a:gd name="connsiteX3-79" fmla="*/ 8738417 w 8738417"/>
              <a:gd name="connsiteY3-80" fmla="*/ 4481175 h 4822824"/>
              <a:gd name="connsiteX4-81" fmla="*/ 8396768 w 8738417"/>
              <a:gd name="connsiteY4-82" fmla="*/ 4822824 h 4822824"/>
              <a:gd name="connsiteX5-83" fmla="*/ 984832 w 8738417"/>
              <a:gd name="connsiteY5-84" fmla="*/ 4822824 h 4822824"/>
              <a:gd name="connsiteX6-85" fmla="*/ 984832 w 8738417"/>
              <a:gd name="connsiteY6-86" fmla="*/ 4460219 h 4822824"/>
              <a:gd name="connsiteX7-87" fmla="*/ 880241 w 8738417"/>
              <a:gd name="connsiteY7-88" fmla="*/ 4355628 h 4822824"/>
              <a:gd name="connsiteX8-89" fmla="*/ 367120 w 8738417"/>
              <a:gd name="connsiteY8-90" fmla="*/ 4357687 h 4822824"/>
              <a:gd name="connsiteX9-91" fmla="*/ 408 w 8738417"/>
              <a:gd name="connsiteY9-92" fmla="*/ 3998912 h 4822824"/>
              <a:gd name="connsiteX10-93" fmla="*/ 0 w 8738417"/>
              <a:gd name="connsiteY10-94" fmla="*/ 341649 h 4822824"/>
              <a:gd name="connsiteX11-95" fmla="*/ 341649 w 8738417"/>
              <a:gd name="connsiteY11-96" fmla="*/ 0 h 4822824"/>
              <a:gd name="connsiteX0-97" fmla="*/ 341649 w 8738417"/>
              <a:gd name="connsiteY0-98" fmla="*/ 0 h 4822824"/>
              <a:gd name="connsiteX1-99" fmla="*/ 8396768 w 8738417"/>
              <a:gd name="connsiteY1-100" fmla="*/ 0 h 4822824"/>
              <a:gd name="connsiteX2-101" fmla="*/ 8738417 w 8738417"/>
              <a:gd name="connsiteY2-102" fmla="*/ 341649 h 4822824"/>
              <a:gd name="connsiteX3-103" fmla="*/ 8738417 w 8738417"/>
              <a:gd name="connsiteY3-104" fmla="*/ 4481175 h 4822824"/>
              <a:gd name="connsiteX4-105" fmla="*/ 8396768 w 8738417"/>
              <a:gd name="connsiteY4-106" fmla="*/ 4822824 h 4822824"/>
              <a:gd name="connsiteX5-107" fmla="*/ 984832 w 8738417"/>
              <a:gd name="connsiteY5-108" fmla="*/ 4822824 h 4822824"/>
              <a:gd name="connsiteX6-109" fmla="*/ 984832 w 8738417"/>
              <a:gd name="connsiteY6-110" fmla="*/ 4460219 h 4822824"/>
              <a:gd name="connsiteX7-111" fmla="*/ 880241 w 8738417"/>
              <a:gd name="connsiteY7-112" fmla="*/ 4355628 h 4822824"/>
              <a:gd name="connsiteX8-113" fmla="*/ 367120 w 8738417"/>
              <a:gd name="connsiteY8-114" fmla="*/ 4357687 h 4822824"/>
              <a:gd name="connsiteX9-115" fmla="*/ 408 w 8738417"/>
              <a:gd name="connsiteY9-116" fmla="*/ 3998912 h 4822824"/>
              <a:gd name="connsiteX10-117" fmla="*/ 0 w 8738417"/>
              <a:gd name="connsiteY10-118" fmla="*/ 341649 h 4822824"/>
              <a:gd name="connsiteX11-119" fmla="*/ 341649 w 8738417"/>
              <a:gd name="connsiteY11-120" fmla="*/ 0 h 4822824"/>
              <a:gd name="connsiteX0-121" fmla="*/ 341649 w 8738417"/>
              <a:gd name="connsiteY0-122" fmla="*/ 0 h 4822824"/>
              <a:gd name="connsiteX1-123" fmla="*/ 8396768 w 8738417"/>
              <a:gd name="connsiteY1-124" fmla="*/ 0 h 4822824"/>
              <a:gd name="connsiteX2-125" fmla="*/ 8738417 w 8738417"/>
              <a:gd name="connsiteY2-126" fmla="*/ 341649 h 4822824"/>
              <a:gd name="connsiteX3-127" fmla="*/ 8738417 w 8738417"/>
              <a:gd name="connsiteY3-128" fmla="*/ 4481175 h 4822824"/>
              <a:gd name="connsiteX4-129" fmla="*/ 8396768 w 8738417"/>
              <a:gd name="connsiteY4-130" fmla="*/ 4822824 h 4822824"/>
              <a:gd name="connsiteX5-131" fmla="*/ 984832 w 8738417"/>
              <a:gd name="connsiteY5-132" fmla="*/ 4822824 h 4822824"/>
              <a:gd name="connsiteX6-133" fmla="*/ 984832 w 8738417"/>
              <a:gd name="connsiteY6-134" fmla="*/ 4460219 h 4822824"/>
              <a:gd name="connsiteX7-135" fmla="*/ 880241 w 8738417"/>
              <a:gd name="connsiteY7-136" fmla="*/ 4355628 h 4822824"/>
              <a:gd name="connsiteX8-137" fmla="*/ 367120 w 8738417"/>
              <a:gd name="connsiteY8-138" fmla="*/ 4357687 h 4822824"/>
              <a:gd name="connsiteX9-139" fmla="*/ 408 w 8738417"/>
              <a:gd name="connsiteY9-140" fmla="*/ 3998912 h 4822824"/>
              <a:gd name="connsiteX10-141" fmla="*/ 0 w 8738417"/>
              <a:gd name="connsiteY10-142" fmla="*/ 341649 h 4822824"/>
              <a:gd name="connsiteX11-143" fmla="*/ 341649 w 8738417"/>
              <a:gd name="connsiteY11-144" fmla="*/ 0 h 4822824"/>
              <a:gd name="connsiteX0-145" fmla="*/ 341649 w 8738417"/>
              <a:gd name="connsiteY0-146" fmla="*/ 0 h 4822824"/>
              <a:gd name="connsiteX1-147" fmla="*/ 8396768 w 8738417"/>
              <a:gd name="connsiteY1-148" fmla="*/ 0 h 4822824"/>
              <a:gd name="connsiteX2-149" fmla="*/ 8738417 w 8738417"/>
              <a:gd name="connsiteY2-150" fmla="*/ 341649 h 4822824"/>
              <a:gd name="connsiteX3-151" fmla="*/ 8738417 w 8738417"/>
              <a:gd name="connsiteY3-152" fmla="*/ 4481175 h 4822824"/>
              <a:gd name="connsiteX4-153" fmla="*/ 8396768 w 8738417"/>
              <a:gd name="connsiteY4-154" fmla="*/ 4822824 h 4822824"/>
              <a:gd name="connsiteX5-155" fmla="*/ 984832 w 8738417"/>
              <a:gd name="connsiteY5-156" fmla="*/ 4822824 h 4822824"/>
              <a:gd name="connsiteX6-157" fmla="*/ 984832 w 8738417"/>
              <a:gd name="connsiteY6-158" fmla="*/ 4460219 h 4822824"/>
              <a:gd name="connsiteX7-159" fmla="*/ 880241 w 8738417"/>
              <a:gd name="connsiteY7-160" fmla="*/ 4355628 h 4822824"/>
              <a:gd name="connsiteX8-161" fmla="*/ 367120 w 8738417"/>
              <a:gd name="connsiteY8-162" fmla="*/ 4357687 h 4822824"/>
              <a:gd name="connsiteX9-163" fmla="*/ 408 w 8738417"/>
              <a:gd name="connsiteY9-164" fmla="*/ 3998912 h 4822824"/>
              <a:gd name="connsiteX10-165" fmla="*/ 0 w 8738417"/>
              <a:gd name="connsiteY10-166" fmla="*/ 341649 h 4822824"/>
              <a:gd name="connsiteX11-167" fmla="*/ 341649 w 8738417"/>
              <a:gd name="connsiteY11-168" fmla="*/ 0 h 4822824"/>
              <a:gd name="connsiteX0-169" fmla="*/ 341649 w 8738417"/>
              <a:gd name="connsiteY0-170" fmla="*/ 0 h 4822824"/>
              <a:gd name="connsiteX1-171" fmla="*/ 8396768 w 8738417"/>
              <a:gd name="connsiteY1-172" fmla="*/ 0 h 4822824"/>
              <a:gd name="connsiteX2-173" fmla="*/ 8738417 w 8738417"/>
              <a:gd name="connsiteY2-174" fmla="*/ 341649 h 4822824"/>
              <a:gd name="connsiteX3-175" fmla="*/ 8738417 w 8738417"/>
              <a:gd name="connsiteY3-176" fmla="*/ 4481175 h 4822824"/>
              <a:gd name="connsiteX4-177" fmla="*/ 8396768 w 8738417"/>
              <a:gd name="connsiteY4-178" fmla="*/ 4822824 h 4822824"/>
              <a:gd name="connsiteX5-179" fmla="*/ 984832 w 8738417"/>
              <a:gd name="connsiteY5-180" fmla="*/ 4822824 h 4822824"/>
              <a:gd name="connsiteX6-181" fmla="*/ 984832 w 8738417"/>
              <a:gd name="connsiteY6-182" fmla="*/ 4460219 h 4822824"/>
              <a:gd name="connsiteX7-183" fmla="*/ 880241 w 8738417"/>
              <a:gd name="connsiteY7-184" fmla="*/ 4355628 h 4822824"/>
              <a:gd name="connsiteX8-185" fmla="*/ 367120 w 8738417"/>
              <a:gd name="connsiteY8-186" fmla="*/ 4357687 h 4822824"/>
              <a:gd name="connsiteX9-187" fmla="*/ 408 w 8738417"/>
              <a:gd name="connsiteY9-188" fmla="*/ 3998912 h 4822824"/>
              <a:gd name="connsiteX10-189" fmla="*/ 0 w 8738417"/>
              <a:gd name="connsiteY10-190" fmla="*/ 341649 h 4822824"/>
              <a:gd name="connsiteX11-191" fmla="*/ 341649 w 8738417"/>
              <a:gd name="connsiteY11-192" fmla="*/ 0 h 4822824"/>
              <a:gd name="connsiteX0-193" fmla="*/ 341649 w 8738417"/>
              <a:gd name="connsiteY0-194" fmla="*/ 0 h 4822824"/>
              <a:gd name="connsiteX1-195" fmla="*/ 8396768 w 8738417"/>
              <a:gd name="connsiteY1-196" fmla="*/ 0 h 4822824"/>
              <a:gd name="connsiteX2-197" fmla="*/ 8738417 w 8738417"/>
              <a:gd name="connsiteY2-198" fmla="*/ 341649 h 4822824"/>
              <a:gd name="connsiteX3-199" fmla="*/ 8738417 w 8738417"/>
              <a:gd name="connsiteY3-200" fmla="*/ 4481175 h 4822824"/>
              <a:gd name="connsiteX4-201" fmla="*/ 8396768 w 8738417"/>
              <a:gd name="connsiteY4-202" fmla="*/ 4822824 h 4822824"/>
              <a:gd name="connsiteX5-203" fmla="*/ 984832 w 8738417"/>
              <a:gd name="connsiteY5-204" fmla="*/ 4822824 h 4822824"/>
              <a:gd name="connsiteX6-205" fmla="*/ 984832 w 8738417"/>
              <a:gd name="connsiteY6-206" fmla="*/ 4460219 h 4822824"/>
              <a:gd name="connsiteX7-207" fmla="*/ 880241 w 8738417"/>
              <a:gd name="connsiteY7-208" fmla="*/ 4355628 h 4822824"/>
              <a:gd name="connsiteX8-209" fmla="*/ 367120 w 8738417"/>
              <a:gd name="connsiteY8-210" fmla="*/ 4357687 h 4822824"/>
              <a:gd name="connsiteX9-211" fmla="*/ 408 w 8738417"/>
              <a:gd name="connsiteY9-212" fmla="*/ 3998912 h 4822824"/>
              <a:gd name="connsiteX10-213" fmla="*/ 0 w 8738417"/>
              <a:gd name="connsiteY10-214" fmla="*/ 341649 h 4822824"/>
              <a:gd name="connsiteX11-215" fmla="*/ 341649 w 8738417"/>
              <a:gd name="connsiteY11-216" fmla="*/ 0 h 4822824"/>
              <a:gd name="connsiteX0-217" fmla="*/ 341649 w 8738417"/>
              <a:gd name="connsiteY0-218" fmla="*/ 0 h 4822824"/>
              <a:gd name="connsiteX1-219" fmla="*/ 8396768 w 8738417"/>
              <a:gd name="connsiteY1-220" fmla="*/ 0 h 4822824"/>
              <a:gd name="connsiteX2-221" fmla="*/ 8738417 w 8738417"/>
              <a:gd name="connsiteY2-222" fmla="*/ 341649 h 4822824"/>
              <a:gd name="connsiteX3-223" fmla="*/ 8738417 w 8738417"/>
              <a:gd name="connsiteY3-224" fmla="*/ 4481175 h 4822824"/>
              <a:gd name="connsiteX4-225" fmla="*/ 8396768 w 8738417"/>
              <a:gd name="connsiteY4-226" fmla="*/ 4822824 h 4822824"/>
              <a:gd name="connsiteX5-227" fmla="*/ 984832 w 8738417"/>
              <a:gd name="connsiteY5-228" fmla="*/ 4822824 h 4822824"/>
              <a:gd name="connsiteX6-229" fmla="*/ 978308 w 8738417"/>
              <a:gd name="connsiteY6-230" fmla="*/ 4668837 h 4822824"/>
              <a:gd name="connsiteX7-231" fmla="*/ 984832 w 8738417"/>
              <a:gd name="connsiteY7-232" fmla="*/ 4460219 h 4822824"/>
              <a:gd name="connsiteX8-233" fmla="*/ 880241 w 8738417"/>
              <a:gd name="connsiteY8-234" fmla="*/ 4355628 h 4822824"/>
              <a:gd name="connsiteX9-235" fmla="*/ 367120 w 8738417"/>
              <a:gd name="connsiteY9-236" fmla="*/ 4357687 h 4822824"/>
              <a:gd name="connsiteX10-237" fmla="*/ 408 w 8738417"/>
              <a:gd name="connsiteY10-238" fmla="*/ 3998912 h 4822824"/>
              <a:gd name="connsiteX11-239" fmla="*/ 0 w 8738417"/>
              <a:gd name="connsiteY11-240" fmla="*/ 341649 h 4822824"/>
              <a:gd name="connsiteX12-241" fmla="*/ 341649 w 8738417"/>
              <a:gd name="connsiteY12-242" fmla="*/ 0 h 4822824"/>
              <a:gd name="connsiteX0-243" fmla="*/ 341649 w 8738417"/>
              <a:gd name="connsiteY0-244" fmla="*/ 0 h 4822824"/>
              <a:gd name="connsiteX1-245" fmla="*/ 8396768 w 8738417"/>
              <a:gd name="connsiteY1-246" fmla="*/ 0 h 4822824"/>
              <a:gd name="connsiteX2-247" fmla="*/ 8738417 w 8738417"/>
              <a:gd name="connsiteY2-248" fmla="*/ 341649 h 4822824"/>
              <a:gd name="connsiteX3-249" fmla="*/ 8738417 w 8738417"/>
              <a:gd name="connsiteY3-250" fmla="*/ 4481175 h 4822824"/>
              <a:gd name="connsiteX4-251" fmla="*/ 8396768 w 8738417"/>
              <a:gd name="connsiteY4-252" fmla="*/ 4822824 h 4822824"/>
              <a:gd name="connsiteX5-253" fmla="*/ 1492658 w 8738417"/>
              <a:gd name="connsiteY5-254" fmla="*/ 4816475 h 4822824"/>
              <a:gd name="connsiteX6-255" fmla="*/ 984832 w 8738417"/>
              <a:gd name="connsiteY6-256" fmla="*/ 4822824 h 4822824"/>
              <a:gd name="connsiteX7-257" fmla="*/ 978308 w 8738417"/>
              <a:gd name="connsiteY7-258" fmla="*/ 4668837 h 4822824"/>
              <a:gd name="connsiteX8-259" fmla="*/ 984832 w 8738417"/>
              <a:gd name="connsiteY8-260" fmla="*/ 4460219 h 4822824"/>
              <a:gd name="connsiteX9-261" fmla="*/ 880241 w 8738417"/>
              <a:gd name="connsiteY9-262" fmla="*/ 4355628 h 4822824"/>
              <a:gd name="connsiteX10-263" fmla="*/ 367120 w 8738417"/>
              <a:gd name="connsiteY10-264" fmla="*/ 4357687 h 4822824"/>
              <a:gd name="connsiteX11-265" fmla="*/ 408 w 8738417"/>
              <a:gd name="connsiteY11-266" fmla="*/ 3998912 h 4822824"/>
              <a:gd name="connsiteX12-267" fmla="*/ 0 w 8738417"/>
              <a:gd name="connsiteY12-268" fmla="*/ 341649 h 4822824"/>
              <a:gd name="connsiteX13" fmla="*/ 341649 w 8738417"/>
              <a:gd name="connsiteY13" fmla="*/ 0 h 4822824"/>
              <a:gd name="connsiteX0-269" fmla="*/ 341649 w 8738417"/>
              <a:gd name="connsiteY0-270" fmla="*/ 0 h 4822824"/>
              <a:gd name="connsiteX1-271" fmla="*/ 8396768 w 8738417"/>
              <a:gd name="connsiteY1-272" fmla="*/ 0 h 4822824"/>
              <a:gd name="connsiteX2-273" fmla="*/ 8738417 w 8738417"/>
              <a:gd name="connsiteY2-274" fmla="*/ 341649 h 4822824"/>
              <a:gd name="connsiteX3-275" fmla="*/ 8738417 w 8738417"/>
              <a:gd name="connsiteY3-276" fmla="*/ 4481175 h 4822824"/>
              <a:gd name="connsiteX4-277" fmla="*/ 8396768 w 8738417"/>
              <a:gd name="connsiteY4-278" fmla="*/ 4822824 h 4822824"/>
              <a:gd name="connsiteX5-279" fmla="*/ 1492658 w 8738417"/>
              <a:gd name="connsiteY5-280" fmla="*/ 4816475 h 4822824"/>
              <a:gd name="connsiteX6-281" fmla="*/ 978308 w 8738417"/>
              <a:gd name="connsiteY6-282" fmla="*/ 4668837 h 4822824"/>
              <a:gd name="connsiteX7-283" fmla="*/ 984832 w 8738417"/>
              <a:gd name="connsiteY7-284" fmla="*/ 4460219 h 4822824"/>
              <a:gd name="connsiteX8-285" fmla="*/ 880241 w 8738417"/>
              <a:gd name="connsiteY8-286" fmla="*/ 4355628 h 4822824"/>
              <a:gd name="connsiteX9-287" fmla="*/ 367120 w 8738417"/>
              <a:gd name="connsiteY9-288" fmla="*/ 4357687 h 4822824"/>
              <a:gd name="connsiteX10-289" fmla="*/ 408 w 8738417"/>
              <a:gd name="connsiteY10-290" fmla="*/ 3998912 h 4822824"/>
              <a:gd name="connsiteX11-291" fmla="*/ 0 w 8738417"/>
              <a:gd name="connsiteY11-292" fmla="*/ 341649 h 4822824"/>
              <a:gd name="connsiteX12-293" fmla="*/ 341649 w 8738417"/>
              <a:gd name="connsiteY12-294" fmla="*/ 0 h 4822824"/>
              <a:gd name="connsiteX0-295" fmla="*/ 341649 w 8738417"/>
              <a:gd name="connsiteY0-296" fmla="*/ 0 h 4822824"/>
              <a:gd name="connsiteX1-297" fmla="*/ 8396768 w 8738417"/>
              <a:gd name="connsiteY1-298" fmla="*/ 0 h 4822824"/>
              <a:gd name="connsiteX2-299" fmla="*/ 8738417 w 8738417"/>
              <a:gd name="connsiteY2-300" fmla="*/ 341649 h 4822824"/>
              <a:gd name="connsiteX3-301" fmla="*/ 8738417 w 8738417"/>
              <a:gd name="connsiteY3-302" fmla="*/ 4481175 h 4822824"/>
              <a:gd name="connsiteX4-303" fmla="*/ 8396768 w 8738417"/>
              <a:gd name="connsiteY4-304" fmla="*/ 4822824 h 4822824"/>
              <a:gd name="connsiteX5-305" fmla="*/ 1492658 w 8738417"/>
              <a:gd name="connsiteY5-306" fmla="*/ 4816475 h 4822824"/>
              <a:gd name="connsiteX6-307" fmla="*/ 987833 w 8738417"/>
              <a:gd name="connsiteY6-308" fmla="*/ 4673599 h 4822824"/>
              <a:gd name="connsiteX7-309" fmla="*/ 984832 w 8738417"/>
              <a:gd name="connsiteY7-310" fmla="*/ 4460219 h 4822824"/>
              <a:gd name="connsiteX8-311" fmla="*/ 880241 w 8738417"/>
              <a:gd name="connsiteY8-312" fmla="*/ 4355628 h 4822824"/>
              <a:gd name="connsiteX9-313" fmla="*/ 367120 w 8738417"/>
              <a:gd name="connsiteY9-314" fmla="*/ 4357687 h 4822824"/>
              <a:gd name="connsiteX10-315" fmla="*/ 408 w 8738417"/>
              <a:gd name="connsiteY10-316" fmla="*/ 3998912 h 4822824"/>
              <a:gd name="connsiteX11-317" fmla="*/ 0 w 8738417"/>
              <a:gd name="connsiteY11-318" fmla="*/ 341649 h 4822824"/>
              <a:gd name="connsiteX12-319" fmla="*/ 341649 w 8738417"/>
              <a:gd name="connsiteY12-320" fmla="*/ 0 h 4822824"/>
              <a:gd name="connsiteX0-321" fmla="*/ 341649 w 8738417"/>
              <a:gd name="connsiteY0-322" fmla="*/ 0 h 4822824"/>
              <a:gd name="connsiteX1-323" fmla="*/ 8396768 w 8738417"/>
              <a:gd name="connsiteY1-324" fmla="*/ 0 h 4822824"/>
              <a:gd name="connsiteX2-325" fmla="*/ 8738417 w 8738417"/>
              <a:gd name="connsiteY2-326" fmla="*/ 341649 h 4822824"/>
              <a:gd name="connsiteX3-327" fmla="*/ 8738417 w 8738417"/>
              <a:gd name="connsiteY3-328" fmla="*/ 4481175 h 4822824"/>
              <a:gd name="connsiteX4-329" fmla="*/ 8396768 w 8738417"/>
              <a:gd name="connsiteY4-330" fmla="*/ 4822824 h 4822824"/>
              <a:gd name="connsiteX5-331" fmla="*/ 1492658 w 8738417"/>
              <a:gd name="connsiteY5-332" fmla="*/ 4816475 h 4822824"/>
              <a:gd name="connsiteX6-333" fmla="*/ 987833 w 8738417"/>
              <a:gd name="connsiteY6-334" fmla="*/ 4673599 h 4822824"/>
              <a:gd name="connsiteX7-335" fmla="*/ 984832 w 8738417"/>
              <a:gd name="connsiteY7-336" fmla="*/ 4460219 h 4822824"/>
              <a:gd name="connsiteX8-337" fmla="*/ 880241 w 8738417"/>
              <a:gd name="connsiteY8-338" fmla="*/ 4355628 h 4822824"/>
              <a:gd name="connsiteX9-339" fmla="*/ 367120 w 8738417"/>
              <a:gd name="connsiteY9-340" fmla="*/ 4357687 h 4822824"/>
              <a:gd name="connsiteX10-341" fmla="*/ 408 w 8738417"/>
              <a:gd name="connsiteY10-342" fmla="*/ 3998912 h 4822824"/>
              <a:gd name="connsiteX11-343" fmla="*/ 0 w 8738417"/>
              <a:gd name="connsiteY11-344" fmla="*/ 341649 h 4822824"/>
              <a:gd name="connsiteX12-345" fmla="*/ 341649 w 8738417"/>
              <a:gd name="connsiteY12-346" fmla="*/ 0 h 4822824"/>
              <a:gd name="connsiteX0-347" fmla="*/ 341649 w 8738417"/>
              <a:gd name="connsiteY0-348" fmla="*/ 0 h 4822824"/>
              <a:gd name="connsiteX1-349" fmla="*/ 8396768 w 8738417"/>
              <a:gd name="connsiteY1-350" fmla="*/ 0 h 4822824"/>
              <a:gd name="connsiteX2-351" fmla="*/ 8738417 w 8738417"/>
              <a:gd name="connsiteY2-352" fmla="*/ 341649 h 4822824"/>
              <a:gd name="connsiteX3-353" fmla="*/ 8738417 w 8738417"/>
              <a:gd name="connsiteY3-354" fmla="*/ 4481175 h 4822824"/>
              <a:gd name="connsiteX4-355" fmla="*/ 8396768 w 8738417"/>
              <a:gd name="connsiteY4-356" fmla="*/ 4822824 h 4822824"/>
              <a:gd name="connsiteX5-357" fmla="*/ 1492658 w 8738417"/>
              <a:gd name="connsiteY5-358" fmla="*/ 4816475 h 4822824"/>
              <a:gd name="connsiteX6-359" fmla="*/ 987833 w 8738417"/>
              <a:gd name="connsiteY6-360" fmla="*/ 4673599 h 4822824"/>
              <a:gd name="connsiteX7-361" fmla="*/ 984832 w 8738417"/>
              <a:gd name="connsiteY7-362" fmla="*/ 4460219 h 4822824"/>
              <a:gd name="connsiteX8-363" fmla="*/ 880241 w 8738417"/>
              <a:gd name="connsiteY8-364" fmla="*/ 4355628 h 4822824"/>
              <a:gd name="connsiteX9-365" fmla="*/ 367120 w 8738417"/>
              <a:gd name="connsiteY9-366" fmla="*/ 4357687 h 4822824"/>
              <a:gd name="connsiteX10-367" fmla="*/ 408 w 8738417"/>
              <a:gd name="connsiteY10-368" fmla="*/ 3998912 h 4822824"/>
              <a:gd name="connsiteX11-369" fmla="*/ 0 w 8738417"/>
              <a:gd name="connsiteY11-370" fmla="*/ 341649 h 4822824"/>
              <a:gd name="connsiteX12-371" fmla="*/ 341649 w 8738417"/>
              <a:gd name="connsiteY12-372" fmla="*/ 0 h 4822824"/>
              <a:gd name="connsiteX0-373" fmla="*/ 341649 w 8738417"/>
              <a:gd name="connsiteY0-374" fmla="*/ 0 h 4822824"/>
              <a:gd name="connsiteX1-375" fmla="*/ 8396768 w 8738417"/>
              <a:gd name="connsiteY1-376" fmla="*/ 0 h 4822824"/>
              <a:gd name="connsiteX2-377" fmla="*/ 8738417 w 8738417"/>
              <a:gd name="connsiteY2-378" fmla="*/ 341649 h 4822824"/>
              <a:gd name="connsiteX3-379" fmla="*/ 8738417 w 8738417"/>
              <a:gd name="connsiteY3-380" fmla="*/ 4481175 h 4822824"/>
              <a:gd name="connsiteX4-381" fmla="*/ 8396768 w 8738417"/>
              <a:gd name="connsiteY4-382" fmla="*/ 4822824 h 4822824"/>
              <a:gd name="connsiteX5-383" fmla="*/ 1492658 w 8738417"/>
              <a:gd name="connsiteY5-384" fmla="*/ 4816475 h 4822824"/>
              <a:gd name="connsiteX6-385" fmla="*/ 987833 w 8738417"/>
              <a:gd name="connsiteY6-386" fmla="*/ 4673599 h 4822824"/>
              <a:gd name="connsiteX7-387" fmla="*/ 984832 w 8738417"/>
              <a:gd name="connsiteY7-388" fmla="*/ 4460219 h 4822824"/>
              <a:gd name="connsiteX8-389" fmla="*/ 880241 w 8738417"/>
              <a:gd name="connsiteY8-390" fmla="*/ 4355628 h 4822824"/>
              <a:gd name="connsiteX9-391" fmla="*/ 367120 w 8738417"/>
              <a:gd name="connsiteY9-392" fmla="*/ 4357687 h 4822824"/>
              <a:gd name="connsiteX10-393" fmla="*/ 408 w 8738417"/>
              <a:gd name="connsiteY10-394" fmla="*/ 3998912 h 4822824"/>
              <a:gd name="connsiteX11-395" fmla="*/ 0 w 8738417"/>
              <a:gd name="connsiteY11-396" fmla="*/ 341649 h 4822824"/>
              <a:gd name="connsiteX12-397" fmla="*/ 341649 w 8738417"/>
              <a:gd name="connsiteY12-398" fmla="*/ 0 h 4822824"/>
              <a:gd name="connsiteX0-399" fmla="*/ 341649 w 8738417"/>
              <a:gd name="connsiteY0-400" fmla="*/ 0 h 4822824"/>
              <a:gd name="connsiteX1-401" fmla="*/ 8396768 w 8738417"/>
              <a:gd name="connsiteY1-402" fmla="*/ 0 h 4822824"/>
              <a:gd name="connsiteX2-403" fmla="*/ 8738417 w 8738417"/>
              <a:gd name="connsiteY2-404" fmla="*/ 341649 h 4822824"/>
              <a:gd name="connsiteX3-405" fmla="*/ 8738417 w 8738417"/>
              <a:gd name="connsiteY3-406" fmla="*/ 4481175 h 4822824"/>
              <a:gd name="connsiteX4-407" fmla="*/ 8396768 w 8738417"/>
              <a:gd name="connsiteY4-408" fmla="*/ 4822824 h 4822824"/>
              <a:gd name="connsiteX5-409" fmla="*/ 1492658 w 8738417"/>
              <a:gd name="connsiteY5-410" fmla="*/ 4816475 h 4822824"/>
              <a:gd name="connsiteX6-411" fmla="*/ 987833 w 8738417"/>
              <a:gd name="connsiteY6-412" fmla="*/ 4673599 h 4822824"/>
              <a:gd name="connsiteX7-413" fmla="*/ 984832 w 8738417"/>
              <a:gd name="connsiteY7-414" fmla="*/ 4460219 h 4822824"/>
              <a:gd name="connsiteX8-415" fmla="*/ 880241 w 8738417"/>
              <a:gd name="connsiteY8-416" fmla="*/ 4355628 h 4822824"/>
              <a:gd name="connsiteX9-417" fmla="*/ 367120 w 8738417"/>
              <a:gd name="connsiteY9-418" fmla="*/ 4357687 h 4822824"/>
              <a:gd name="connsiteX10-419" fmla="*/ 408 w 8738417"/>
              <a:gd name="connsiteY10-420" fmla="*/ 3998912 h 4822824"/>
              <a:gd name="connsiteX11-421" fmla="*/ 0 w 8738417"/>
              <a:gd name="connsiteY11-422" fmla="*/ 341649 h 4822824"/>
              <a:gd name="connsiteX12-423" fmla="*/ 341649 w 8738417"/>
              <a:gd name="connsiteY12-424" fmla="*/ 0 h 48228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41" y="connsiteY12-242"/>
              </a:cxn>
            </a:cxnLst>
            <a:rect l="l" t="t" r="r" b="b"/>
            <a:pathLst>
              <a:path w="8738417" h="4822824">
                <a:moveTo>
                  <a:pt x="341649" y="0"/>
                </a:moveTo>
                <a:lnTo>
                  <a:pt x="8396768" y="0"/>
                </a:lnTo>
                <a:cubicBezTo>
                  <a:pt x="8585456" y="0"/>
                  <a:pt x="8738417" y="152961"/>
                  <a:pt x="8738417" y="341649"/>
                </a:cubicBezTo>
                <a:lnTo>
                  <a:pt x="8738417" y="4481175"/>
                </a:lnTo>
                <a:cubicBezTo>
                  <a:pt x="8738417" y="4669863"/>
                  <a:pt x="8585456" y="4822824"/>
                  <a:pt x="8396768" y="4822824"/>
                </a:cubicBezTo>
                <a:lnTo>
                  <a:pt x="1492658" y="4816475"/>
                </a:lnTo>
                <a:cubicBezTo>
                  <a:pt x="1238659" y="4797425"/>
                  <a:pt x="975133" y="4864100"/>
                  <a:pt x="987833" y="4673599"/>
                </a:cubicBezTo>
                <a:cubicBezTo>
                  <a:pt x="986833" y="4602472"/>
                  <a:pt x="985832" y="4531346"/>
                  <a:pt x="984832" y="4460219"/>
                </a:cubicBezTo>
                <a:cubicBezTo>
                  <a:pt x="984832" y="4402455"/>
                  <a:pt x="938005" y="4355628"/>
                  <a:pt x="880241" y="4355628"/>
                </a:cubicBezTo>
                <a:lnTo>
                  <a:pt x="367120" y="4357687"/>
                </a:lnTo>
                <a:cubicBezTo>
                  <a:pt x="1996" y="4371445"/>
                  <a:pt x="-1180" y="4261378"/>
                  <a:pt x="408" y="3998912"/>
                </a:cubicBezTo>
                <a:lnTo>
                  <a:pt x="0" y="341649"/>
                </a:lnTo>
                <a:cubicBezTo>
                  <a:pt x="0" y="152961"/>
                  <a:pt x="152961" y="0"/>
                  <a:pt x="341649" y="0"/>
                </a:cubicBezTo>
                <a:close/>
              </a:path>
            </a:pathLst>
          </a:custGeom>
          <a:solidFill>
            <a:srgbClr val="AE99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78" name="矩形 17"/>
          <p:cNvSpPr>
            <a:spLocks noChangeArrowheads="1"/>
          </p:cNvSpPr>
          <p:nvPr userDrawn="1"/>
        </p:nvSpPr>
        <p:spPr bwMode="auto">
          <a:xfrm>
            <a:off x="7916863" y="4953000"/>
            <a:ext cx="1033462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defRPr/>
            </a:pPr>
            <a:r>
              <a:rPr lang="zh-CN" altLang="en-US" sz="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</a:t>
            </a:r>
            <a:r>
              <a:rPr lang="en-US" altLang="zh-CN" sz="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rapidppt</a:t>
            </a:r>
            <a:r>
              <a:rPr lang="en-US" altLang="zh-CN" sz="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.com</a:t>
            </a:r>
            <a:endParaRPr lang="zh-CN" altLang="en-US" sz="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9" name="组合 10"/>
          <p:cNvGrpSpPr/>
          <p:nvPr userDrawn="1"/>
        </p:nvGrpSpPr>
        <p:grpSpPr bwMode="auto">
          <a:xfrm>
            <a:off x="222250" y="4587875"/>
            <a:ext cx="938213" cy="414338"/>
            <a:chOff x="222379" y="4587974"/>
            <a:chExt cx="937922" cy="414461"/>
          </a:xfrm>
        </p:grpSpPr>
        <p:grpSp>
          <p:nvGrpSpPr>
            <p:cNvPr id="3081" name="组合 11"/>
            <p:cNvGrpSpPr/>
            <p:nvPr/>
          </p:nvGrpSpPr>
          <p:grpSpPr bwMode="auto">
            <a:xfrm>
              <a:off x="490201" y="4587974"/>
              <a:ext cx="384042" cy="414461"/>
              <a:chOff x="755576" y="4606926"/>
              <a:chExt cx="320675" cy="346075"/>
            </a:xfrm>
          </p:grpSpPr>
          <p:sp>
            <p:nvSpPr>
              <p:cNvPr id="19" name="Freeform 7"/>
              <p:cNvSpPr>
                <a:spLocks noEditPoints="1"/>
              </p:cNvSpPr>
              <p:nvPr/>
            </p:nvSpPr>
            <p:spPr bwMode="auto">
              <a:xfrm>
                <a:off x="849981" y="4719633"/>
                <a:ext cx="148417" cy="233368"/>
              </a:xfrm>
              <a:custGeom>
                <a:avLst/>
                <a:gdLst>
                  <a:gd name="T0" fmla="*/ 105 w 106"/>
                  <a:gd name="T1" fmla="*/ 161 h 166"/>
                  <a:gd name="T2" fmla="*/ 65 w 106"/>
                  <a:gd name="T3" fmla="*/ 50 h 166"/>
                  <a:gd name="T4" fmla="*/ 67 w 106"/>
                  <a:gd name="T5" fmla="*/ 41 h 166"/>
                  <a:gd name="T6" fmla="*/ 77 w 106"/>
                  <a:gd name="T7" fmla="*/ 23 h 166"/>
                  <a:gd name="T8" fmla="*/ 53 w 106"/>
                  <a:gd name="T9" fmla="*/ 0 h 166"/>
                  <a:gd name="T10" fmla="*/ 30 w 106"/>
                  <a:gd name="T11" fmla="*/ 23 h 166"/>
                  <a:gd name="T12" fmla="*/ 39 w 106"/>
                  <a:gd name="T13" fmla="*/ 41 h 166"/>
                  <a:gd name="T14" fmla="*/ 42 w 106"/>
                  <a:gd name="T15" fmla="*/ 50 h 166"/>
                  <a:gd name="T16" fmla="*/ 1 w 106"/>
                  <a:gd name="T17" fmla="*/ 161 h 166"/>
                  <a:gd name="T18" fmla="*/ 5 w 106"/>
                  <a:gd name="T19" fmla="*/ 165 h 166"/>
                  <a:gd name="T20" fmla="*/ 53 w 106"/>
                  <a:gd name="T21" fmla="*/ 152 h 166"/>
                  <a:gd name="T22" fmla="*/ 102 w 106"/>
                  <a:gd name="T23" fmla="*/ 165 h 166"/>
                  <a:gd name="T24" fmla="*/ 105 w 106"/>
                  <a:gd name="T25" fmla="*/ 161 h 166"/>
                  <a:gd name="T26" fmla="*/ 53 w 106"/>
                  <a:gd name="T27" fmla="*/ 68 h 166"/>
                  <a:gd name="T28" fmla="*/ 65 w 106"/>
                  <a:gd name="T29" fmla="*/ 79 h 166"/>
                  <a:gd name="T30" fmla="*/ 53 w 106"/>
                  <a:gd name="T31" fmla="*/ 90 h 166"/>
                  <a:gd name="T32" fmla="*/ 42 w 106"/>
                  <a:gd name="T33" fmla="*/ 79 h 166"/>
                  <a:gd name="T34" fmla="*/ 53 w 106"/>
                  <a:gd name="T35" fmla="*/ 68 h 166"/>
                  <a:gd name="T36" fmla="*/ 53 w 106"/>
                  <a:gd name="T37" fmla="*/ 133 h 166"/>
                  <a:gd name="T38" fmla="*/ 36 w 106"/>
                  <a:gd name="T39" fmla="*/ 116 h 166"/>
                  <a:gd name="T40" fmla="*/ 53 w 106"/>
                  <a:gd name="T41" fmla="*/ 99 h 166"/>
                  <a:gd name="T42" fmla="*/ 71 w 106"/>
                  <a:gd name="T43" fmla="*/ 116 h 166"/>
                  <a:gd name="T44" fmla="*/ 53 w 106"/>
                  <a:gd name="T45" fmla="*/ 133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6" h="166">
                    <a:moveTo>
                      <a:pt x="105" y="161"/>
                    </a:moveTo>
                    <a:cubicBezTo>
                      <a:pt x="65" y="50"/>
                      <a:pt x="65" y="50"/>
                      <a:pt x="65" y="50"/>
                    </a:cubicBezTo>
                    <a:cubicBezTo>
                      <a:pt x="64" y="47"/>
                      <a:pt x="65" y="43"/>
                      <a:pt x="67" y="41"/>
                    </a:cubicBezTo>
                    <a:cubicBezTo>
                      <a:pt x="67" y="41"/>
                      <a:pt x="77" y="33"/>
                      <a:pt x="77" y="23"/>
                    </a:cubicBezTo>
                    <a:cubicBezTo>
                      <a:pt x="77" y="10"/>
                      <a:pt x="66" y="0"/>
                      <a:pt x="53" y="0"/>
                    </a:cubicBezTo>
                    <a:cubicBezTo>
                      <a:pt x="40" y="0"/>
                      <a:pt x="30" y="10"/>
                      <a:pt x="30" y="23"/>
                    </a:cubicBezTo>
                    <a:cubicBezTo>
                      <a:pt x="30" y="33"/>
                      <a:pt x="39" y="41"/>
                      <a:pt x="39" y="41"/>
                    </a:cubicBezTo>
                    <a:cubicBezTo>
                      <a:pt x="42" y="43"/>
                      <a:pt x="43" y="47"/>
                      <a:pt x="42" y="50"/>
                    </a:cubicBezTo>
                    <a:cubicBezTo>
                      <a:pt x="1" y="161"/>
                      <a:pt x="1" y="161"/>
                      <a:pt x="1" y="161"/>
                    </a:cubicBezTo>
                    <a:cubicBezTo>
                      <a:pt x="0" y="164"/>
                      <a:pt x="2" y="166"/>
                      <a:pt x="5" y="165"/>
                    </a:cubicBezTo>
                    <a:cubicBezTo>
                      <a:pt x="5" y="165"/>
                      <a:pt x="34" y="152"/>
                      <a:pt x="53" y="152"/>
                    </a:cubicBezTo>
                    <a:cubicBezTo>
                      <a:pt x="73" y="152"/>
                      <a:pt x="102" y="165"/>
                      <a:pt x="102" y="165"/>
                    </a:cubicBezTo>
                    <a:cubicBezTo>
                      <a:pt x="105" y="166"/>
                      <a:pt x="106" y="164"/>
                      <a:pt x="105" y="161"/>
                    </a:cubicBezTo>
                    <a:close/>
                    <a:moveTo>
                      <a:pt x="53" y="68"/>
                    </a:moveTo>
                    <a:cubicBezTo>
                      <a:pt x="60" y="68"/>
                      <a:pt x="65" y="73"/>
                      <a:pt x="65" y="79"/>
                    </a:cubicBezTo>
                    <a:cubicBezTo>
                      <a:pt x="65" y="85"/>
                      <a:pt x="60" y="90"/>
                      <a:pt x="53" y="90"/>
                    </a:cubicBezTo>
                    <a:cubicBezTo>
                      <a:pt x="47" y="90"/>
                      <a:pt x="42" y="85"/>
                      <a:pt x="42" y="79"/>
                    </a:cubicBezTo>
                    <a:cubicBezTo>
                      <a:pt x="42" y="73"/>
                      <a:pt x="47" y="68"/>
                      <a:pt x="53" y="68"/>
                    </a:cubicBezTo>
                    <a:close/>
                    <a:moveTo>
                      <a:pt x="53" y="133"/>
                    </a:moveTo>
                    <a:cubicBezTo>
                      <a:pt x="44" y="133"/>
                      <a:pt x="36" y="126"/>
                      <a:pt x="36" y="116"/>
                    </a:cubicBezTo>
                    <a:cubicBezTo>
                      <a:pt x="36" y="106"/>
                      <a:pt x="44" y="99"/>
                      <a:pt x="53" y="99"/>
                    </a:cubicBezTo>
                    <a:cubicBezTo>
                      <a:pt x="63" y="99"/>
                      <a:pt x="71" y="106"/>
                      <a:pt x="71" y="116"/>
                    </a:cubicBezTo>
                    <a:cubicBezTo>
                      <a:pt x="71" y="126"/>
                      <a:pt x="63" y="133"/>
                      <a:pt x="53" y="133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89" name="Freeform 8"/>
              <p:cNvSpPr/>
              <p:nvPr/>
            </p:nvSpPr>
            <p:spPr bwMode="auto">
              <a:xfrm>
                <a:off x="755576" y="4673601"/>
                <a:ext cx="42863" cy="149225"/>
              </a:xfrm>
              <a:custGeom>
                <a:avLst/>
                <a:gdLst>
                  <a:gd name="T0" fmla="*/ 2147483646 w 30"/>
                  <a:gd name="T1" fmla="*/ 2147483646 h 106"/>
                  <a:gd name="T2" fmla="*/ 0 w 30"/>
                  <a:gd name="T3" fmla="*/ 2147483646 h 106"/>
                  <a:gd name="T4" fmla="*/ 2147483646 w 30"/>
                  <a:gd name="T5" fmla="*/ 2147483646 h 106"/>
                  <a:gd name="T6" fmla="*/ 2147483646 w 30"/>
                  <a:gd name="T7" fmla="*/ 2147483646 h 106"/>
                  <a:gd name="T8" fmla="*/ 2147483646 w 30"/>
                  <a:gd name="T9" fmla="*/ 2147483646 h 106"/>
                  <a:gd name="T10" fmla="*/ 2147483646 w 30"/>
                  <a:gd name="T11" fmla="*/ 2147483646 h 106"/>
                  <a:gd name="T12" fmla="*/ 2147483646 w 30"/>
                  <a:gd name="T13" fmla="*/ 2147483646 h 106"/>
                  <a:gd name="T14" fmla="*/ 2147483646 w 30"/>
                  <a:gd name="T15" fmla="*/ 2147483646 h 106"/>
                  <a:gd name="T16" fmla="*/ 2147483646 w 30"/>
                  <a:gd name="T17" fmla="*/ 2147483646 h 10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0" h="106">
                    <a:moveTo>
                      <a:pt x="20" y="2"/>
                    </a:moveTo>
                    <a:cubicBezTo>
                      <a:pt x="6" y="15"/>
                      <a:pt x="0" y="32"/>
                      <a:pt x="0" y="50"/>
                    </a:cubicBezTo>
                    <a:cubicBezTo>
                      <a:pt x="0" y="69"/>
                      <a:pt x="8" y="89"/>
                      <a:pt x="23" y="104"/>
                    </a:cubicBezTo>
                    <a:cubicBezTo>
                      <a:pt x="24" y="106"/>
                      <a:pt x="27" y="106"/>
                      <a:pt x="28" y="104"/>
                    </a:cubicBezTo>
                    <a:cubicBezTo>
                      <a:pt x="30" y="103"/>
                      <a:pt x="30" y="100"/>
                      <a:pt x="28" y="99"/>
                    </a:cubicBezTo>
                    <a:cubicBezTo>
                      <a:pt x="15" y="85"/>
                      <a:pt x="8" y="67"/>
                      <a:pt x="8" y="50"/>
                    </a:cubicBezTo>
                    <a:cubicBezTo>
                      <a:pt x="8" y="34"/>
                      <a:pt x="13" y="19"/>
                      <a:pt x="25" y="7"/>
                    </a:cubicBezTo>
                    <a:cubicBezTo>
                      <a:pt x="27" y="6"/>
                      <a:pt x="27" y="3"/>
                      <a:pt x="25" y="2"/>
                    </a:cubicBezTo>
                    <a:cubicBezTo>
                      <a:pt x="24" y="0"/>
                      <a:pt x="21" y="0"/>
                      <a:pt x="20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0" name="Freeform 9"/>
              <p:cNvSpPr/>
              <p:nvPr/>
            </p:nvSpPr>
            <p:spPr bwMode="auto">
              <a:xfrm>
                <a:off x="787326" y="4684713"/>
                <a:ext cx="38100" cy="128588"/>
              </a:xfrm>
              <a:custGeom>
                <a:avLst/>
                <a:gdLst>
                  <a:gd name="T0" fmla="*/ 2147483646 w 27"/>
                  <a:gd name="T1" fmla="*/ 2147483646 h 92"/>
                  <a:gd name="T2" fmla="*/ 0 w 27"/>
                  <a:gd name="T3" fmla="*/ 2147483646 h 92"/>
                  <a:gd name="T4" fmla="*/ 2147483646 w 27"/>
                  <a:gd name="T5" fmla="*/ 2147483646 h 92"/>
                  <a:gd name="T6" fmla="*/ 2147483646 w 27"/>
                  <a:gd name="T7" fmla="*/ 2147483646 h 92"/>
                  <a:gd name="T8" fmla="*/ 2147483646 w 27"/>
                  <a:gd name="T9" fmla="*/ 2147483646 h 92"/>
                  <a:gd name="T10" fmla="*/ 2147483646 w 27"/>
                  <a:gd name="T11" fmla="*/ 2147483646 h 92"/>
                  <a:gd name="T12" fmla="*/ 2147483646 w 27"/>
                  <a:gd name="T13" fmla="*/ 2147483646 h 92"/>
                  <a:gd name="T14" fmla="*/ 2147483646 w 27"/>
                  <a:gd name="T15" fmla="*/ 2147483646 h 92"/>
                  <a:gd name="T16" fmla="*/ 2147483646 w 27"/>
                  <a:gd name="T17" fmla="*/ 2147483646 h 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7" h="92">
                    <a:moveTo>
                      <a:pt x="17" y="2"/>
                    </a:moveTo>
                    <a:cubicBezTo>
                      <a:pt x="6" y="13"/>
                      <a:pt x="0" y="28"/>
                      <a:pt x="0" y="43"/>
                    </a:cubicBezTo>
                    <a:cubicBezTo>
                      <a:pt x="0" y="60"/>
                      <a:pt x="7" y="77"/>
                      <a:pt x="20" y="90"/>
                    </a:cubicBezTo>
                    <a:cubicBezTo>
                      <a:pt x="22" y="92"/>
                      <a:pt x="24" y="92"/>
                      <a:pt x="26" y="90"/>
                    </a:cubicBezTo>
                    <a:cubicBezTo>
                      <a:pt x="27" y="89"/>
                      <a:pt x="27" y="86"/>
                      <a:pt x="26" y="85"/>
                    </a:cubicBezTo>
                    <a:cubicBezTo>
                      <a:pt x="14" y="73"/>
                      <a:pt x="8" y="58"/>
                      <a:pt x="8" y="43"/>
                    </a:cubicBezTo>
                    <a:cubicBezTo>
                      <a:pt x="8" y="30"/>
                      <a:pt x="13" y="17"/>
                      <a:pt x="23" y="7"/>
                    </a:cubicBezTo>
                    <a:cubicBezTo>
                      <a:pt x="25" y="6"/>
                      <a:pt x="25" y="3"/>
                      <a:pt x="23" y="2"/>
                    </a:cubicBezTo>
                    <a:cubicBezTo>
                      <a:pt x="21" y="0"/>
                      <a:pt x="19" y="0"/>
                      <a:pt x="17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1" name="Freeform 10"/>
              <p:cNvSpPr/>
              <p:nvPr/>
            </p:nvSpPr>
            <p:spPr bwMode="auto">
              <a:xfrm>
                <a:off x="822251" y="4694238"/>
                <a:ext cx="33338" cy="109538"/>
              </a:xfrm>
              <a:custGeom>
                <a:avLst/>
                <a:gdLst>
                  <a:gd name="T0" fmla="*/ 2147483646 w 24"/>
                  <a:gd name="T1" fmla="*/ 2147483646 h 78"/>
                  <a:gd name="T2" fmla="*/ 0 w 24"/>
                  <a:gd name="T3" fmla="*/ 2147483646 h 78"/>
                  <a:gd name="T4" fmla="*/ 2147483646 w 24"/>
                  <a:gd name="T5" fmla="*/ 2147483646 h 78"/>
                  <a:gd name="T6" fmla="*/ 2147483646 w 24"/>
                  <a:gd name="T7" fmla="*/ 2147483646 h 78"/>
                  <a:gd name="T8" fmla="*/ 2147483646 w 24"/>
                  <a:gd name="T9" fmla="*/ 2147483646 h 78"/>
                  <a:gd name="T10" fmla="*/ 2147483646 w 24"/>
                  <a:gd name="T11" fmla="*/ 2147483646 h 78"/>
                  <a:gd name="T12" fmla="*/ 2147483646 w 24"/>
                  <a:gd name="T13" fmla="*/ 2147483646 h 78"/>
                  <a:gd name="T14" fmla="*/ 2147483646 w 24"/>
                  <a:gd name="T15" fmla="*/ 2147483646 h 78"/>
                  <a:gd name="T16" fmla="*/ 2147483646 w 24"/>
                  <a:gd name="T17" fmla="*/ 2147483646 h 7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4" h="78">
                    <a:moveTo>
                      <a:pt x="14" y="2"/>
                    </a:moveTo>
                    <a:cubicBezTo>
                      <a:pt x="5" y="11"/>
                      <a:pt x="0" y="24"/>
                      <a:pt x="0" y="37"/>
                    </a:cubicBezTo>
                    <a:cubicBezTo>
                      <a:pt x="0" y="51"/>
                      <a:pt x="6" y="65"/>
                      <a:pt x="17" y="76"/>
                    </a:cubicBezTo>
                    <a:cubicBezTo>
                      <a:pt x="18" y="78"/>
                      <a:pt x="21" y="78"/>
                      <a:pt x="22" y="76"/>
                    </a:cubicBezTo>
                    <a:cubicBezTo>
                      <a:pt x="24" y="75"/>
                      <a:pt x="24" y="72"/>
                      <a:pt x="22" y="71"/>
                    </a:cubicBezTo>
                    <a:cubicBezTo>
                      <a:pt x="13" y="61"/>
                      <a:pt x="8" y="49"/>
                      <a:pt x="8" y="37"/>
                    </a:cubicBezTo>
                    <a:cubicBezTo>
                      <a:pt x="8" y="26"/>
                      <a:pt x="12" y="15"/>
                      <a:pt x="20" y="7"/>
                    </a:cubicBezTo>
                    <a:cubicBezTo>
                      <a:pt x="21" y="6"/>
                      <a:pt x="21" y="3"/>
                      <a:pt x="20" y="2"/>
                    </a:cubicBezTo>
                    <a:cubicBezTo>
                      <a:pt x="18" y="0"/>
                      <a:pt x="16" y="0"/>
                      <a:pt x="14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2" name="Freeform 11"/>
              <p:cNvSpPr/>
              <p:nvPr/>
            </p:nvSpPr>
            <p:spPr bwMode="auto">
              <a:xfrm>
                <a:off x="855588" y="4703763"/>
                <a:ext cx="28575" cy="90488"/>
              </a:xfrm>
              <a:custGeom>
                <a:avLst/>
                <a:gdLst>
                  <a:gd name="T0" fmla="*/ 2147483646 w 20"/>
                  <a:gd name="T1" fmla="*/ 2147483646 h 64"/>
                  <a:gd name="T2" fmla="*/ 0 w 20"/>
                  <a:gd name="T3" fmla="*/ 2147483646 h 64"/>
                  <a:gd name="T4" fmla="*/ 2147483646 w 20"/>
                  <a:gd name="T5" fmla="*/ 2147483646 h 64"/>
                  <a:gd name="T6" fmla="*/ 2147483646 w 20"/>
                  <a:gd name="T7" fmla="*/ 2147483646 h 64"/>
                  <a:gd name="T8" fmla="*/ 2147483646 w 20"/>
                  <a:gd name="T9" fmla="*/ 2147483646 h 64"/>
                  <a:gd name="T10" fmla="*/ 2147483646 w 20"/>
                  <a:gd name="T11" fmla="*/ 2147483646 h 64"/>
                  <a:gd name="T12" fmla="*/ 2147483646 w 20"/>
                  <a:gd name="T13" fmla="*/ 2147483646 h 64"/>
                  <a:gd name="T14" fmla="*/ 2147483646 w 20"/>
                  <a:gd name="T15" fmla="*/ 2147483646 h 64"/>
                  <a:gd name="T16" fmla="*/ 2147483646 w 20"/>
                  <a:gd name="T17" fmla="*/ 2147483646 h 6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0" h="64">
                    <a:moveTo>
                      <a:pt x="11" y="2"/>
                    </a:moveTo>
                    <a:cubicBezTo>
                      <a:pt x="3" y="9"/>
                      <a:pt x="0" y="20"/>
                      <a:pt x="0" y="30"/>
                    </a:cubicBezTo>
                    <a:cubicBezTo>
                      <a:pt x="0" y="42"/>
                      <a:pt x="4" y="53"/>
                      <a:pt x="13" y="62"/>
                    </a:cubicBezTo>
                    <a:cubicBezTo>
                      <a:pt x="15" y="64"/>
                      <a:pt x="17" y="64"/>
                      <a:pt x="19" y="62"/>
                    </a:cubicBezTo>
                    <a:cubicBezTo>
                      <a:pt x="20" y="61"/>
                      <a:pt x="20" y="58"/>
                      <a:pt x="19" y="57"/>
                    </a:cubicBezTo>
                    <a:cubicBezTo>
                      <a:pt x="11" y="49"/>
                      <a:pt x="7" y="40"/>
                      <a:pt x="7" y="30"/>
                    </a:cubicBezTo>
                    <a:cubicBezTo>
                      <a:pt x="7" y="22"/>
                      <a:pt x="10" y="13"/>
                      <a:pt x="17" y="7"/>
                    </a:cubicBezTo>
                    <a:cubicBezTo>
                      <a:pt x="18" y="6"/>
                      <a:pt x="18" y="3"/>
                      <a:pt x="17" y="2"/>
                    </a:cubicBezTo>
                    <a:cubicBezTo>
                      <a:pt x="15" y="0"/>
                      <a:pt x="13" y="0"/>
                      <a:pt x="11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3" name="Freeform 12"/>
              <p:cNvSpPr/>
              <p:nvPr/>
            </p:nvSpPr>
            <p:spPr bwMode="auto">
              <a:xfrm>
                <a:off x="965126" y="4606926"/>
                <a:ext cx="111125" cy="104775"/>
              </a:xfrm>
              <a:custGeom>
                <a:avLst/>
                <a:gdLst>
                  <a:gd name="T0" fmla="*/ 2147483646 w 79"/>
                  <a:gd name="T1" fmla="*/ 2147483646 h 74"/>
                  <a:gd name="T2" fmla="*/ 2147483646 w 79"/>
                  <a:gd name="T3" fmla="*/ 2147483646 h 74"/>
                  <a:gd name="T4" fmla="*/ 2147483646 w 79"/>
                  <a:gd name="T5" fmla="*/ 0 h 74"/>
                  <a:gd name="T6" fmla="*/ 0 w 79"/>
                  <a:gd name="T7" fmla="*/ 2147483646 h 74"/>
                  <a:gd name="T8" fmla="*/ 2147483646 w 79"/>
                  <a:gd name="T9" fmla="*/ 2147483646 h 74"/>
                  <a:gd name="T10" fmla="*/ 2147483646 w 79"/>
                  <a:gd name="T11" fmla="*/ 2147483646 h 74"/>
                  <a:gd name="T12" fmla="*/ 2147483646 w 79"/>
                  <a:gd name="T13" fmla="*/ 2147483646 h 74"/>
                  <a:gd name="T14" fmla="*/ 2147483646 w 79"/>
                  <a:gd name="T15" fmla="*/ 2147483646 h 74"/>
                  <a:gd name="T16" fmla="*/ 2147483646 w 79"/>
                  <a:gd name="T17" fmla="*/ 2147483646 h 7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9" h="74">
                    <a:moveTo>
                      <a:pt x="79" y="70"/>
                    </a:moveTo>
                    <a:cubicBezTo>
                      <a:pt x="79" y="51"/>
                      <a:pt x="71" y="34"/>
                      <a:pt x="59" y="22"/>
                    </a:cubicBezTo>
                    <a:cubicBezTo>
                      <a:pt x="45" y="8"/>
                      <a:pt x="26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3" y="7"/>
                      <a:pt x="41" y="15"/>
                      <a:pt x="53" y="27"/>
                    </a:cubicBezTo>
                    <a:cubicBezTo>
                      <a:pt x="64" y="39"/>
                      <a:pt x="71" y="53"/>
                      <a:pt x="71" y="70"/>
                    </a:cubicBezTo>
                    <a:cubicBezTo>
                      <a:pt x="71" y="72"/>
                      <a:pt x="73" y="74"/>
                      <a:pt x="75" y="74"/>
                    </a:cubicBezTo>
                    <a:cubicBezTo>
                      <a:pt x="77" y="74"/>
                      <a:pt x="79" y="72"/>
                      <a:pt x="79" y="7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4" name="Freeform 13"/>
              <p:cNvSpPr/>
              <p:nvPr/>
            </p:nvSpPr>
            <p:spPr bwMode="auto">
              <a:xfrm>
                <a:off x="952426" y="4633913"/>
                <a:ext cx="95250" cy="90488"/>
              </a:xfrm>
              <a:custGeom>
                <a:avLst/>
                <a:gdLst>
                  <a:gd name="T0" fmla="*/ 2147483646 w 68"/>
                  <a:gd name="T1" fmla="*/ 2147483646 h 65"/>
                  <a:gd name="T2" fmla="*/ 2147483646 w 68"/>
                  <a:gd name="T3" fmla="*/ 2147483646 h 65"/>
                  <a:gd name="T4" fmla="*/ 2147483646 w 68"/>
                  <a:gd name="T5" fmla="*/ 0 h 65"/>
                  <a:gd name="T6" fmla="*/ 0 w 68"/>
                  <a:gd name="T7" fmla="*/ 2147483646 h 65"/>
                  <a:gd name="T8" fmla="*/ 2147483646 w 68"/>
                  <a:gd name="T9" fmla="*/ 2147483646 h 65"/>
                  <a:gd name="T10" fmla="*/ 2147483646 w 68"/>
                  <a:gd name="T11" fmla="*/ 2147483646 h 65"/>
                  <a:gd name="T12" fmla="*/ 2147483646 w 68"/>
                  <a:gd name="T13" fmla="*/ 2147483646 h 65"/>
                  <a:gd name="T14" fmla="*/ 2147483646 w 68"/>
                  <a:gd name="T15" fmla="*/ 2147483646 h 65"/>
                  <a:gd name="T16" fmla="*/ 2147483646 w 68"/>
                  <a:gd name="T17" fmla="*/ 2147483646 h 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8" h="65">
                    <a:moveTo>
                      <a:pt x="68" y="61"/>
                    </a:moveTo>
                    <a:cubicBezTo>
                      <a:pt x="68" y="45"/>
                      <a:pt x="62" y="30"/>
                      <a:pt x="51" y="19"/>
                    </a:cubicBezTo>
                    <a:cubicBezTo>
                      <a:pt x="39" y="7"/>
                      <a:pt x="22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4" y="8"/>
                    </a:cubicBezTo>
                    <a:cubicBezTo>
                      <a:pt x="20" y="8"/>
                      <a:pt x="35" y="14"/>
                      <a:pt x="45" y="25"/>
                    </a:cubicBezTo>
                    <a:cubicBezTo>
                      <a:pt x="55" y="34"/>
                      <a:pt x="60" y="47"/>
                      <a:pt x="60" y="61"/>
                    </a:cubicBezTo>
                    <a:cubicBezTo>
                      <a:pt x="60" y="63"/>
                      <a:pt x="62" y="65"/>
                      <a:pt x="64" y="65"/>
                    </a:cubicBezTo>
                    <a:cubicBezTo>
                      <a:pt x="67" y="65"/>
                      <a:pt x="68" y="63"/>
                      <a:pt x="68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5" name="Freeform 14"/>
              <p:cNvSpPr/>
              <p:nvPr/>
            </p:nvSpPr>
            <p:spPr bwMode="auto">
              <a:xfrm>
                <a:off x="938138" y="4660901"/>
                <a:ext cx="84138" cy="76200"/>
              </a:xfrm>
              <a:custGeom>
                <a:avLst/>
                <a:gdLst>
                  <a:gd name="T0" fmla="*/ 2147483646 w 59"/>
                  <a:gd name="T1" fmla="*/ 2147483646 h 55"/>
                  <a:gd name="T2" fmla="*/ 2147483646 w 59"/>
                  <a:gd name="T3" fmla="*/ 2147483646 h 55"/>
                  <a:gd name="T4" fmla="*/ 2147483646 w 59"/>
                  <a:gd name="T5" fmla="*/ 0 h 55"/>
                  <a:gd name="T6" fmla="*/ 0 w 59"/>
                  <a:gd name="T7" fmla="*/ 2147483646 h 55"/>
                  <a:gd name="T8" fmla="*/ 2147483646 w 59"/>
                  <a:gd name="T9" fmla="*/ 2147483646 h 55"/>
                  <a:gd name="T10" fmla="*/ 2147483646 w 59"/>
                  <a:gd name="T11" fmla="*/ 2147483646 h 55"/>
                  <a:gd name="T12" fmla="*/ 2147483646 w 59"/>
                  <a:gd name="T13" fmla="*/ 2147483646 h 55"/>
                  <a:gd name="T14" fmla="*/ 2147483646 w 59"/>
                  <a:gd name="T15" fmla="*/ 2147483646 h 55"/>
                  <a:gd name="T16" fmla="*/ 2147483646 w 59"/>
                  <a:gd name="T17" fmla="*/ 2147483646 h 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9" h="55">
                    <a:moveTo>
                      <a:pt x="59" y="52"/>
                    </a:moveTo>
                    <a:cubicBezTo>
                      <a:pt x="59" y="38"/>
                      <a:pt x="53" y="26"/>
                      <a:pt x="44" y="16"/>
                    </a:cubicBezTo>
                    <a:cubicBezTo>
                      <a:pt x="34" y="7"/>
                      <a:pt x="20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8" y="8"/>
                      <a:pt x="30" y="13"/>
                      <a:pt x="38" y="22"/>
                    </a:cubicBezTo>
                    <a:cubicBezTo>
                      <a:pt x="46" y="30"/>
                      <a:pt x="51" y="40"/>
                      <a:pt x="51" y="52"/>
                    </a:cubicBezTo>
                    <a:cubicBezTo>
                      <a:pt x="51" y="54"/>
                      <a:pt x="52" y="55"/>
                      <a:pt x="55" y="55"/>
                    </a:cubicBezTo>
                    <a:cubicBezTo>
                      <a:pt x="57" y="55"/>
                      <a:pt x="59" y="54"/>
                      <a:pt x="59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6" name="Freeform 15"/>
              <p:cNvSpPr/>
              <p:nvPr/>
            </p:nvSpPr>
            <p:spPr bwMode="auto">
              <a:xfrm>
                <a:off x="925438" y="4687888"/>
                <a:ext cx="68263" cy="63500"/>
              </a:xfrm>
              <a:custGeom>
                <a:avLst/>
                <a:gdLst>
                  <a:gd name="T0" fmla="*/ 2147483646 w 48"/>
                  <a:gd name="T1" fmla="*/ 2147483646 h 45"/>
                  <a:gd name="T2" fmla="*/ 2147483646 w 48"/>
                  <a:gd name="T3" fmla="*/ 2147483646 h 45"/>
                  <a:gd name="T4" fmla="*/ 2147483646 w 48"/>
                  <a:gd name="T5" fmla="*/ 0 h 45"/>
                  <a:gd name="T6" fmla="*/ 0 w 48"/>
                  <a:gd name="T7" fmla="*/ 2147483646 h 45"/>
                  <a:gd name="T8" fmla="*/ 2147483646 w 48"/>
                  <a:gd name="T9" fmla="*/ 2147483646 h 45"/>
                  <a:gd name="T10" fmla="*/ 2147483646 w 48"/>
                  <a:gd name="T11" fmla="*/ 2147483646 h 45"/>
                  <a:gd name="T12" fmla="*/ 2147483646 w 48"/>
                  <a:gd name="T13" fmla="*/ 2147483646 h 45"/>
                  <a:gd name="T14" fmla="*/ 2147483646 w 48"/>
                  <a:gd name="T15" fmla="*/ 2147483646 h 45"/>
                  <a:gd name="T16" fmla="*/ 2147483646 w 48"/>
                  <a:gd name="T17" fmla="*/ 2147483646 h 4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" h="45">
                    <a:moveTo>
                      <a:pt x="48" y="41"/>
                    </a:moveTo>
                    <a:cubicBezTo>
                      <a:pt x="48" y="30"/>
                      <a:pt x="43" y="20"/>
                      <a:pt x="36" y="13"/>
                    </a:cubicBezTo>
                    <a:cubicBezTo>
                      <a:pt x="28" y="5"/>
                      <a:pt x="1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6"/>
                      <a:pt x="1" y="7"/>
                      <a:pt x="3" y="7"/>
                    </a:cubicBezTo>
                    <a:cubicBezTo>
                      <a:pt x="14" y="7"/>
                      <a:pt x="24" y="12"/>
                      <a:pt x="30" y="18"/>
                    </a:cubicBezTo>
                    <a:cubicBezTo>
                      <a:pt x="36" y="24"/>
                      <a:pt x="40" y="32"/>
                      <a:pt x="40" y="41"/>
                    </a:cubicBezTo>
                    <a:cubicBezTo>
                      <a:pt x="40" y="44"/>
                      <a:pt x="42" y="45"/>
                      <a:pt x="44" y="45"/>
                    </a:cubicBezTo>
                    <a:cubicBezTo>
                      <a:pt x="46" y="45"/>
                      <a:pt x="48" y="44"/>
                      <a:pt x="48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" name="圆角矩形 12"/>
            <p:cNvSpPr/>
            <p:nvPr/>
          </p:nvSpPr>
          <p:spPr>
            <a:xfrm>
              <a:off x="342992" y="4919860"/>
              <a:ext cx="82524" cy="73047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44486" y="4919860"/>
              <a:ext cx="80938" cy="73047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54082" y="4919860"/>
              <a:ext cx="82524" cy="73047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955577" y="4919860"/>
              <a:ext cx="82524" cy="73047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22379" y="4919860"/>
              <a:ext cx="82524" cy="73047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077777" y="4919860"/>
              <a:ext cx="82524" cy="73047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圆角矩形 1"/>
          <p:cNvSpPr/>
          <p:nvPr userDrawn="1"/>
        </p:nvSpPr>
        <p:spPr>
          <a:xfrm>
            <a:off x="439738" y="4516438"/>
            <a:ext cx="8501062" cy="466725"/>
          </a:xfrm>
          <a:custGeom>
            <a:avLst/>
            <a:gdLst/>
            <a:ahLst/>
            <a:cxnLst/>
            <a:rect l="l" t="t" r="r" b="b"/>
            <a:pathLst>
              <a:path w="8501714" h="467196">
                <a:moveTo>
                  <a:pt x="643538" y="0"/>
                </a:moveTo>
                <a:lnTo>
                  <a:pt x="8501714" y="0"/>
                </a:lnTo>
                <a:lnTo>
                  <a:pt x="8501714" y="125547"/>
                </a:lnTo>
                <a:cubicBezTo>
                  <a:pt x="8501714" y="314235"/>
                  <a:pt x="8348753" y="467196"/>
                  <a:pt x="8160065" y="467196"/>
                </a:cubicBezTo>
                <a:lnTo>
                  <a:pt x="1255955" y="460847"/>
                </a:lnTo>
                <a:cubicBezTo>
                  <a:pt x="1001956" y="441797"/>
                  <a:pt x="738430" y="508472"/>
                  <a:pt x="751130" y="317971"/>
                </a:cubicBezTo>
                <a:cubicBezTo>
                  <a:pt x="750130" y="246844"/>
                  <a:pt x="749129" y="175718"/>
                  <a:pt x="748129" y="104591"/>
                </a:cubicBezTo>
                <a:cubicBezTo>
                  <a:pt x="748129" y="46827"/>
                  <a:pt x="701302" y="0"/>
                  <a:pt x="643538" y="0"/>
                </a:cubicBezTo>
                <a:close/>
                <a:moveTo>
                  <a:pt x="0" y="0"/>
                </a:moveTo>
                <a:lnTo>
                  <a:pt x="643538" y="0"/>
                </a:lnTo>
                <a:lnTo>
                  <a:pt x="130417" y="2059"/>
                </a:lnTo>
                <a:cubicBezTo>
                  <a:pt x="80456" y="3942"/>
                  <a:pt x="37271" y="3506"/>
                  <a:pt x="0" y="0"/>
                </a:cubicBezTo>
                <a:close/>
              </a:path>
            </a:pathLst>
          </a:custGeom>
          <a:solidFill>
            <a:srgbClr val="AE994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emf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2013.3.28\党旗\责任与职位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38" y="-20638"/>
            <a:ext cx="9272588" cy="516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8" descr="E:\2013.3.28\党旗\责任与职位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7" t="58131" r="38164" b="2621"/>
          <a:stretch>
            <a:fillRect/>
          </a:stretch>
        </p:blipFill>
        <p:spPr bwMode="auto">
          <a:xfrm>
            <a:off x="3492500" y="3009900"/>
            <a:ext cx="21971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E:\2013.3.28\党旗\责任与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1" t="39374" r="12062" b="28291"/>
          <a:stretch>
            <a:fillRect/>
          </a:stretch>
        </p:blipFill>
        <p:spPr bwMode="auto">
          <a:xfrm rot="618299">
            <a:off x="1027113" y="2082800"/>
            <a:ext cx="71374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组合 78"/>
          <p:cNvGrpSpPr/>
          <p:nvPr/>
        </p:nvGrpSpPr>
        <p:grpSpPr bwMode="auto">
          <a:xfrm>
            <a:off x="933450" y="758825"/>
            <a:ext cx="7231063" cy="2987675"/>
            <a:chOff x="845827" y="720159"/>
            <a:chExt cx="7231373" cy="2988241"/>
          </a:xfrm>
        </p:grpSpPr>
        <p:pic>
          <p:nvPicPr>
            <p:cNvPr id="8215" name="Picture 7" descr="E:\2013.3.28\党旗\责任与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11" t="39374" r="12062" b="28291"/>
            <a:stretch>
              <a:fillRect/>
            </a:stretch>
          </p:blipFill>
          <p:spPr bwMode="auto">
            <a:xfrm rot="618299">
              <a:off x="939800" y="2044700"/>
              <a:ext cx="7137400" cy="166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216" name="组合 63"/>
            <p:cNvGrpSpPr/>
            <p:nvPr/>
          </p:nvGrpSpPr>
          <p:grpSpPr bwMode="auto">
            <a:xfrm rot="964356">
              <a:off x="845827" y="720159"/>
              <a:ext cx="2265427" cy="2444401"/>
              <a:chOff x="1082432" y="1415506"/>
              <a:chExt cx="2265427" cy="2444401"/>
            </a:xfrm>
          </p:grpSpPr>
          <p:sp>
            <p:nvSpPr>
              <p:cNvPr id="65" name="椭圆 64"/>
              <p:cNvSpPr/>
              <p:nvPr/>
            </p:nvSpPr>
            <p:spPr>
              <a:xfrm rot="20663807">
                <a:off x="1073108" y="1410600"/>
                <a:ext cx="2016211" cy="2011743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18" name="TextBox 65"/>
              <p:cNvSpPr txBox="1">
                <a:spLocks noChangeArrowheads="1"/>
              </p:cNvSpPr>
              <p:nvPr/>
            </p:nvSpPr>
            <p:spPr bwMode="auto">
              <a:xfrm rot="-973386">
                <a:off x="1868143" y="1541942"/>
                <a:ext cx="912851" cy="462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solidFill>
                      <a:srgbClr val="595959"/>
                    </a:solidFill>
                    <a:latin typeface="百度综艺简体" panose="02010601030101010101" pitchFamily="2" charset="-122"/>
                    <a:ea typeface="百度综艺简体" panose="02010601030101010101" pitchFamily="2" charset="-122"/>
                    <a:cs typeface="经典繁超宋" pitchFamily="49" charset="-122"/>
                  </a:rPr>
                  <a:t>权力</a:t>
                </a:r>
                <a:endParaRPr lang="zh-CN" altLang="en-US" sz="2400">
                  <a:solidFill>
                    <a:srgbClr val="595959"/>
                  </a:solidFill>
                  <a:latin typeface="百度综艺简体" panose="02010601030101010101" pitchFamily="2" charset="-122"/>
                  <a:ea typeface="百度综艺简体" panose="02010601030101010101" pitchFamily="2" charset="-122"/>
                  <a:cs typeface="经典繁超宋" pitchFamily="49" charset="-122"/>
                </a:endParaRPr>
              </a:p>
            </p:txBody>
          </p:sp>
          <p:pic>
            <p:nvPicPr>
              <p:cNvPr id="8219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936193">
                <a:off x="1622209" y="1431759"/>
                <a:ext cx="1725650" cy="24281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75" name="组合 74"/>
          <p:cNvGrpSpPr/>
          <p:nvPr/>
        </p:nvGrpSpPr>
        <p:grpSpPr bwMode="auto">
          <a:xfrm rot="964356">
            <a:off x="933450" y="-2692400"/>
            <a:ext cx="2265363" cy="2444750"/>
            <a:chOff x="1082432" y="1415506"/>
            <a:chExt cx="2265427" cy="2444401"/>
          </a:xfrm>
        </p:grpSpPr>
        <p:sp>
          <p:nvSpPr>
            <p:cNvPr id="76" name="椭圆 75"/>
            <p:cNvSpPr/>
            <p:nvPr/>
          </p:nvSpPr>
          <p:spPr>
            <a:xfrm rot="20663807">
              <a:off x="1071075" y="1413152"/>
              <a:ext cx="2014595" cy="201583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213" name="TextBox 76"/>
            <p:cNvSpPr txBox="1">
              <a:spLocks noChangeArrowheads="1"/>
            </p:cNvSpPr>
            <p:nvPr/>
          </p:nvSpPr>
          <p:spPr bwMode="auto">
            <a:xfrm rot="-973386">
              <a:off x="1869545" y="1541481"/>
              <a:ext cx="912839" cy="461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solidFill>
                    <a:srgbClr val="595959"/>
                  </a:solidFill>
                  <a:latin typeface="百度综艺简体" panose="02010601030101010101" pitchFamily="2" charset="-122"/>
                  <a:ea typeface="百度综艺简体" panose="02010601030101010101" pitchFamily="2" charset="-122"/>
                  <a:cs typeface="经典繁超宋" pitchFamily="49" charset="-122"/>
                </a:rPr>
                <a:t>权力</a:t>
              </a:r>
              <a:endParaRPr lang="zh-CN" altLang="en-US" sz="2400">
                <a:solidFill>
                  <a:srgbClr val="595959"/>
                </a:solidFill>
                <a:latin typeface="百度综艺简体" panose="02010601030101010101" pitchFamily="2" charset="-122"/>
                <a:ea typeface="百度综艺简体" panose="02010601030101010101" pitchFamily="2" charset="-122"/>
                <a:cs typeface="经典繁超宋" pitchFamily="49" charset="-122"/>
              </a:endParaRPr>
            </a:p>
          </p:txBody>
        </p:sp>
        <p:pic>
          <p:nvPicPr>
            <p:cNvPr id="82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936193">
              <a:off x="1622209" y="1431759"/>
              <a:ext cx="1725650" cy="2428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9" name="组合 68"/>
          <p:cNvGrpSpPr/>
          <p:nvPr/>
        </p:nvGrpSpPr>
        <p:grpSpPr bwMode="auto">
          <a:xfrm rot="60000">
            <a:off x="1093788" y="400050"/>
            <a:ext cx="7265987" cy="3535363"/>
            <a:chOff x="1006232" y="362516"/>
            <a:chExt cx="7265896" cy="3535491"/>
          </a:xfrm>
        </p:grpSpPr>
        <p:grpSp>
          <p:nvGrpSpPr>
            <p:cNvPr id="8203" name="组合 25"/>
            <p:cNvGrpSpPr/>
            <p:nvPr/>
          </p:nvGrpSpPr>
          <p:grpSpPr bwMode="auto">
            <a:xfrm rot="-936193">
              <a:off x="6087469" y="362516"/>
              <a:ext cx="1763694" cy="1847104"/>
              <a:chOff x="917209" y="1435830"/>
              <a:chExt cx="1946958" cy="2039036"/>
            </a:xfrm>
          </p:grpSpPr>
          <p:pic>
            <p:nvPicPr>
              <p:cNvPr id="8210" name="Picture 10" descr="E:\2013.3.28\党旗\责任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262077">
                <a:off x="871170" y="1481869"/>
                <a:ext cx="2039036" cy="1946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TextBox 31"/>
              <p:cNvSpPr txBox="1"/>
              <p:nvPr/>
            </p:nvSpPr>
            <p:spPr>
              <a:xfrm rot="21337889">
                <a:off x="953414" y="2016914"/>
                <a:ext cx="1871038" cy="76944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4400" dirty="0">
                    <a:solidFill>
                      <a:srgbClr val="EEECE1"/>
                    </a:solidFill>
                    <a:effectLst>
                      <a:innerShdw blurRad="38100" dist="38100" dir="19200000">
                        <a:prstClr val="black"/>
                      </a:innerShdw>
                    </a:effectLst>
                    <a:latin typeface="经典繁超宋" pitchFamily="49" charset="-122"/>
                    <a:ea typeface="经典繁超宋" pitchFamily="49" charset="-122"/>
                    <a:cs typeface="经典繁超宋" pitchFamily="49" charset="-122"/>
                  </a:rPr>
                  <a:t>责任</a:t>
                </a:r>
                <a:endParaRPr lang="zh-CN" altLang="en-US" sz="4400" dirty="0">
                  <a:solidFill>
                    <a:srgbClr val="EEECE1"/>
                  </a:solidFill>
                  <a:effectLst>
                    <a:innerShdw blurRad="38100" dist="38100" dir="19200000">
                      <a:prstClr val="black"/>
                    </a:innerShdw>
                  </a:effectLst>
                  <a:latin typeface="经典繁超宋" pitchFamily="49" charset="-122"/>
                  <a:ea typeface="经典繁超宋" pitchFamily="49" charset="-122"/>
                  <a:cs typeface="经典繁超宋" pitchFamily="49" charset="-122"/>
                </a:endParaRPr>
              </a:p>
            </p:txBody>
          </p:sp>
        </p:grpSp>
        <p:grpSp>
          <p:nvGrpSpPr>
            <p:cNvPr id="8204" name="组合 67"/>
            <p:cNvGrpSpPr/>
            <p:nvPr/>
          </p:nvGrpSpPr>
          <p:grpSpPr bwMode="auto">
            <a:xfrm>
              <a:off x="1006232" y="1453606"/>
              <a:ext cx="7265896" cy="2444401"/>
              <a:chOff x="1006232" y="1453606"/>
              <a:chExt cx="7265896" cy="2444401"/>
            </a:xfrm>
          </p:grpSpPr>
          <p:pic>
            <p:nvPicPr>
              <p:cNvPr id="8205" name="Picture 7" descr="E:\2013.3.28\党旗\责任与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11" t="39374" r="12062" b="28291"/>
              <a:stretch>
                <a:fillRect/>
              </a:stretch>
            </p:blipFill>
            <p:spPr bwMode="auto">
              <a:xfrm rot="-317894">
                <a:off x="1134728" y="2065483"/>
                <a:ext cx="7137400" cy="166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206" name="组合 62"/>
              <p:cNvGrpSpPr/>
              <p:nvPr/>
            </p:nvGrpSpPr>
            <p:grpSpPr bwMode="auto">
              <a:xfrm>
                <a:off x="1006232" y="1453606"/>
                <a:ext cx="2265427" cy="2444401"/>
                <a:chOff x="1006232" y="1453606"/>
                <a:chExt cx="2265427" cy="2444401"/>
              </a:xfrm>
            </p:grpSpPr>
            <p:sp>
              <p:nvSpPr>
                <p:cNvPr id="24" name="椭圆 23"/>
                <p:cNvSpPr/>
                <p:nvPr/>
              </p:nvSpPr>
              <p:spPr>
                <a:xfrm rot="20663807">
                  <a:off x="995345" y="1430968"/>
                  <a:ext cx="2014512" cy="20161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08" name="TextBox 61"/>
                <p:cNvSpPr txBox="1">
                  <a:spLocks noChangeArrowheads="1"/>
                </p:cNvSpPr>
                <p:nvPr/>
              </p:nvSpPr>
              <p:spPr bwMode="auto">
                <a:xfrm rot="-973386">
                  <a:off x="1867925" y="1537968"/>
                  <a:ext cx="912802" cy="4619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solidFill>
                        <a:srgbClr val="595959"/>
                      </a:solidFill>
                      <a:latin typeface="百度综艺简体" panose="02010601030101010101" pitchFamily="2" charset="-122"/>
                      <a:ea typeface="百度综艺简体" panose="02010601030101010101" pitchFamily="2" charset="-122"/>
                      <a:cs typeface="经典繁超宋" pitchFamily="49" charset="-122"/>
                    </a:rPr>
                    <a:t>权力</a:t>
                  </a:r>
                  <a:endParaRPr lang="zh-CN" altLang="en-US" sz="2400">
                    <a:solidFill>
                      <a:srgbClr val="595959"/>
                    </a:solidFill>
                    <a:latin typeface="百度综艺简体" panose="02010601030101010101" pitchFamily="2" charset="-122"/>
                    <a:ea typeface="百度综艺简体" panose="02010601030101010101" pitchFamily="2" charset="-122"/>
                    <a:cs typeface="经典繁超宋" pitchFamily="49" charset="-122"/>
                  </a:endParaRPr>
                </a:p>
              </p:txBody>
            </p:sp>
            <p:pic>
              <p:nvPicPr>
                <p:cNvPr id="820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-936193">
                  <a:off x="1546009" y="1469859"/>
                  <a:ext cx="1725650" cy="24281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276600" y="2387600"/>
            <a:ext cx="31130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 sz="3200">
                <a:solidFill>
                  <a:srgbClr val="404040"/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POWERPOINT</a:t>
            </a:r>
            <a:endParaRPr lang="zh-CN" altLang="en-US" sz="3200">
              <a:solidFill>
                <a:srgbClr val="404040"/>
              </a:solidFill>
              <a:latin typeface="Kozuka Gothic Pro H" panose="020B0800000000000000" pitchFamily="34" charset="-128"/>
              <a:ea typeface="Kozuka Gothic Pro H" panose="020B0800000000000000" pitchFamily="34" charset="-128"/>
            </a:endParaRPr>
          </a:p>
        </p:txBody>
      </p:sp>
      <p:sp>
        <p:nvSpPr>
          <p:cNvPr id="34" name="TextBox 22"/>
          <p:cNvSpPr txBox="1">
            <a:spLocks noChangeArrowheads="1"/>
          </p:cNvSpPr>
          <p:nvPr/>
        </p:nvSpPr>
        <p:spPr bwMode="auto">
          <a:xfrm>
            <a:off x="3698184" y="2042170"/>
            <a:ext cx="226920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  <a:sp3d prstMaterial="matte">
              <a:bevelB w="127000"/>
            </a:sp3d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150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glow>
                    <a:prstClr val="white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经典仿宋简" pitchFamily="49" charset="-122"/>
              </a:rPr>
              <a:t>上海锐普广告有限公司</a:t>
            </a:r>
            <a:endParaRPr lang="en-US" altLang="zh-CN" sz="1400" kern="150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glow>
                  <a:prstClr val="white"/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经典仿宋简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1.63732E-7 L 0.0026 0.66852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3342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-1200000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nodeType="withEffect">
                                  <p:stCondLst>
                                    <p:cond delay="1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900000">
                                      <p:cBhvr>
                                        <p:cTn id="4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360488" y="700088"/>
            <a:ext cx="5659437" cy="2817812"/>
            <a:chOff x="712122" y="699542"/>
            <a:chExt cx="5660078" cy="2818580"/>
          </a:xfrm>
        </p:grpSpPr>
        <p:grpSp>
          <p:nvGrpSpPr>
            <p:cNvPr id="28684" name="组合 25"/>
            <p:cNvGrpSpPr/>
            <p:nvPr/>
          </p:nvGrpSpPr>
          <p:grpSpPr bwMode="auto">
            <a:xfrm>
              <a:off x="712122" y="3136200"/>
              <a:ext cx="5660078" cy="381922"/>
              <a:chOff x="1115616" y="3629988"/>
              <a:chExt cx="5660078" cy="381922"/>
            </a:xfrm>
          </p:grpSpPr>
          <p:sp>
            <p:nvSpPr>
              <p:cNvPr id="28704" name="任意多边形 4"/>
              <p:cNvSpPr/>
              <p:nvPr/>
            </p:nvSpPr>
            <p:spPr bwMode="auto">
              <a:xfrm>
                <a:off x="1115616" y="3629988"/>
                <a:ext cx="5652440" cy="381922"/>
              </a:xfrm>
              <a:custGeom>
                <a:avLst/>
                <a:gdLst>
                  <a:gd name="T0" fmla="*/ 0 w 8787740"/>
                  <a:gd name="T1" fmla="*/ 27047 h 593767"/>
                  <a:gd name="T2" fmla="*/ 541 w 8787740"/>
                  <a:gd name="T3" fmla="*/ 16769 h 593767"/>
                  <a:gd name="T4" fmla="*/ 55718 w 8787740"/>
                  <a:gd name="T5" fmla="*/ 0 h 593767"/>
                  <a:gd name="T6" fmla="*/ 349995 w 8787740"/>
                  <a:gd name="T7" fmla="*/ 541 h 593767"/>
                  <a:gd name="T8" fmla="*/ 399762 w 8787740"/>
                  <a:gd name="T9" fmla="*/ 16769 h 593767"/>
                  <a:gd name="T10" fmla="*/ 400303 w 8787740"/>
                  <a:gd name="T11" fmla="*/ 26506 h 593767"/>
                  <a:gd name="T12" fmla="*/ 0 w 8787740"/>
                  <a:gd name="T13" fmla="*/ 27047 h 5937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87740" h="593767">
                    <a:moveTo>
                      <a:pt x="0" y="593767"/>
                    </a:moveTo>
                    <a:lnTo>
                      <a:pt x="11875" y="368135"/>
                    </a:lnTo>
                    <a:lnTo>
                      <a:pt x="1223158" y="0"/>
                    </a:lnTo>
                    <a:lnTo>
                      <a:pt x="7683335" y="11876"/>
                    </a:lnTo>
                    <a:lnTo>
                      <a:pt x="8775865" y="368135"/>
                    </a:lnTo>
                    <a:lnTo>
                      <a:pt x="8787740" y="581891"/>
                    </a:lnTo>
                    <a:lnTo>
                      <a:pt x="0" y="593767"/>
                    </a:lnTo>
                    <a:close/>
                  </a:path>
                </a:pathLst>
              </a:custGeom>
              <a:solidFill>
                <a:srgbClr val="A99E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1123554" y="3880112"/>
                <a:ext cx="5652140" cy="127035"/>
              </a:xfrm>
              <a:custGeom>
                <a:avLst/>
                <a:gdLst>
                  <a:gd name="connsiteX0" fmla="*/ 0 w 8787740"/>
                  <a:gd name="connsiteY0" fmla="*/ 0 h 213756"/>
                  <a:gd name="connsiteX1" fmla="*/ 8775865 w 8787740"/>
                  <a:gd name="connsiteY1" fmla="*/ 0 h 213756"/>
                  <a:gd name="connsiteX2" fmla="*/ 8787740 w 8787740"/>
                  <a:gd name="connsiteY2" fmla="*/ 201881 h 213756"/>
                  <a:gd name="connsiteX3" fmla="*/ 0 w 8787740"/>
                  <a:gd name="connsiteY3" fmla="*/ 213756 h 213756"/>
                  <a:gd name="connsiteX4" fmla="*/ 0 w 8787740"/>
                  <a:gd name="connsiteY4" fmla="*/ 0 h 21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87740" h="213756">
                    <a:moveTo>
                      <a:pt x="0" y="0"/>
                    </a:moveTo>
                    <a:lnTo>
                      <a:pt x="8775865" y="0"/>
                    </a:lnTo>
                    <a:lnTo>
                      <a:pt x="8787740" y="201881"/>
                    </a:lnTo>
                    <a:lnTo>
                      <a:pt x="0" y="2137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8685" name="组合 21"/>
            <p:cNvGrpSpPr/>
            <p:nvPr/>
          </p:nvGrpSpPr>
          <p:grpSpPr bwMode="auto">
            <a:xfrm>
              <a:off x="1269728" y="699542"/>
              <a:ext cx="4574022" cy="902551"/>
              <a:chOff x="1673222" y="1193330"/>
              <a:chExt cx="4574022" cy="902551"/>
            </a:xfrm>
          </p:grpSpPr>
          <p:sp>
            <p:nvSpPr>
              <p:cNvPr id="4" name="任意多边形 3"/>
              <p:cNvSpPr/>
              <p:nvPr/>
            </p:nvSpPr>
            <p:spPr>
              <a:xfrm>
                <a:off x="1672891" y="1193330"/>
                <a:ext cx="4567755" cy="892418"/>
              </a:xfrm>
              <a:custGeom>
                <a:avLst/>
                <a:gdLst>
                  <a:gd name="connsiteX0" fmla="*/ 0 w 7101444"/>
                  <a:gd name="connsiteY0" fmla="*/ 926275 h 1448789"/>
                  <a:gd name="connsiteX1" fmla="*/ 3586348 w 7101444"/>
                  <a:gd name="connsiteY1" fmla="*/ 0 h 1448789"/>
                  <a:gd name="connsiteX2" fmla="*/ 7101444 w 7101444"/>
                  <a:gd name="connsiteY2" fmla="*/ 914400 h 1448789"/>
                  <a:gd name="connsiteX3" fmla="*/ 7101444 w 7101444"/>
                  <a:gd name="connsiteY3" fmla="*/ 1033153 h 1448789"/>
                  <a:gd name="connsiteX4" fmla="*/ 5807033 w 7101444"/>
                  <a:gd name="connsiteY4" fmla="*/ 1448789 h 1448789"/>
                  <a:gd name="connsiteX5" fmla="*/ 1104405 w 7101444"/>
                  <a:gd name="connsiteY5" fmla="*/ 1377538 h 1448789"/>
                  <a:gd name="connsiteX6" fmla="*/ 0 w 7101444"/>
                  <a:gd name="connsiteY6" fmla="*/ 1068779 h 1448789"/>
                  <a:gd name="connsiteX7" fmla="*/ 0 w 7101444"/>
                  <a:gd name="connsiteY7" fmla="*/ 926275 h 1448789"/>
                  <a:gd name="connsiteX0-1" fmla="*/ 0 w 7101444"/>
                  <a:gd name="connsiteY0-2" fmla="*/ 926275 h 1425929"/>
                  <a:gd name="connsiteX1-3" fmla="*/ 3586348 w 7101444"/>
                  <a:gd name="connsiteY1-4" fmla="*/ 0 h 1425929"/>
                  <a:gd name="connsiteX2-5" fmla="*/ 7101444 w 7101444"/>
                  <a:gd name="connsiteY2-6" fmla="*/ 914400 h 1425929"/>
                  <a:gd name="connsiteX3-7" fmla="*/ 7101444 w 7101444"/>
                  <a:gd name="connsiteY3-8" fmla="*/ 1033153 h 1425929"/>
                  <a:gd name="connsiteX4-9" fmla="*/ 5883233 w 7101444"/>
                  <a:gd name="connsiteY4-10" fmla="*/ 1425929 h 1425929"/>
                  <a:gd name="connsiteX5-11" fmla="*/ 1104405 w 7101444"/>
                  <a:gd name="connsiteY5-12" fmla="*/ 1377538 h 1425929"/>
                  <a:gd name="connsiteX6-13" fmla="*/ 0 w 7101444"/>
                  <a:gd name="connsiteY6-14" fmla="*/ 1068779 h 1425929"/>
                  <a:gd name="connsiteX7-15" fmla="*/ 0 w 7101444"/>
                  <a:gd name="connsiteY7-16" fmla="*/ 926275 h 1425929"/>
                  <a:gd name="connsiteX0-17" fmla="*/ 0 w 7101444"/>
                  <a:gd name="connsiteY0-18" fmla="*/ 926275 h 1425929"/>
                  <a:gd name="connsiteX1-19" fmla="*/ 3586348 w 7101444"/>
                  <a:gd name="connsiteY1-20" fmla="*/ 0 h 1425929"/>
                  <a:gd name="connsiteX2-21" fmla="*/ 7101444 w 7101444"/>
                  <a:gd name="connsiteY2-22" fmla="*/ 914400 h 1425929"/>
                  <a:gd name="connsiteX3-23" fmla="*/ 7101444 w 7101444"/>
                  <a:gd name="connsiteY3-24" fmla="*/ 1033153 h 1425929"/>
                  <a:gd name="connsiteX4-25" fmla="*/ 5883233 w 7101444"/>
                  <a:gd name="connsiteY4-26" fmla="*/ 1425929 h 1425929"/>
                  <a:gd name="connsiteX5-27" fmla="*/ 936765 w 7101444"/>
                  <a:gd name="connsiteY5-28" fmla="*/ 1347058 h 1425929"/>
                  <a:gd name="connsiteX6-29" fmla="*/ 0 w 7101444"/>
                  <a:gd name="connsiteY6-30" fmla="*/ 1068779 h 1425929"/>
                  <a:gd name="connsiteX7-31" fmla="*/ 0 w 7101444"/>
                  <a:gd name="connsiteY7-32" fmla="*/ 926275 h 1425929"/>
                  <a:gd name="connsiteX0-33" fmla="*/ 0 w 7101444"/>
                  <a:gd name="connsiteY0-34" fmla="*/ 926275 h 1387829"/>
                  <a:gd name="connsiteX1-35" fmla="*/ 3586348 w 7101444"/>
                  <a:gd name="connsiteY1-36" fmla="*/ 0 h 1387829"/>
                  <a:gd name="connsiteX2-37" fmla="*/ 7101444 w 7101444"/>
                  <a:gd name="connsiteY2-38" fmla="*/ 914400 h 1387829"/>
                  <a:gd name="connsiteX3-39" fmla="*/ 7101444 w 7101444"/>
                  <a:gd name="connsiteY3-40" fmla="*/ 1033153 h 1387829"/>
                  <a:gd name="connsiteX4-41" fmla="*/ 6020393 w 7101444"/>
                  <a:gd name="connsiteY4-42" fmla="*/ 1387829 h 1387829"/>
                  <a:gd name="connsiteX5-43" fmla="*/ 936765 w 7101444"/>
                  <a:gd name="connsiteY5-44" fmla="*/ 1347058 h 1387829"/>
                  <a:gd name="connsiteX6-45" fmla="*/ 0 w 7101444"/>
                  <a:gd name="connsiteY6-46" fmla="*/ 1068779 h 1387829"/>
                  <a:gd name="connsiteX7-47" fmla="*/ 0 w 7101444"/>
                  <a:gd name="connsiteY7-48" fmla="*/ 926275 h 138782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7101444" h="1387829">
                    <a:moveTo>
                      <a:pt x="0" y="926275"/>
                    </a:moveTo>
                    <a:lnTo>
                      <a:pt x="3586348" y="0"/>
                    </a:lnTo>
                    <a:lnTo>
                      <a:pt x="7101444" y="914400"/>
                    </a:lnTo>
                    <a:lnTo>
                      <a:pt x="7101444" y="1033153"/>
                    </a:lnTo>
                    <a:lnTo>
                      <a:pt x="6020393" y="1387829"/>
                    </a:lnTo>
                    <a:lnTo>
                      <a:pt x="936765" y="1347058"/>
                    </a:lnTo>
                    <a:lnTo>
                      <a:pt x="0" y="1068779"/>
                    </a:lnTo>
                    <a:lnTo>
                      <a:pt x="0" y="926275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701" name="任意多边形 5"/>
              <p:cNvSpPr/>
              <p:nvPr/>
            </p:nvSpPr>
            <p:spPr bwMode="auto">
              <a:xfrm>
                <a:off x="1680734" y="1862005"/>
                <a:ext cx="4566510" cy="233876"/>
              </a:xfrm>
              <a:custGeom>
                <a:avLst/>
                <a:gdLst>
                  <a:gd name="T0" fmla="*/ 0 w 7099465"/>
                  <a:gd name="T1" fmla="*/ 1339 h 363603"/>
                  <a:gd name="T2" fmla="*/ 323398 w 7099465"/>
                  <a:gd name="T3" fmla="*/ 0 h 363603"/>
                  <a:gd name="T4" fmla="*/ 268702 w 7099465"/>
                  <a:gd name="T5" fmla="*/ 16563 h 363603"/>
                  <a:gd name="T6" fmla="*/ 36446 w 7099465"/>
                  <a:gd name="T7" fmla="*/ 13141 h 363603"/>
                  <a:gd name="T8" fmla="*/ 0 w 7099465"/>
                  <a:gd name="T9" fmla="*/ 1339 h 3636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99465" h="363603">
                    <a:moveTo>
                      <a:pt x="0" y="29401"/>
                    </a:moveTo>
                    <a:lnTo>
                      <a:pt x="7099465" y="0"/>
                    </a:lnTo>
                    <a:lnTo>
                      <a:pt x="5898743" y="363603"/>
                    </a:lnTo>
                    <a:lnTo>
                      <a:pt x="800100" y="288481"/>
                    </a:lnTo>
                    <a:lnTo>
                      <a:pt x="0" y="29401"/>
                    </a:lnTo>
                    <a:close/>
                  </a:path>
                </a:pathLst>
              </a:custGeom>
              <a:solidFill>
                <a:srgbClr val="A99E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1778243" y="1259458"/>
                <a:ext cx="4273550" cy="558800"/>
              </a:xfrm>
              <a:custGeom>
                <a:avLst/>
                <a:gdLst>
                  <a:gd name="connsiteX0" fmla="*/ 2190750 w 4273550"/>
                  <a:gd name="connsiteY0" fmla="*/ 0 h 539750"/>
                  <a:gd name="connsiteX1" fmla="*/ 0 w 4273550"/>
                  <a:gd name="connsiteY1" fmla="*/ 539750 h 539750"/>
                  <a:gd name="connsiteX2" fmla="*/ 4273550 w 4273550"/>
                  <a:gd name="connsiteY2" fmla="*/ 539750 h 539750"/>
                  <a:gd name="connsiteX3" fmla="*/ 2190750 w 4273550"/>
                  <a:gd name="connsiteY3" fmla="*/ 0 h 539750"/>
                  <a:gd name="connsiteX0-1" fmla="*/ 2209800 w 4273550"/>
                  <a:gd name="connsiteY0-2" fmla="*/ 0 h 577850"/>
                  <a:gd name="connsiteX1-3" fmla="*/ 0 w 4273550"/>
                  <a:gd name="connsiteY1-4" fmla="*/ 577850 h 577850"/>
                  <a:gd name="connsiteX2-5" fmla="*/ 4273550 w 4273550"/>
                  <a:gd name="connsiteY2-6" fmla="*/ 577850 h 577850"/>
                  <a:gd name="connsiteX3-7" fmla="*/ 2209800 w 4273550"/>
                  <a:gd name="connsiteY3-8" fmla="*/ 0 h 577850"/>
                  <a:gd name="connsiteX0-9" fmla="*/ 2197100 w 4273550"/>
                  <a:gd name="connsiteY0-10" fmla="*/ 0 h 558800"/>
                  <a:gd name="connsiteX1-11" fmla="*/ 0 w 4273550"/>
                  <a:gd name="connsiteY1-12" fmla="*/ 558800 h 558800"/>
                  <a:gd name="connsiteX2-13" fmla="*/ 4273550 w 4273550"/>
                  <a:gd name="connsiteY2-14" fmla="*/ 558800 h 558800"/>
                  <a:gd name="connsiteX3-15" fmla="*/ 2197100 w 4273550"/>
                  <a:gd name="connsiteY3-16" fmla="*/ 0 h 5588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273550" h="558800">
                    <a:moveTo>
                      <a:pt x="2197100" y="0"/>
                    </a:moveTo>
                    <a:lnTo>
                      <a:pt x="0" y="558800"/>
                    </a:lnTo>
                    <a:lnTo>
                      <a:pt x="4273550" y="558800"/>
                    </a:lnTo>
                    <a:lnTo>
                      <a:pt x="2197100" y="0"/>
                    </a:lnTo>
                    <a:close/>
                  </a:path>
                </a:pathLst>
              </a:custGeom>
              <a:solidFill>
                <a:srgbClr val="C05B08"/>
              </a:solidFill>
              <a:ln w="3175">
                <a:noFill/>
              </a:ln>
              <a:effectLst>
                <a:reflection blurRad="6350" stA="50000" endA="300" endPos="12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1" name="TextBox 11"/>
              <p:cNvSpPr txBox="1">
                <a:spLocks noChangeArrowheads="1"/>
              </p:cNvSpPr>
              <p:nvPr/>
            </p:nvSpPr>
            <p:spPr bwMode="auto">
              <a:xfrm flipH="1">
                <a:off x="2916045" y="1482334"/>
                <a:ext cx="2049694" cy="368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    </a:t>
                </a:r>
                <a:endParaRPr lang="en-US" altLang="zh-CN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8686" name="组合 24"/>
            <p:cNvGrpSpPr/>
            <p:nvPr/>
          </p:nvGrpSpPr>
          <p:grpSpPr bwMode="auto">
            <a:xfrm>
              <a:off x="3711999" y="1482704"/>
              <a:ext cx="1675003" cy="1804913"/>
              <a:chOff x="4115493" y="1976492"/>
              <a:chExt cx="1675003" cy="1804913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4114743" y="1976180"/>
                <a:ext cx="1675003" cy="1805480"/>
              </a:xfrm>
              <a:prstGeom prst="rect">
                <a:avLst/>
              </a:prstGeom>
              <a:solidFill>
                <a:srgbClr val="C05B08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grpSp>
            <p:nvGrpSpPr>
              <p:cNvPr id="28695" name="组合 11"/>
              <p:cNvGrpSpPr/>
              <p:nvPr/>
            </p:nvGrpSpPr>
            <p:grpSpPr bwMode="auto">
              <a:xfrm>
                <a:off x="4307167" y="2358079"/>
                <a:ext cx="1252352" cy="1005759"/>
                <a:chOff x="4998041" y="3014873"/>
                <a:chExt cx="1252352" cy="1005759"/>
              </a:xfrm>
            </p:grpSpPr>
            <p:sp>
              <p:nvSpPr>
                <p:cNvPr id="13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4997727" y="3004550"/>
                  <a:ext cx="1252679" cy="2874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kern="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    </a:t>
                  </a:r>
                  <a:endParaRPr lang="en-US" altLang="zh-CN" sz="1200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" name="TextBox 13"/>
                <p:cNvSpPr txBox="1">
                  <a:spLocks noChangeArrowheads="1"/>
                </p:cNvSpPr>
                <p:nvPr/>
              </p:nvSpPr>
              <p:spPr bwMode="auto">
                <a:xfrm flipH="1">
                  <a:off x="4997727" y="3257032"/>
                  <a:ext cx="1252679" cy="276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kern="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    </a:t>
                  </a:r>
                  <a:endParaRPr lang="en-US" altLang="zh-CN" sz="1200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4997727" y="3501574"/>
                  <a:ext cx="1252679" cy="276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kern="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    </a:t>
                  </a:r>
                  <a:endParaRPr lang="en-US" altLang="zh-CN" sz="1200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" name="TextBox 15"/>
                <p:cNvSpPr txBox="1">
                  <a:spLocks noChangeArrowheads="1"/>
                </p:cNvSpPr>
                <p:nvPr/>
              </p:nvSpPr>
              <p:spPr bwMode="auto">
                <a:xfrm flipH="1">
                  <a:off x="4997727" y="3742939"/>
                  <a:ext cx="1252679" cy="277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kern="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    </a:t>
                  </a:r>
                  <a:endParaRPr lang="en-US" altLang="zh-CN" sz="1200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8687" name="组合 22"/>
            <p:cNvGrpSpPr/>
            <p:nvPr/>
          </p:nvGrpSpPr>
          <p:grpSpPr bwMode="auto">
            <a:xfrm>
              <a:off x="1708581" y="1482704"/>
              <a:ext cx="1675003" cy="1804913"/>
              <a:chOff x="2112075" y="1976492"/>
              <a:chExt cx="1675003" cy="1804913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112679" y="1976180"/>
                <a:ext cx="1675002" cy="180548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28689" name="组合 16"/>
              <p:cNvGrpSpPr/>
              <p:nvPr/>
            </p:nvGrpSpPr>
            <p:grpSpPr bwMode="auto">
              <a:xfrm>
                <a:off x="2323400" y="2358079"/>
                <a:ext cx="1252352" cy="1005759"/>
                <a:chOff x="4998041" y="3014873"/>
                <a:chExt cx="1252352" cy="1005759"/>
              </a:xfrm>
            </p:grpSpPr>
            <p:sp>
              <p:nvSpPr>
                <p:cNvPr id="18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4998481" y="3004550"/>
                  <a:ext cx="1252680" cy="2874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    </a:t>
                  </a:r>
                  <a:endParaRPr lang="en-US" altLang="zh-CN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TextBox 18"/>
                <p:cNvSpPr txBox="1">
                  <a:spLocks noChangeArrowheads="1"/>
                </p:cNvSpPr>
                <p:nvPr/>
              </p:nvSpPr>
              <p:spPr bwMode="auto">
                <a:xfrm flipH="1">
                  <a:off x="4998481" y="3257032"/>
                  <a:ext cx="1252680" cy="276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    </a:t>
                  </a:r>
                  <a:endParaRPr lang="en-US" altLang="zh-CN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4998481" y="3501574"/>
                  <a:ext cx="1252680" cy="276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    </a:t>
                  </a:r>
                  <a:endParaRPr lang="en-US" altLang="zh-CN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TextBox 20"/>
                <p:cNvSpPr txBox="1">
                  <a:spLocks noChangeArrowheads="1"/>
                </p:cNvSpPr>
                <p:nvPr/>
              </p:nvSpPr>
              <p:spPr bwMode="auto">
                <a:xfrm flipH="1">
                  <a:off x="4998481" y="3742939"/>
                  <a:ext cx="1252680" cy="277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    </a:t>
                  </a:r>
                  <a:endParaRPr lang="en-US" altLang="zh-CN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384300" y="4198938"/>
            <a:ext cx="592455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638" y="2016125"/>
            <a:ext cx="1203325" cy="290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组合 23"/>
          <p:cNvGrpSpPr/>
          <p:nvPr/>
        </p:nvGrpSpPr>
        <p:grpSpPr bwMode="auto">
          <a:xfrm>
            <a:off x="1522413" y="3792538"/>
            <a:ext cx="5641975" cy="392112"/>
            <a:chOff x="1522897" y="3791972"/>
            <a:chExt cx="5641391" cy="392697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1560993" y="4184669"/>
              <a:ext cx="560329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79" name="组合 47"/>
            <p:cNvGrpSpPr/>
            <p:nvPr/>
          </p:nvGrpSpPr>
          <p:grpSpPr bwMode="auto">
            <a:xfrm>
              <a:off x="1522897" y="3791972"/>
              <a:ext cx="2545047" cy="338554"/>
              <a:chOff x="-1684304" y="3680447"/>
              <a:chExt cx="2545047" cy="338554"/>
            </a:xfrm>
          </p:grpSpPr>
          <p:sp>
            <p:nvSpPr>
              <p:cNvPr id="28680" name="TextBox 232"/>
              <p:cNvSpPr txBox="1">
                <a:spLocks noChangeArrowheads="1"/>
              </p:cNvSpPr>
              <p:nvPr/>
            </p:nvSpPr>
            <p:spPr bwMode="auto">
              <a:xfrm>
                <a:off x="-1533481" y="3680447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十字箭头 49"/>
              <p:cNvSpPr/>
              <p:nvPr/>
            </p:nvSpPr>
            <p:spPr>
              <a:xfrm>
                <a:off x="-1684304" y="3758350"/>
                <a:ext cx="169844" cy="168526"/>
              </a:xfrm>
              <a:prstGeom prst="quadArrow">
                <a:avLst/>
              </a:prstGeom>
              <a:solidFill>
                <a:srgbClr val="C05B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682" name="矩形 50"/>
              <p:cNvSpPr>
                <a:spLocks noChangeArrowheads="1"/>
              </p:cNvSpPr>
              <p:nvPr/>
            </p:nvSpPr>
            <p:spPr bwMode="auto">
              <a:xfrm>
                <a:off x="-478085" y="3722802"/>
                <a:ext cx="133882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>
                <a:off x="-535073" y="3737682"/>
                <a:ext cx="0" cy="2098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181225" y="847725"/>
            <a:ext cx="1284288" cy="593725"/>
            <a:chOff x="2181796" y="846942"/>
            <a:chExt cx="1282958" cy="594862"/>
          </a:xfrm>
        </p:grpSpPr>
        <p:sp>
          <p:nvSpPr>
            <p:cNvPr id="4" name="矩形 3"/>
            <p:cNvSpPr/>
            <p:nvPr/>
          </p:nvSpPr>
          <p:spPr>
            <a:xfrm>
              <a:off x="2181796" y="846942"/>
              <a:ext cx="1282958" cy="594862"/>
            </a:xfrm>
            <a:custGeom>
              <a:avLst/>
              <a:gdLst/>
              <a:ahLst/>
              <a:cxnLst/>
              <a:rect l="l" t="t" r="r" b="b"/>
              <a:pathLst>
                <a:path w="1459506" h="676721">
                  <a:moveTo>
                    <a:pt x="0" y="0"/>
                  </a:moveTo>
                  <a:lnTo>
                    <a:pt x="1296145" y="0"/>
                  </a:lnTo>
                  <a:lnTo>
                    <a:pt x="1296145" y="55067"/>
                  </a:lnTo>
                  <a:lnTo>
                    <a:pt x="1459506" y="338362"/>
                  </a:lnTo>
                  <a:lnTo>
                    <a:pt x="1296145" y="621656"/>
                  </a:lnTo>
                  <a:lnTo>
                    <a:pt x="1296145" y="676718"/>
                  </a:lnTo>
                  <a:lnTo>
                    <a:pt x="1264394" y="676718"/>
                  </a:lnTo>
                  <a:lnTo>
                    <a:pt x="1264393" y="676721"/>
                  </a:lnTo>
                  <a:lnTo>
                    <a:pt x="1264393" y="676718"/>
                  </a:lnTo>
                  <a:lnTo>
                    <a:pt x="0" y="676718"/>
                  </a:lnTo>
                  <a:close/>
                </a:path>
              </a:pathLst>
            </a:custGeom>
            <a:solidFill>
              <a:srgbClr val="C05B08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8" name="TextBox 11"/>
            <p:cNvSpPr txBox="1">
              <a:spLocks noChangeArrowheads="1"/>
            </p:cNvSpPr>
            <p:nvPr/>
          </p:nvSpPr>
          <p:spPr bwMode="auto">
            <a:xfrm flipH="1">
              <a:off x="2234130" y="982138"/>
              <a:ext cx="1118028" cy="3387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3384550" y="847725"/>
            <a:ext cx="1293813" cy="593725"/>
            <a:chOff x="3384318" y="846941"/>
            <a:chExt cx="1293696" cy="594863"/>
          </a:xfrm>
        </p:grpSpPr>
        <p:sp>
          <p:nvSpPr>
            <p:cNvPr id="30756" name="矩形 7"/>
            <p:cNvSpPr/>
            <p:nvPr/>
          </p:nvSpPr>
          <p:spPr bwMode="auto">
            <a:xfrm>
              <a:off x="3384318" y="846941"/>
              <a:ext cx="1293696" cy="594863"/>
            </a:xfrm>
            <a:custGeom>
              <a:avLst/>
              <a:gdLst>
                <a:gd name="T0" fmla="*/ 0 w 1471721"/>
                <a:gd name="T1" fmla="*/ 0 h 676722"/>
                <a:gd name="T2" fmla="*/ 597990 w 1471721"/>
                <a:gd name="T3" fmla="*/ 0 h 676722"/>
                <a:gd name="T4" fmla="*/ 597990 w 1471721"/>
                <a:gd name="T5" fmla="*/ 15634 h 676722"/>
                <a:gd name="T6" fmla="*/ 678994 w 1471721"/>
                <a:gd name="T7" fmla="*/ 156106 h 676722"/>
                <a:gd name="T8" fmla="*/ 597990 w 1471721"/>
                <a:gd name="T9" fmla="*/ 296581 h 676722"/>
                <a:gd name="T10" fmla="*/ 597990 w 1471721"/>
                <a:gd name="T11" fmla="*/ 312211 h 676722"/>
                <a:gd name="T12" fmla="*/ 588977 w 1471721"/>
                <a:gd name="T13" fmla="*/ 312211 h 676722"/>
                <a:gd name="T14" fmla="*/ 588976 w 1471721"/>
                <a:gd name="T15" fmla="*/ 312212 h 676722"/>
                <a:gd name="T16" fmla="*/ 588976 w 1471721"/>
                <a:gd name="T17" fmla="*/ 312211 h 676722"/>
                <a:gd name="T18" fmla="*/ 0 w 1471721"/>
                <a:gd name="T19" fmla="*/ 312211 h 676722"/>
                <a:gd name="T20" fmla="*/ 0 w 1471721"/>
                <a:gd name="T21" fmla="*/ 288919 h 676722"/>
                <a:gd name="T22" fmla="*/ 70098 w 1471721"/>
                <a:gd name="T23" fmla="*/ 167358 h 676722"/>
                <a:gd name="T24" fmla="*/ 0 w 1471721"/>
                <a:gd name="T25" fmla="*/ 45798 h 676722"/>
                <a:gd name="T26" fmla="*/ 0 w 1471721"/>
                <a:gd name="T27" fmla="*/ 0 h 67672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71721" h="676722">
                  <a:moveTo>
                    <a:pt x="0" y="0"/>
                  </a:moveTo>
                  <a:lnTo>
                    <a:pt x="1296145" y="0"/>
                  </a:lnTo>
                  <a:lnTo>
                    <a:pt x="1296145" y="33885"/>
                  </a:lnTo>
                  <a:lnTo>
                    <a:pt x="1471721" y="338363"/>
                  </a:lnTo>
                  <a:lnTo>
                    <a:pt x="1296145" y="642840"/>
                  </a:lnTo>
                  <a:lnTo>
                    <a:pt x="1296145" y="676718"/>
                  </a:lnTo>
                  <a:lnTo>
                    <a:pt x="1276610" y="676718"/>
                  </a:lnTo>
                  <a:lnTo>
                    <a:pt x="1276608" y="676722"/>
                  </a:lnTo>
                  <a:lnTo>
                    <a:pt x="1276608" y="676718"/>
                  </a:lnTo>
                  <a:lnTo>
                    <a:pt x="0" y="676718"/>
                  </a:lnTo>
                  <a:lnTo>
                    <a:pt x="0" y="626233"/>
                  </a:lnTo>
                  <a:lnTo>
                    <a:pt x="151937" y="362750"/>
                  </a:lnTo>
                  <a:lnTo>
                    <a:pt x="0" y="99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7" name="TextBox 11"/>
            <p:cNvSpPr txBox="1">
              <a:spLocks noChangeArrowheads="1"/>
            </p:cNvSpPr>
            <p:nvPr/>
          </p:nvSpPr>
          <p:spPr bwMode="auto">
            <a:xfrm flipH="1">
              <a:off x="3575364" y="982046"/>
              <a:ext cx="10222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4546600" y="1536700"/>
            <a:ext cx="1154113" cy="1692275"/>
            <a:chOff x="4545915" y="1536235"/>
            <a:chExt cx="1155032" cy="1693319"/>
          </a:xfrm>
        </p:grpSpPr>
        <p:sp>
          <p:nvSpPr>
            <p:cNvPr id="17" name="矩形 16"/>
            <p:cNvSpPr/>
            <p:nvPr/>
          </p:nvSpPr>
          <p:spPr>
            <a:xfrm>
              <a:off x="4628531" y="1536235"/>
              <a:ext cx="1072416" cy="1693319"/>
            </a:xfrm>
            <a:prstGeom prst="rect">
              <a:avLst/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TextBox 11"/>
            <p:cNvSpPr txBox="1">
              <a:spLocks noChangeArrowheads="1"/>
            </p:cNvSpPr>
            <p:nvPr/>
          </p:nvSpPr>
          <p:spPr bwMode="auto">
            <a:xfrm flipH="1">
              <a:off x="4545915" y="1720499"/>
              <a:ext cx="1150265" cy="40506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11"/>
            <p:cNvSpPr txBox="1">
              <a:spLocks noChangeArrowheads="1"/>
            </p:cNvSpPr>
            <p:nvPr/>
          </p:nvSpPr>
          <p:spPr bwMode="auto">
            <a:xfrm flipH="1">
              <a:off x="4545915" y="2131915"/>
              <a:ext cx="1150265" cy="4066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3378200" y="1536700"/>
            <a:ext cx="1150938" cy="2120900"/>
            <a:chOff x="3377739" y="1536234"/>
            <a:chExt cx="1150810" cy="2122007"/>
          </a:xfrm>
        </p:grpSpPr>
        <p:sp>
          <p:nvSpPr>
            <p:cNvPr id="14" name="矩形 13"/>
            <p:cNvSpPr/>
            <p:nvPr/>
          </p:nvSpPr>
          <p:spPr>
            <a:xfrm>
              <a:off x="3417423" y="1536234"/>
              <a:ext cx="1073031" cy="2122007"/>
            </a:xfrm>
            <a:prstGeom prst="rect">
              <a:avLst/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Box 11"/>
            <p:cNvSpPr txBox="1">
              <a:spLocks noChangeArrowheads="1"/>
            </p:cNvSpPr>
            <p:nvPr/>
          </p:nvSpPr>
          <p:spPr bwMode="auto">
            <a:xfrm flipH="1">
              <a:off x="3377739" y="1720480"/>
              <a:ext cx="1150810" cy="40502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11"/>
            <p:cNvSpPr txBox="1">
              <a:spLocks noChangeArrowheads="1"/>
            </p:cNvSpPr>
            <p:nvPr/>
          </p:nvSpPr>
          <p:spPr bwMode="auto">
            <a:xfrm flipH="1">
              <a:off x="3377739" y="2131858"/>
              <a:ext cx="1150810" cy="4066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11"/>
            <p:cNvSpPr txBox="1">
              <a:spLocks noChangeArrowheads="1"/>
            </p:cNvSpPr>
            <p:nvPr/>
          </p:nvSpPr>
          <p:spPr bwMode="auto">
            <a:xfrm flipH="1">
              <a:off x="3377739" y="2544823"/>
              <a:ext cx="1150810" cy="4050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2187575" y="1536700"/>
            <a:ext cx="1150938" cy="2474913"/>
            <a:chOff x="2188129" y="1536234"/>
            <a:chExt cx="1150810" cy="2475676"/>
          </a:xfrm>
        </p:grpSpPr>
        <p:sp>
          <p:nvSpPr>
            <p:cNvPr id="11" name="矩形 10"/>
            <p:cNvSpPr/>
            <p:nvPr/>
          </p:nvSpPr>
          <p:spPr>
            <a:xfrm>
              <a:off x="2218289" y="1536234"/>
              <a:ext cx="1071443" cy="2475676"/>
            </a:xfrm>
            <a:prstGeom prst="rect">
              <a:avLst/>
            </a:prstGeom>
            <a:solidFill>
              <a:srgbClr val="C05B0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TextBox 11"/>
            <p:cNvSpPr txBox="1">
              <a:spLocks noChangeArrowheads="1"/>
            </p:cNvSpPr>
            <p:nvPr/>
          </p:nvSpPr>
          <p:spPr bwMode="auto">
            <a:xfrm flipH="1">
              <a:off x="2188129" y="1720441"/>
              <a:ext cx="1150810" cy="4621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11"/>
            <p:cNvSpPr txBox="1">
              <a:spLocks noChangeArrowheads="1"/>
            </p:cNvSpPr>
            <p:nvPr/>
          </p:nvSpPr>
          <p:spPr bwMode="auto">
            <a:xfrm flipH="1">
              <a:off x="2188129" y="2133318"/>
              <a:ext cx="1150810" cy="46051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Box 11"/>
            <p:cNvSpPr txBox="1">
              <a:spLocks noChangeArrowheads="1"/>
            </p:cNvSpPr>
            <p:nvPr/>
          </p:nvSpPr>
          <p:spPr bwMode="auto">
            <a:xfrm flipH="1">
              <a:off x="2188129" y="2546195"/>
              <a:ext cx="1150810" cy="46051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Box 11"/>
            <p:cNvSpPr txBox="1">
              <a:spLocks noChangeArrowheads="1"/>
            </p:cNvSpPr>
            <p:nvPr/>
          </p:nvSpPr>
          <p:spPr bwMode="auto">
            <a:xfrm flipH="1">
              <a:off x="2188129" y="2957485"/>
              <a:ext cx="1150810" cy="46210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5799138" y="1536700"/>
            <a:ext cx="1150937" cy="1371600"/>
            <a:chOff x="5799828" y="1536234"/>
            <a:chExt cx="1150810" cy="1371803"/>
          </a:xfrm>
        </p:grpSpPr>
        <p:sp>
          <p:nvSpPr>
            <p:cNvPr id="34" name="矩形 33"/>
            <p:cNvSpPr/>
            <p:nvPr/>
          </p:nvSpPr>
          <p:spPr>
            <a:xfrm>
              <a:off x="5839511" y="1536234"/>
              <a:ext cx="1073032" cy="1371803"/>
            </a:xfrm>
            <a:prstGeom prst="rect">
              <a:avLst/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TextBox 11"/>
            <p:cNvSpPr txBox="1">
              <a:spLocks noChangeArrowheads="1"/>
            </p:cNvSpPr>
            <p:nvPr/>
          </p:nvSpPr>
          <p:spPr bwMode="auto">
            <a:xfrm flipH="1">
              <a:off x="5799828" y="1720411"/>
              <a:ext cx="1150810" cy="4064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7021513" y="1536700"/>
            <a:ext cx="1150937" cy="942975"/>
            <a:chOff x="7021590" y="1536234"/>
            <a:chExt cx="1150810" cy="943114"/>
          </a:xfrm>
        </p:grpSpPr>
        <p:sp>
          <p:nvSpPr>
            <p:cNvPr id="38" name="矩形 37"/>
            <p:cNvSpPr/>
            <p:nvPr/>
          </p:nvSpPr>
          <p:spPr>
            <a:xfrm>
              <a:off x="7040638" y="1536234"/>
              <a:ext cx="1071444" cy="943114"/>
            </a:xfrm>
            <a:prstGeom prst="rect">
              <a:avLst/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TextBox 11"/>
            <p:cNvSpPr txBox="1">
              <a:spLocks noChangeArrowheads="1"/>
            </p:cNvSpPr>
            <p:nvPr/>
          </p:nvSpPr>
          <p:spPr bwMode="auto">
            <a:xfrm flipH="1">
              <a:off x="7021590" y="1720411"/>
              <a:ext cx="1150810" cy="4064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4597400" y="847725"/>
            <a:ext cx="1284288" cy="593725"/>
            <a:chOff x="4597578" y="846940"/>
            <a:chExt cx="1284338" cy="594864"/>
          </a:xfrm>
        </p:grpSpPr>
        <p:sp>
          <p:nvSpPr>
            <p:cNvPr id="30738" name="矩形 8"/>
            <p:cNvSpPr/>
            <p:nvPr/>
          </p:nvSpPr>
          <p:spPr bwMode="auto">
            <a:xfrm>
              <a:off x="4597578" y="846940"/>
              <a:ext cx="1284338" cy="594864"/>
            </a:xfrm>
            <a:custGeom>
              <a:avLst/>
              <a:gdLst>
                <a:gd name="T0" fmla="*/ 0 w 1461076"/>
                <a:gd name="T1" fmla="*/ 0 h 676723"/>
                <a:gd name="T2" fmla="*/ 597989 w 1461076"/>
                <a:gd name="T3" fmla="*/ 0 h 676723"/>
                <a:gd name="T4" fmla="*/ 597989 w 1461076"/>
                <a:gd name="T5" fmla="*/ 24150 h 676723"/>
                <a:gd name="T6" fmla="*/ 674081 w 1461076"/>
                <a:gd name="T7" fmla="*/ 156107 h 676723"/>
                <a:gd name="T8" fmla="*/ 597989 w 1461076"/>
                <a:gd name="T9" fmla="*/ 288065 h 676723"/>
                <a:gd name="T10" fmla="*/ 597989 w 1461076"/>
                <a:gd name="T11" fmla="*/ 312212 h 676723"/>
                <a:gd name="T12" fmla="*/ 584065 w 1461076"/>
                <a:gd name="T13" fmla="*/ 312212 h 676723"/>
                <a:gd name="T14" fmla="*/ 584065 w 1461076"/>
                <a:gd name="T15" fmla="*/ 312213 h 676723"/>
                <a:gd name="T16" fmla="*/ 584065 w 1461076"/>
                <a:gd name="T17" fmla="*/ 312212 h 676723"/>
                <a:gd name="T18" fmla="*/ 0 w 1461076"/>
                <a:gd name="T19" fmla="*/ 312212 h 676723"/>
                <a:gd name="T20" fmla="*/ 0 w 1461076"/>
                <a:gd name="T21" fmla="*/ 282440 h 676723"/>
                <a:gd name="T22" fmla="*/ 75030 w 1461076"/>
                <a:gd name="T23" fmla="*/ 152326 h 676723"/>
                <a:gd name="T24" fmla="*/ 0 w 1461076"/>
                <a:gd name="T25" fmla="*/ 22210 h 676723"/>
                <a:gd name="T26" fmla="*/ 0 w 1461076"/>
                <a:gd name="T27" fmla="*/ 0 h 67672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61076" h="676723">
                  <a:moveTo>
                    <a:pt x="0" y="0"/>
                  </a:moveTo>
                  <a:lnTo>
                    <a:pt x="1296145" y="0"/>
                  </a:lnTo>
                  <a:lnTo>
                    <a:pt x="1296145" y="52346"/>
                  </a:lnTo>
                  <a:lnTo>
                    <a:pt x="1461076" y="338364"/>
                  </a:lnTo>
                  <a:lnTo>
                    <a:pt x="1296145" y="624381"/>
                  </a:lnTo>
                  <a:lnTo>
                    <a:pt x="1296145" y="676718"/>
                  </a:lnTo>
                  <a:lnTo>
                    <a:pt x="1265965" y="676718"/>
                  </a:lnTo>
                  <a:lnTo>
                    <a:pt x="1265963" y="676723"/>
                  </a:lnTo>
                  <a:lnTo>
                    <a:pt x="1265963" y="676718"/>
                  </a:lnTo>
                  <a:lnTo>
                    <a:pt x="0" y="676718"/>
                  </a:lnTo>
                  <a:lnTo>
                    <a:pt x="0" y="612190"/>
                  </a:lnTo>
                  <a:lnTo>
                    <a:pt x="162629" y="330165"/>
                  </a:lnTo>
                  <a:lnTo>
                    <a:pt x="0" y="48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9" name="TextBox 11"/>
            <p:cNvSpPr txBox="1">
              <a:spLocks noChangeArrowheads="1"/>
            </p:cNvSpPr>
            <p:nvPr/>
          </p:nvSpPr>
          <p:spPr bwMode="auto">
            <a:xfrm flipH="1">
              <a:off x="4762174" y="982046"/>
              <a:ext cx="10222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5800725" y="847725"/>
            <a:ext cx="1289050" cy="593725"/>
            <a:chOff x="5801481" y="846938"/>
            <a:chExt cx="1288378" cy="594865"/>
          </a:xfrm>
        </p:grpSpPr>
        <p:sp>
          <p:nvSpPr>
            <p:cNvPr id="30736" name="等腰三角形 20"/>
            <p:cNvSpPr/>
            <p:nvPr/>
          </p:nvSpPr>
          <p:spPr bwMode="auto">
            <a:xfrm rot="5400000">
              <a:off x="6148237" y="500182"/>
              <a:ext cx="594865" cy="1288378"/>
            </a:xfrm>
            <a:custGeom>
              <a:avLst/>
              <a:gdLst>
                <a:gd name="T0" fmla="*/ 0 w 676724"/>
                <a:gd name="T1" fmla="*/ 676203 h 1465671"/>
                <a:gd name="T2" fmla="*/ 0 w 676724"/>
                <a:gd name="T3" fmla="*/ 78212 h 1465671"/>
                <a:gd name="T4" fmla="*/ 20475 w 676724"/>
                <a:gd name="T5" fmla="*/ 78212 h 1465671"/>
                <a:gd name="T6" fmla="*/ 156108 w 676724"/>
                <a:gd name="T7" fmla="*/ 0 h 1465671"/>
                <a:gd name="T8" fmla="*/ 291742 w 676724"/>
                <a:gd name="T9" fmla="*/ 78212 h 1465671"/>
                <a:gd name="T10" fmla="*/ 312213 w 676724"/>
                <a:gd name="T11" fmla="*/ 78212 h 1465671"/>
                <a:gd name="T12" fmla="*/ 312213 w 676724"/>
                <a:gd name="T13" fmla="*/ 90016 h 1465671"/>
                <a:gd name="T14" fmla="*/ 312213 w 676724"/>
                <a:gd name="T15" fmla="*/ 90017 h 1465671"/>
                <a:gd name="T16" fmla="*/ 312213 w 676724"/>
                <a:gd name="T17" fmla="*/ 90017 h 1465671"/>
                <a:gd name="T18" fmla="*/ 312213 w 676724"/>
                <a:gd name="T19" fmla="*/ 676203 h 1465671"/>
                <a:gd name="T20" fmla="*/ 290646 w 676724"/>
                <a:gd name="T21" fmla="*/ 676203 h 1465671"/>
                <a:gd name="T22" fmla="*/ 161734 w 676724"/>
                <a:gd name="T23" fmla="*/ 601866 h 1465671"/>
                <a:gd name="T24" fmla="*/ 32821 w 676724"/>
                <a:gd name="T25" fmla="*/ 676203 h 1465671"/>
                <a:gd name="T26" fmla="*/ 0 w 676724"/>
                <a:gd name="T27" fmla="*/ 676203 h 146567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76724" h="1465671">
                  <a:moveTo>
                    <a:pt x="0" y="1465671"/>
                  </a:moveTo>
                  <a:lnTo>
                    <a:pt x="0" y="169526"/>
                  </a:lnTo>
                  <a:lnTo>
                    <a:pt x="44379" y="169526"/>
                  </a:lnTo>
                  <a:lnTo>
                    <a:pt x="338365" y="0"/>
                  </a:lnTo>
                  <a:lnTo>
                    <a:pt x="632351" y="169526"/>
                  </a:lnTo>
                  <a:lnTo>
                    <a:pt x="676719" y="169526"/>
                  </a:lnTo>
                  <a:lnTo>
                    <a:pt x="676719" y="195110"/>
                  </a:lnTo>
                  <a:lnTo>
                    <a:pt x="676724" y="195113"/>
                  </a:lnTo>
                  <a:lnTo>
                    <a:pt x="676719" y="195113"/>
                  </a:lnTo>
                  <a:lnTo>
                    <a:pt x="676719" y="1465671"/>
                  </a:lnTo>
                  <a:lnTo>
                    <a:pt x="629979" y="1465671"/>
                  </a:lnTo>
                  <a:lnTo>
                    <a:pt x="350559" y="1304544"/>
                  </a:lnTo>
                  <a:lnTo>
                    <a:pt x="71138" y="1465671"/>
                  </a:lnTo>
                  <a:lnTo>
                    <a:pt x="0" y="1465671"/>
                  </a:lnTo>
                  <a:close/>
                </a:path>
              </a:pathLst>
            </a:custGeom>
            <a:solidFill>
              <a:srgbClr val="A99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7" name="TextBox 11"/>
            <p:cNvSpPr txBox="1">
              <a:spLocks noChangeArrowheads="1"/>
            </p:cNvSpPr>
            <p:nvPr/>
          </p:nvSpPr>
          <p:spPr bwMode="auto">
            <a:xfrm flipH="1">
              <a:off x="5967739" y="982046"/>
              <a:ext cx="10222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7008813" y="847725"/>
            <a:ext cx="1139825" cy="593725"/>
            <a:chOff x="7009421" y="846944"/>
            <a:chExt cx="1139358" cy="594860"/>
          </a:xfrm>
        </p:grpSpPr>
        <p:sp>
          <p:nvSpPr>
            <p:cNvPr id="30734" name="矩形 21"/>
            <p:cNvSpPr/>
            <p:nvPr/>
          </p:nvSpPr>
          <p:spPr bwMode="auto">
            <a:xfrm>
              <a:off x="7009421" y="846944"/>
              <a:ext cx="1139358" cy="594860"/>
            </a:xfrm>
            <a:custGeom>
              <a:avLst/>
              <a:gdLst>
                <a:gd name="T0" fmla="*/ 0 w 1296145"/>
                <a:gd name="T1" fmla="*/ 0 h 676718"/>
                <a:gd name="T2" fmla="*/ 597990 w 1296145"/>
                <a:gd name="T3" fmla="*/ 0 h 676718"/>
                <a:gd name="T4" fmla="*/ 597990 w 1296145"/>
                <a:gd name="T5" fmla="*/ 312213 h 676718"/>
                <a:gd name="T6" fmla="*/ 0 w 1296145"/>
                <a:gd name="T7" fmla="*/ 312213 h 676718"/>
                <a:gd name="T8" fmla="*/ 0 w 1296145"/>
                <a:gd name="T9" fmla="*/ 283823 h 676718"/>
                <a:gd name="T10" fmla="*/ 73646 w 1296145"/>
                <a:gd name="T11" fmla="*/ 156108 h 676718"/>
                <a:gd name="T12" fmla="*/ 0 w 1296145"/>
                <a:gd name="T13" fmla="*/ 28394 h 676718"/>
                <a:gd name="T14" fmla="*/ 0 w 1296145"/>
                <a:gd name="T15" fmla="*/ 0 h 6767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96145" h="676718">
                  <a:moveTo>
                    <a:pt x="0" y="0"/>
                  </a:moveTo>
                  <a:lnTo>
                    <a:pt x="1296145" y="0"/>
                  </a:lnTo>
                  <a:lnTo>
                    <a:pt x="1296145" y="676718"/>
                  </a:lnTo>
                  <a:lnTo>
                    <a:pt x="0" y="676718"/>
                  </a:lnTo>
                  <a:lnTo>
                    <a:pt x="0" y="615184"/>
                  </a:lnTo>
                  <a:lnTo>
                    <a:pt x="159627" y="338365"/>
                  </a:lnTo>
                  <a:lnTo>
                    <a:pt x="0" y="61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5" name="TextBox 11"/>
            <p:cNvSpPr txBox="1">
              <a:spLocks noChangeArrowheads="1"/>
            </p:cNvSpPr>
            <p:nvPr/>
          </p:nvSpPr>
          <p:spPr bwMode="auto">
            <a:xfrm flipH="1">
              <a:off x="7112161" y="982046"/>
              <a:ext cx="10222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93038" y="2500313"/>
            <a:ext cx="955675" cy="245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1419225"/>
            <a:ext cx="1187450" cy="305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>
            <a:off x="646113" y="1574800"/>
            <a:ext cx="8243887" cy="1401763"/>
          </a:xfrm>
          <a:custGeom>
            <a:avLst/>
            <a:gdLst>
              <a:gd name="connsiteX0" fmla="*/ 0 w 8182098"/>
              <a:gd name="connsiteY0" fmla="*/ 1199408 h 1401288"/>
              <a:gd name="connsiteX1" fmla="*/ 308758 w 8182098"/>
              <a:gd name="connsiteY1" fmla="*/ 1104405 h 1401288"/>
              <a:gd name="connsiteX2" fmla="*/ 629392 w 8182098"/>
              <a:gd name="connsiteY2" fmla="*/ 1353787 h 1401288"/>
              <a:gd name="connsiteX3" fmla="*/ 926275 w 8182098"/>
              <a:gd name="connsiteY3" fmla="*/ 1389413 h 1401288"/>
              <a:gd name="connsiteX4" fmla="*/ 1211283 w 8182098"/>
              <a:gd name="connsiteY4" fmla="*/ 1365662 h 1401288"/>
              <a:gd name="connsiteX5" fmla="*/ 1520041 w 8182098"/>
              <a:gd name="connsiteY5" fmla="*/ 1401288 h 1401288"/>
              <a:gd name="connsiteX6" fmla="*/ 1816924 w 8182098"/>
              <a:gd name="connsiteY6" fmla="*/ 1377537 h 1401288"/>
              <a:gd name="connsiteX7" fmla="*/ 2125683 w 8182098"/>
              <a:gd name="connsiteY7" fmla="*/ 1389413 h 1401288"/>
              <a:gd name="connsiteX8" fmla="*/ 2410690 w 8182098"/>
              <a:gd name="connsiteY8" fmla="*/ 1318161 h 1401288"/>
              <a:gd name="connsiteX9" fmla="*/ 2731324 w 8182098"/>
              <a:gd name="connsiteY9" fmla="*/ 1389413 h 1401288"/>
              <a:gd name="connsiteX10" fmla="*/ 3040083 w 8182098"/>
              <a:gd name="connsiteY10" fmla="*/ 1365662 h 1401288"/>
              <a:gd name="connsiteX11" fmla="*/ 3336966 w 8182098"/>
              <a:gd name="connsiteY11" fmla="*/ 1353787 h 1401288"/>
              <a:gd name="connsiteX12" fmla="*/ 3633849 w 8182098"/>
              <a:gd name="connsiteY12" fmla="*/ 1389413 h 1401288"/>
              <a:gd name="connsiteX13" fmla="*/ 3954483 w 8182098"/>
              <a:gd name="connsiteY13" fmla="*/ 1389413 h 1401288"/>
              <a:gd name="connsiteX14" fmla="*/ 4239490 w 8182098"/>
              <a:gd name="connsiteY14" fmla="*/ 1377537 h 1401288"/>
              <a:gd name="connsiteX15" fmla="*/ 4548249 w 8182098"/>
              <a:gd name="connsiteY15" fmla="*/ 1353787 h 1401288"/>
              <a:gd name="connsiteX16" fmla="*/ 4845132 w 8182098"/>
              <a:gd name="connsiteY16" fmla="*/ 1365662 h 1401288"/>
              <a:gd name="connsiteX17" fmla="*/ 5165766 w 8182098"/>
              <a:gd name="connsiteY17" fmla="*/ 0 h 1401288"/>
              <a:gd name="connsiteX18" fmla="*/ 5462649 w 8182098"/>
              <a:gd name="connsiteY18" fmla="*/ 926275 h 1401288"/>
              <a:gd name="connsiteX19" fmla="*/ 5771407 w 8182098"/>
              <a:gd name="connsiteY19" fmla="*/ 1306285 h 1401288"/>
              <a:gd name="connsiteX20" fmla="*/ 6068290 w 8182098"/>
              <a:gd name="connsiteY20" fmla="*/ 1377537 h 1401288"/>
              <a:gd name="connsiteX21" fmla="*/ 6365174 w 8182098"/>
              <a:gd name="connsiteY21" fmla="*/ 1140031 h 1401288"/>
              <a:gd name="connsiteX22" fmla="*/ 6662057 w 8182098"/>
              <a:gd name="connsiteY22" fmla="*/ 1389413 h 1401288"/>
              <a:gd name="connsiteX23" fmla="*/ 6970815 w 8182098"/>
              <a:gd name="connsiteY23" fmla="*/ 1223158 h 1401288"/>
              <a:gd name="connsiteX24" fmla="*/ 7267698 w 8182098"/>
              <a:gd name="connsiteY24" fmla="*/ 1389413 h 1401288"/>
              <a:gd name="connsiteX25" fmla="*/ 7564581 w 8182098"/>
              <a:gd name="connsiteY25" fmla="*/ 1282535 h 1401288"/>
              <a:gd name="connsiteX26" fmla="*/ 7873340 w 8182098"/>
              <a:gd name="connsiteY26" fmla="*/ 1365662 h 1401288"/>
              <a:gd name="connsiteX27" fmla="*/ 8182098 w 8182098"/>
              <a:gd name="connsiteY27" fmla="*/ 1377537 h 140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182098" h="1401288">
                <a:moveTo>
                  <a:pt x="0" y="1199408"/>
                </a:moveTo>
                <a:lnTo>
                  <a:pt x="308758" y="1104405"/>
                </a:lnTo>
                <a:lnTo>
                  <a:pt x="629392" y="1353787"/>
                </a:lnTo>
                <a:lnTo>
                  <a:pt x="926275" y="1389413"/>
                </a:lnTo>
                <a:lnTo>
                  <a:pt x="1211283" y="1365662"/>
                </a:lnTo>
                <a:lnTo>
                  <a:pt x="1520041" y="1401288"/>
                </a:lnTo>
                <a:lnTo>
                  <a:pt x="1816924" y="1377537"/>
                </a:lnTo>
                <a:lnTo>
                  <a:pt x="2125683" y="1389413"/>
                </a:lnTo>
                <a:lnTo>
                  <a:pt x="2410690" y="1318161"/>
                </a:lnTo>
                <a:lnTo>
                  <a:pt x="2731324" y="1389413"/>
                </a:lnTo>
                <a:lnTo>
                  <a:pt x="3040083" y="1365662"/>
                </a:lnTo>
                <a:lnTo>
                  <a:pt x="3336966" y="1353787"/>
                </a:lnTo>
                <a:lnTo>
                  <a:pt x="3633849" y="1389413"/>
                </a:lnTo>
                <a:lnTo>
                  <a:pt x="3954483" y="1389413"/>
                </a:lnTo>
                <a:lnTo>
                  <a:pt x="4239490" y="1377537"/>
                </a:lnTo>
                <a:lnTo>
                  <a:pt x="4548249" y="1353787"/>
                </a:lnTo>
                <a:lnTo>
                  <a:pt x="4845132" y="1365662"/>
                </a:lnTo>
                <a:lnTo>
                  <a:pt x="5165766" y="0"/>
                </a:lnTo>
                <a:lnTo>
                  <a:pt x="5462649" y="926275"/>
                </a:lnTo>
                <a:lnTo>
                  <a:pt x="5771407" y="1306285"/>
                </a:lnTo>
                <a:lnTo>
                  <a:pt x="6068290" y="1377537"/>
                </a:lnTo>
                <a:lnTo>
                  <a:pt x="6365174" y="1140031"/>
                </a:lnTo>
                <a:lnTo>
                  <a:pt x="6662057" y="1389413"/>
                </a:lnTo>
                <a:lnTo>
                  <a:pt x="6970815" y="1223158"/>
                </a:lnTo>
                <a:lnTo>
                  <a:pt x="7267698" y="1389413"/>
                </a:lnTo>
                <a:lnTo>
                  <a:pt x="7564581" y="1282535"/>
                </a:lnTo>
                <a:lnTo>
                  <a:pt x="7873340" y="1365662"/>
                </a:lnTo>
                <a:lnTo>
                  <a:pt x="8182098" y="1377537"/>
                </a:lnTo>
              </a:path>
            </a:pathLst>
          </a:custGeom>
          <a:ln w="38100">
            <a:solidFill>
              <a:srgbClr val="C05B0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764578" y="1446679"/>
            <a:ext cx="179259" cy="180000"/>
            <a:chOff x="5764578" y="1446679"/>
            <a:chExt cx="179259" cy="180000"/>
          </a:xfrm>
          <a:solidFill>
            <a:srgbClr val="C05B08"/>
          </a:solidFill>
        </p:grpSpPr>
        <p:sp>
          <p:nvSpPr>
            <p:cNvPr id="11" name="Oval 2"/>
            <p:cNvSpPr>
              <a:spLocks noChangeAspect="1" noChangeArrowheads="1"/>
            </p:cNvSpPr>
            <p:nvPr/>
          </p:nvSpPr>
          <p:spPr bwMode="auto">
            <a:xfrm>
              <a:off x="5764578" y="1446679"/>
              <a:ext cx="179259" cy="180000"/>
            </a:xfrm>
            <a:prstGeom prst="ellipse">
              <a:avLst/>
            </a:prstGeom>
            <a:grpFill/>
            <a:ln w="25400">
              <a:solidFill>
                <a:srgbClr val="FFFFFF">
                  <a:alpha val="40000"/>
                </a:srgbClr>
              </a:solidFill>
            </a:ln>
            <a:effectLst>
              <a:outerShdw blurRad="1905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5783784" y="1465965"/>
              <a:ext cx="140846" cy="141429"/>
            </a:xfrm>
            <a:prstGeom prst="ellipse">
              <a:avLst/>
            </a:prstGeom>
            <a:grpFill/>
            <a:ln>
              <a:solidFill>
                <a:srgbClr val="FFFF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组合 7"/>
          <p:cNvGrpSpPr>
            <a:grpSpLocks noChangeAspect="1"/>
          </p:cNvGrpSpPr>
          <p:nvPr/>
        </p:nvGrpSpPr>
        <p:grpSpPr>
          <a:xfrm>
            <a:off x="584012" y="2719295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14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rgbClr val="FFFFFF">
                  <a:alpha val="40000"/>
                </a:srgb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rgbClr val="FFFF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椭圆 15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rgbClr val="FFFF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1"/>
          <p:cNvGrpSpPr>
            <a:grpSpLocks noChangeAspect="1"/>
          </p:cNvGrpSpPr>
          <p:nvPr/>
        </p:nvGrpSpPr>
        <p:grpSpPr>
          <a:xfrm>
            <a:off x="1206531" y="2868974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18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rgbClr val="FFFFFF">
                  <a:alpha val="38824"/>
                </a:srgb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rgbClr val="FFFFFF">
                  <a:alpha val="3882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rgbClr val="FFFFFF">
                  <a:alpha val="3882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组合 6"/>
          <p:cNvGrpSpPr>
            <a:grpSpLocks noChangeAspect="1"/>
          </p:cNvGrpSpPr>
          <p:nvPr/>
        </p:nvGrpSpPr>
        <p:grpSpPr>
          <a:xfrm>
            <a:off x="872701" y="2581780"/>
            <a:ext cx="179259" cy="180000"/>
            <a:chOff x="4780500" y="4404800"/>
            <a:chExt cx="1008000" cy="1008000"/>
          </a:xfrm>
          <a:solidFill>
            <a:srgbClr val="C05B08"/>
          </a:solidFill>
          <a:effectLst/>
        </p:grpSpPr>
        <p:sp>
          <p:nvSpPr>
            <p:cNvPr id="22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pFill/>
            <a:ln w="19050">
              <a:solidFill>
                <a:srgbClr val="FFFFFF">
                  <a:alpha val="40000"/>
                </a:srgbClr>
              </a:solidFill>
              <a:prstDash val="solid"/>
            </a:ln>
            <a:effectLst>
              <a:outerShdw blurRad="1905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4888499" y="4512802"/>
              <a:ext cx="791997" cy="792002"/>
            </a:xfrm>
            <a:prstGeom prst="ellipse">
              <a:avLst/>
            </a:prstGeom>
            <a:grpFill/>
            <a:ln>
              <a:solidFill>
                <a:srgbClr val="FFFF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组合 19"/>
          <p:cNvGrpSpPr>
            <a:grpSpLocks noChangeAspect="1"/>
          </p:cNvGrpSpPr>
          <p:nvPr/>
        </p:nvGrpSpPr>
        <p:grpSpPr>
          <a:xfrm>
            <a:off x="1516517" y="2905713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25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rgbClr val="FFFFFF">
                  <a:alpha val="38824"/>
                </a:srgb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rgbClr val="FFFFFF">
                  <a:alpha val="3882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rgbClr val="FFFFFF">
                  <a:alpha val="3882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组合 23"/>
          <p:cNvGrpSpPr>
            <a:grpSpLocks noChangeAspect="1"/>
          </p:cNvGrpSpPr>
          <p:nvPr/>
        </p:nvGrpSpPr>
        <p:grpSpPr>
          <a:xfrm>
            <a:off x="1815352" y="2886663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29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rgbClr val="FFFFFF">
                  <a:alpha val="38824"/>
                </a:srgb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rgbClr val="FFFFFF">
                  <a:alpha val="3882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rgbClr val="FFFFFF">
                  <a:alpha val="3882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2" name="组合 27"/>
          <p:cNvGrpSpPr>
            <a:grpSpLocks noChangeAspect="1"/>
          </p:cNvGrpSpPr>
          <p:nvPr/>
        </p:nvGrpSpPr>
        <p:grpSpPr>
          <a:xfrm>
            <a:off x="2114187" y="2915238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33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rgbClr val="FFFFFF">
                  <a:alpha val="38824"/>
                </a:srgb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rgbClr val="FFFFFF">
                  <a:alpha val="3882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rgbClr val="FFFFFF">
                  <a:alpha val="3882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组合 31"/>
          <p:cNvGrpSpPr>
            <a:grpSpLocks noChangeAspect="1"/>
          </p:cNvGrpSpPr>
          <p:nvPr/>
        </p:nvGrpSpPr>
        <p:grpSpPr>
          <a:xfrm>
            <a:off x="2413022" y="2897549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37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rgbClr val="FFFFFF">
                  <a:alpha val="38824"/>
                </a:srgb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rgbClr val="FFFFFF">
                  <a:alpha val="3882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rgbClr val="FFFFFF">
                  <a:alpha val="3882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0" name="组合 35"/>
          <p:cNvGrpSpPr>
            <a:grpSpLocks noChangeAspect="1"/>
          </p:cNvGrpSpPr>
          <p:nvPr/>
        </p:nvGrpSpPr>
        <p:grpSpPr>
          <a:xfrm>
            <a:off x="2711857" y="2905713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41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rgbClr val="FFFFFF">
                  <a:alpha val="38824"/>
                </a:srgb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rgbClr val="FFFFFF">
                  <a:alpha val="3882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rgbClr val="FFFFFF">
                  <a:alpha val="3882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000547" y="2770654"/>
            <a:ext cx="179259" cy="180000"/>
            <a:chOff x="3000547" y="2770654"/>
            <a:chExt cx="179259" cy="180000"/>
          </a:xfrm>
          <a:solidFill>
            <a:srgbClr val="C05B08"/>
          </a:solidFill>
        </p:grpSpPr>
        <p:sp>
          <p:nvSpPr>
            <p:cNvPr id="45" name="Oval 2"/>
            <p:cNvSpPr>
              <a:spLocks noChangeAspect="1" noChangeArrowheads="1"/>
            </p:cNvSpPr>
            <p:nvPr/>
          </p:nvSpPr>
          <p:spPr bwMode="auto">
            <a:xfrm>
              <a:off x="3000547" y="2770654"/>
              <a:ext cx="179259" cy="180000"/>
            </a:xfrm>
            <a:prstGeom prst="ellipse">
              <a:avLst/>
            </a:prstGeom>
            <a:grpFill/>
            <a:ln w="19050">
              <a:solidFill>
                <a:srgbClr val="FFFFFF">
                  <a:alpha val="40000"/>
                </a:srgbClr>
              </a:solidFill>
              <a:prstDash val="solid"/>
            </a:ln>
            <a:effectLst>
              <a:outerShdw blurRad="1905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椭圆 45"/>
            <p:cNvSpPr>
              <a:spLocks noChangeAspect="1"/>
            </p:cNvSpPr>
            <p:nvPr/>
          </p:nvSpPr>
          <p:spPr>
            <a:xfrm>
              <a:off x="3019753" y="2789940"/>
              <a:ext cx="140846" cy="141429"/>
            </a:xfrm>
            <a:prstGeom prst="ellipse">
              <a:avLst/>
            </a:prstGeom>
            <a:grpFill/>
            <a:ln>
              <a:solidFill>
                <a:srgbClr val="FFFF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组合 43"/>
          <p:cNvGrpSpPr>
            <a:grpSpLocks noChangeAspect="1"/>
          </p:cNvGrpSpPr>
          <p:nvPr/>
        </p:nvGrpSpPr>
        <p:grpSpPr>
          <a:xfrm>
            <a:off x="3334641" y="2907074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48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1" name="组合 47"/>
          <p:cNvGrpSpPr>
            <a:grpSpLocks noChangeAspect="1"/>
          </p:cNvGrpSpPr>
          <p:nvPr/>
        </p:nvGrpSpPr>
        <p:grpSpPr>
          <a:xfrm>
            <a:off x="3644362" y="2888024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52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5" name="组合 51"/>
          <p:cNvGrpSpPr>
            <a:grpSpLocks noChangeAspect="1"/>
          </p:cNvGrpSpPr>
          <p:nvPr/>
        </p:nvGrpSpPr>
        <p:grpSpPr>
          <a:xfrm>
            <a:off x="3954083" y="2868974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56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椭圆 57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9" name="组合 55"/>
          <p:cNvGrpSpPr>
            <a:grpSpLocks noChangeAspect="1"/>
          </p:cNvGrpSpPr>
          <p:nvPr/>
        </p:nvGrpSpPr>
        <p:grpSpPr>
          <a:xfrm>
            <a:off x="4242032" y="2896188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60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合 59"/>
          <p:cNvGrpSpPr>
            <a:grpSpLocks noChangeAspect="1"/>
          </p:cNvGrpSpPr>
          <p:nvPr/>
        </p:nvGrpSpPr>
        <p:grpSpPr>
          <a:xfrm>
            <a:off x="4540867" y="2905713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64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椭圆 65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组合 63"/>
          <p:cNvGrpSpPr>
            <a:grpSpLocks noChangeAspect="1"/>
          </p:cNvGrpSpPr>
          <p:nvPr/>
        </p:nvGrpSpPr>
        <p:grpSpPr>
          <a:xfrm>
            <a:off x="4839702" y="2886663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68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组合 67"/>
          <p:cNvGrpSpPr>
            <a:grpSpLocks noChangeAspect="1"/>
          </p:cNvGrpSpPr>
          <p:nvPr/>
        </p:nvGrpSpPr>
        <p:grpSpPr>
          <a:xfrm>
            <a:off x="5138537" y="2867613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72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5" name="组合 71"/>
          <p:cNvGrpSpPr>
            <a:grpSpLocks noChangeAspect="1"/>
          </p:cNvGrpSpPr>
          <p:nvPr/>
        </p:nvGrpSpPr>
        <p:grpSpPr>
          <a:xfrm>
            <a:off x="5459144" y="2867613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76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9" name="组合 75"/>
          <p:cNvGrpSpPr>
            <a:grpSpLocks noChangeAspect="1"/>
          </p:cNvGrpSpPr>
          <p:nvPr/>
        </p:nvGrpSpPr>
        <p:grpSpPr>
          <a:xfrm>
            <a:off x="6103700" y="2449874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80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组合 79"/>
          <p:cNvGrpSpPr>
            <a:grpSpLocks noChangeAspect="1"/>
          </p:cNvGrpSpPr>
          <p:nvPr/>
        </p:nvGrpSpPr>
        <p:grpSpPr>
          <a:xfrm>
            <a:off x="6369877" y="2800938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84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7" name="组合 83"/>
          <p:cNvGrpSpPr>
            <a:grpSpLocks noChangeAspect="1"/>
          </p:cNvGrpSpPr>
          <p:nvPr/>
        </p:nvGrpSpPr>
        <p:grpSpPr>
          <a:xfrm>
            <a:off x="6679598" y="2896188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88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椭圆 89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1" name="组合 87"/>
          <p:cNvGrpSpPr>
            <a:grpSpLocks noChangeAspect="1"/>
          </p:cNvGrpSpPr>
          <p:nvPr/>
        </p:nvGrpSpPr>
        <p:grpSpPr>
          <a:xfrm>
            <a:off x="7011091" y="2658063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92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椭圆 93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5" name="组合 91"/>
          <p:cNvGrpSpPr>
            <a:grpSpLocks noChangeAspect="1"/>
          </p:cNvGrpSpPr>
          <p:nvPr/>
        </p:nvGrpSpPr>
        <p:grpSpPr>
          <a:xfrm>
            <a:off x="7299040" y="2896188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96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椭圆 97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9" name="组合 95"/>
          <p:cNvGrpSpPr>
            <a:grpSpLocks noChangeAspect="1"/>
          </p:cNvGrpSpPr>
          <p:nvPr/>
        </p:nvGrpSpPr>
        <p:grpSpPr>
          <a:xfrm>
            <a:off x="7619647" y="2734263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100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椭圆 101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3" name="组合 99"/>
          <p:cNvGrpSpPr>
            <a:grpSpLocks noChangeAspect="1"/>
          </p:cNvGrpSpPr>
          <p:nvPr/>
        </p:nvGrpSpPr>
        <p:grpSpPr>
          <a:xfrm>
            <a:off x="7918482" y="2897549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104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7" name="组合 103"/>
          <p:cNvGrpSpPr>
            <a:grpSpLocks noChangeAspect="1"/>
          </p:cNvGrpSpPr>
          <p:nvPr/>
        </p:nvGrpSpPr>
        <p:grpSpPr>
          <a:xfrm>
            <a:off x="8217317" y="2780527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108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1" name="组合 107"/>
          <p:cNvGrpSpPr>
            <a:grpSpLocks noChangeAspect="1"/>
          </p:cNvGrpSpPr>
          <p:nvPr/>
        </p:nvGrpSpPr>
        <p:grpSpPr>
          <a:xfrm>
            <a:off x="8483494" y="2875777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112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椭圆 113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5" name="组合 111"/>
          <p:cNvGrpSpPr>
            <a:grpSpLocks noChangeAspect="1"/>
          </p:cNvGrpSpPr>
          <p:nvPr/>
        </p:nvGrpSpPr>
        <p:grpSpPr>
          <a:xfrm>
            <a:off x="8771430" y="2886663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116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9" name="上箭头 118"/>
          <p:cNvSpPr/>
          <p:nvPr/>
        </p:nvSpPr>
        <p:spPr>
          <a:xfrm>
            <a:off x="5746750" y="3425825"/>
            <a:ext cx="325438" cy="395288"/>
          </a:xfrm>
          <a:prstGeom prst="upArrow">
            <a:avLst>
              <a:gd name="adj1" fmla="val 50000"/>
              <a:gd name="adj2" fmla="val 63484"/>
            </a:avLst>
          </a:prstGeom>
          <a:solidFill>
            <a:srgbClr val="C05B08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1281113" y="3903663"/>
            <a:ext cx="7561262" cy="900112"/>
            <a:chOff x="901926" y="3679245"/>
            <a:chExt cx="7560000" cy="900000"/>
          </a:xfrm>
        </p:grpSpPr>
        <p:sp>
          <p:nvSpPr>
            <p:cNvPr id="120" name="圆角矩形 119"/>
            <p:cNvSpPr/>
            <p:nvPr/>
          </p:nvSpPr>
          <p:spPr>
            <a:xfrm>
              <a:off x="901926" y="3679245"/>
              <a:ext cx="7560000" cy="900000"/>
            </a:xfrm>
            <a:prstGeom prst="roundRect">
              <a:avLst>
                <a:gd name="adj" fmla="val 4572"/>
              </a:avLst>
            </a:prstGeom>
            <a:solidFill>
              <a:srgbClr val="C05B08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121" name="TextBox 146"/>
            <p:cNvSpPr txBox="1">
              <a:spLocks noChangeArrowheads="1"/>
            </p:cNvSpPr>
            <p:nvPr/>
          </p:nvSpPr>
          <p:spPr bwMode="auto">
            <a:xfrm>
              <a:off x="991926" y="3805341"/>
              <a:ext cx="7380000" cy="307777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>
                <a:contourClr>
                  <a:schemeClr val="tx1"/>
                </a:contourClr>
              </a:sp3d>
            </a:bodyPr>
            <a:lstStyle/>
            <a:p>
              <a:pPr algn="ctr" defTabSz="9334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n w="0">
                    <a:noFill/>
                  </a:ln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点击添加文本</a:t>
              </a:r>
              <a:r>
                <a:rPr lang="en-US" altLang="zh-CN" sz="1400" dirty="0">
                  <a:ln w="0">
                    <a:noFill/>
                  </a:ln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>
                  <a:ln w="0">
                    <a:noFill/>
                  </a:ln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点击添加文本</a:t>
              </a:r>
              <a:r>
                <a:rPr lang="en-US" altLang="zh-CN" sz="1400" dirty="0">
                  <a:ln w="0">
                    <a:noFill/>
                  </a:ln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>
                  <a:ln w="0">
                    <a:noFill/>
                  </a:ln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点击添加文本</a:t>
              </a:r>
              <a:endParaRPr lang="en-US" altLang="zh-CN" sz="1400" dirty="0">
                <a:ln w="0">
                  <a:noFill/>
                </a:ln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TextBox 146"/>
            <p:cNvSpPr txBox="1">
              <a:spLocks noChangeArrowheads="1"/>
            </p:cNvSpPr>
            <p:nvPr/>
          </p:nvSpPr>
          <p:spPr bwMode="auto">
            <a:xfrm>
              <a:off x="991926" y="4117575"/>
              <a:ext cx="7380000" cy="307777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>
                <a:contourClr>
                  <a:schemeClr val="tx1"/>
                </a:contourClr>
              </a:sp3d>
            </a:bodyPr>
            <a:lstStyle/>
            <a:p>
              <a:pPr algn="ctr" defTabSz="9334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n w="0">
                    <a:noFill/>
                  </a:ln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点击添加文本</a:t>
              </a:r>
              <a:r>
                <a:rPr lang="en-US" altLang="zh-CN" sz="1400" dirty="0">
                  <a:ln w="0">
                    <a:noFill/>
                  </a:ln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>
                  <a:ln w="0">
                    <a:noFill/>
                  </a:ln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点击添加文本</a:t>
              </a:r>
              <a:r>
                <a:rPr lang="en-US" altLang="zh-CN" sz="1400" dirty="0">
                  <a:ln w="0">
                    <a:noFill/>
                  </a:ln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>
                  <a:ln w="0">
                    <a:noFill/>
                  </a:ln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点击添加文本</a:t>
              </a:r>
              <a:endParaRPr lang="en-US" altLang="zh-CN" sz="1400" dirty="0">
                <a:ln w="0">
                  <a:noFill/>
                </a:ln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 bwMode="auto">
          <a:xfrm>
            <a:off x="398463" y="1744663"/>
            <a:ext cx="949325" cy="768350"/>
            <a:chOff x="454904" y="1671806"/>
            <a:chExt cx="948744" cy="768710"/>
          </a:xfrm>
        </p:grpSpPr>
        <p:sp>
          <p:nvSpPr>
            <p:cNvPr id="128" name="Freeform 6"/>
            <p:cNvSpPr/>
            <p:nvPr/>
          </p:nvSpPr>
          <p:spPr bwMode="auto">
            <a:xfrm>
              <a:off x="481874" y="1671806"/>
              <a:ext cx="921774" cy="768710"/>
            </a:xfrm>
            <a:custGeom>
              <a:avLst/>
              <a:gdLst>
                <a:gd name="T0" fmla="*/ 831114 w 10000"/>
                <a:gd name="T1" fmla="*/ 1450095 h 9756"/>
                <a:gd name="T2" fmla="*/ 395930 w 10000"/>
                <a:gd name="T3" fmla="*/ 1690016 h 9756"/>
                <a:gd name="T4" fmla="*/ 309750 w 10000"/>
                <a:gd name="T5" fmla="*/ 1318614 h 9756"/>
                <a:gd name="T6" fmla="*/ 144705 w 10000"/>
                <a:gd name="T7" fmla="*/ 1115937 h 9756"/>
                <a:gd name="T8" fmla="*/ 77081 w 10000"/>
                <a:gd name="T9" fmla="*/ 433244 h 9756"/>
                <a:gd name="T10" fmla="*/ 1784273 w 10000"/>
                <a:gd name="T11" fmla="*/ 872378 h 9756"/>
                <a:gd name="T12" fmla="*/ 1326607 w 10000"/>
                <a:gd name="T13" fmla="*/ 1472441 h 9756"/>
                <a:gd name="T14" fmla="*/ 831114 w 10000"/>
                <a:gd name="T15" fmla="*/ 1450095 h 9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4658 w 10000"/>
                <a:gd name="connsiteY0" fmla="*/ 8580 h 8807"/>
                <a:gd name="connsiteX1" fmla="*/ 1736 w 10000"/>
                <a:gd name="connsiteY1" fmla="*/ 7802 h 8807"/>
                <a:gd name="connsiteX2" fmla="*/ 811 w 10000"/>
                <a:gd name="connsiteY2" fmla="*/ 6603 h 8807"/>
                <a:gd name="connsiteX3" fmla="*/ 432 w 10000"/>
                <a:gd name="connsiteY3" fmla="*/ 2564 h 8807"/>
                <a:gd name="connsiteX4" fmla="*/ 10000 w 10000"/>
                <a:gd name="connsiteY4" fmla="*/ 5162 h 8807"/>
                <a:gd name="connsiteX5" fmla="*/ 7435 w 10000"/>
                <a:gd name="connsiteY5" fmla="*/ 8713 h 8807"/>
                <a:gd name="connsiteX6" fmla="*/ 4658 w 10000"/>
                <a:gd name="connsiteY6" fmla="*/ 8580 h 8807"/>
                <a:gd name="connsiteX0-1" fmla="*/ 4658 w 10000"/>
                <a:gd name="connsiteY0-2" fmla="*/ 9742 h 10000"/>
                <a:gd name="connsiteX1-3" fmla="*/ 811 w 10000"/>
                <a:gd name="connsiteY1-4" fmla="*/ 7497 h 10000"/>
                <a:gd name="connsiteX2-5" fmla="*/ 432 w 10000"/>
                <a:gd name="connsiteY2-6" fmla="*/ 2911 h 10000"/>
                <a:gd name="connsiteX3-7" fmla="*/ 10000 w 10000"/>
                <a:gd name="connsiteY3-8" fmla="*/ 5861 h 10000"/>
                <a:gd name="connsiteX4-9" fmla="*/ 7435 w 10000"/>
                <a:gd name="connsiteY4-10" fmla="*/ 9893 h 10000"/>
                <a:gd name="connsiteX5-11" fmla="*/ 4658 w 10000"/>
                <a:gd name="connsiteY5-12" fmla="*/ 9742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5" name="TextBox 43"/>
            <p:cNvSpPr txBox="1">
              <a:spLocks noChangeArrowheads="1"/>
            </p:cNvSpPr>
            <p:nvPr/>
          </p:nvSpPr>
          <p:spPr bwMode="auto">
            <a:xfrm>
              <a:off x="454904" y="1763773"/>
              <a:ext cx="894043" cy="58477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6" name="TextBox 146"/>
          <p:cNvSpPr txBox="1">
            <a:spLocks noChangeArrowheads="1"/>
          </p:cNvSpPr>
          <p:nvPr/>
        </p:nvSpPr>
        <p:spPr bwMode="auto">
          <a:xfrm>
            <a:off x="520144" y="2991302"/>
            <a:ext cx="852246" cy="3077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eaLnBrk="1" fontAlgn="ctr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TextBox 146"/>
          <p:cNvSpPr txBox="1">
            <a:spLocks noChangeArrowheads="1"/>
          </p:cNvSpPr>
          <p:nvPr/>
        </p:nvSpPr>
        <p:spPr bwMode="auto">
          <a:xfrm>
            <a:off x="2638876" y="2991302"/>
            <a:ext cx="852246" cy="3077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eaLnBrk="1" fontAlgn="ctr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0" name="组合 129"/>
          <p:cNvGrpSpPr/>
          <p:nvPr/>
        </p:nvGrpSpPr>
        <p:grpSpPr bwMode="auto">
          <a:xfrm>
            <a:off x="2544763" y="1973263"/>
            <a:ext cx="949325" cy="768350"/>
            <a:chOff x="454904" y="1671806"/>
            <a:chExt cx="948744" cy="768710"/>
          </a:xfrm>
        </p:grpSpPr>
        <p:sp>
          <p:nvSpPr>
            <p:cNvPr id="131" name="Freeform 6"/>
            <p:cNvSpPr/>
            <p:nvPr/>
          </p:nvSpPr>
          <p:spPr bwMode="auto">
            <a:xfrm>
              <a:off x="481874" y="1671806"/>
              <a:ext cx="921774" cy="768710"/>
            </a:xfrm>
            <a:custGeom>
              <a:avLst/>
              <a:gdLst>
                <a:gd name="T0" fmla="*/ 831114 w 10000"/>
                <a:gd name="T1" fmla="*/ 1450095 h 9756"/>
                <a:gd name="T2" fmla="*/ 395930 w 10000"/>
                <a:gd name="T3" fmla="*/ 1690016 h 9756"/>
                <a:gd name="T4" fmla="*/ 309750 w 10000"/>
                <a:gd name="T5" fmla="*/ 1318614 h 9756"/>
                <a:gd name="T6" fmla="*/ 144705 w 10000"/>
                <a:gd name="T7" fmla="*/ 1115937 h 9756"/>
                <a:gd name="T8" fmla="*/ 77081 w 10000"/>
                <a:gd name="T9" fmla="*/ 433244 h 9756"/>
                <a:gd name="T10" fmla="*/ 1784273 w 10000"/>
                <a:gd name="T11" fmla="*/ 872378 h 9756"/>
                <a:gd name="T12" fmla="*/ 1326607 w 10000"/>
                <a:gd name="T13" fmla="*/ 1472441 h 9756"/>
                <a:gd name="T14" fmla="*/ 831114 w 10000"/>
                <a:gd name="T15" fmla="*/ 1450095 h 9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4658 w 10000"/>
                <a:gd name="connsiteY0" fmla="*/ 8580 h 8807"/>
                <a:gd name="connsiteX1" fmla="*/ 1736 w 10000"/>
                <a:gd name="connsiteY1" fmla="*/ 7802 h 8807"/>
                <a:gd name="connsiteX2" fmla="*/ 811 w 10000"/>
                <a:gd name="connsiteY2" fmla="*/ 6603 h 8807"/>
                <a:gd name="connsiteX3" fmla="*/ 432 w 10000"/>
                <a:gd name="connsiteY3" fmla="*/ 2564 h 8807"/>
                <a:gd name="connsiteX4" fmla="*/ 10000 w 10000"/>
                <a:gd name="connsiteY4" fmla="*/ 5162 h 8807"/>
                <a:gd name="connsiteX5" fmla="*/ 7435 w 10000"/>
                <a:gd name="connsiteY5" fmla="*/ 8713 h 8807"/>
                <a:gd name="connsiteX6" fmla="*/ 4658 w 10000"/>
                <a:gd name="connsiteY6" fmla="*/ 8580 h 8807"/>
                <a:gd name="connsiteX0-1" fmla="*/ 4658 w 10000"/>
                <a:gd name="connsiteY0-2" fmla="*/ 9742 h 10000"/>
                <a:gd name="connsiteX1-3" fmla="*/ 811 w 10000"/>
                <a:gd name="connsiteY1-4" fmla="*/ 7497 h 10000"/>
                <a:gd name="connsiteX2-5" fmla="*/ 432 w 10000"/>
                <a:gd name="connsiteY2-6" fmla="*/ 2911 h 10000"/>
                <a:gd name="connsiteX3-7" fmla="*/ 10000 w 10000"/>
                <a:gd name="connsiteY3-8" fmla="*/ 5861 h 10000"/>
                <a:gd name="connsiteX4-9" fmla="*/ 7435 w 10000"/>
                <a:gd name="connsiteY4-10" fmla="*/ 9893 h 10000"/>
                <a:gd name="connsiteX5-11" fmla="*/ 4658 w 10000"/>
                <a:gd name="connsiteY5-12" fmla="*/ 9742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2" name="TextBox 43"/>
            <p:cNvSpPr txBox="1">
              <a:spLocks noChangeArrowheads="1"/>
            </p:cNvSpPr>
            <p:nvPr/>
          </p:nvSpPr>
          <p:spPr bwMode="auto">
            <a:xfrm>
              <a:off x="454904" y="1763773"/>
              <a:ext cx="894043" cy="58477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 bwMode="auto">
          <a:xfrm>
            <a:off x="5367338" y="596900"/>
            <a:ext cx="949325" cy="768350"/>
            <a:chOff x="454904" y="1671806"/>
            <a:chExt cx="948744" cy="768710"/>
          </a:xfrm>
        </p:grpSpPr>
        <p:sp>
          <p:nvSpPr>
            <p:cNvPr id="134" name="Freeform 6"/>
            <p:cNvSpPr/>
            <p:nvPr/>
          </p:nvSpPr>
          <p:spPr bwMode="auto">
            <a:xfrm>
              <a:off x="481874" y="1671806"/>
              <a:ext cx="921774" cy="768710"/>
            </a:xfrm>
            <a:custGeom>
              <a:avLst/>
              <a:gdLst>
                <a:gd name="T0" fmla="*/ 831114 w 10000"/>
                <a:gd name="T1" fmla="*/ 1450095 h 9756"/>
                <a:gd name="T2" fmla="*/ 395930 w 10000"/>
                <a:gd name="T3" fmla="*/ 1690016 h 9756"/>
                <a:gd name="T4" fmla="*/ 309750 w 10000"/>
                <a:gd name="T5" fmla="*/ 1318614 h 9756"/>
                <a:gd name="T6" fmla="*/ 144705 w 10000"/>
                <a:gd name="T7" fmla="*/ 1115937 h 9756"/>
                <a:gd name="T8" fmla="*/ 77081 w 10000"/>
                <a:gd name="T9" fmla="*/ 433244 h 9756"/>
                <a:gd name="T10" fmla="*/ 1784273 w 10000"/>
                <a:gd name="T11" fmla="*/ 872378 h 9756"/>
                <a:gd name="T12" fmla="*/ 1326607 w 10000"/>
                <a:gd name="T13" fmla="*/ 1472441 h 9756"/>
                <a:gd name="T14" fmla="*/ 831114 w 10000"/>
                <a:gd name="T15" fmla="*/ 1450095 h 9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4658 w 10000"/>
                <a:gd name="connsiteY0" fmla="*/ 8580 h 8807"/>
                <a:gd name="connsiteX1" fmla="*/ 1736 w 10000"/>
                <a:gd name="connsiteY1" fmla="*/ 7802 h 8807"/>
                <a:gd name="connsiteX2" fmla="*/ 811 w 10000"/>
                <a:gd name="connsiteY2" fmla="*/ 6603 h 8807"/>
                <a:gd name="connsiteX3" fmla="*/ 432 w 10000"/>
                <a:gd name="connsiteY3" fmla="*/ 2564 h 8807"/>
                <a:gd name="connsiteX4" fmla="*/ 10000 w 10000"/>
                <a:gd name="connsiteY4" fmla="*/ 5162 h 8807"/>
                <a:gd name="connsiteX5" fmla="*/ 7435 w 10000"/>
                <a:gd name="connsiteY5" fmla="*/ 8713 h 8807"/>
                <a:gd name="connsiteX6" fmla="*/ 4658 w 10000"/>
                <a:gd name="connsiteY6" fmla="*/ 8580 h 8807"/>
                <a:gd name="connsiteX0-1" fmla="*/ 4658 w 10000"/>
                <a:gd name="connsiteY0-2" fmla="*/ 9742 h 10000"/>
                <a:gd name="connsiteX1-3" fmla="*/ 811 w 10000"/>
                <a:gd name="connsiteY1-4" fmla="*/ 7497 h 10000"/>
                <a:gd name="connsiteX2-5" fmla="*/ 432 w 10000"/>
                <a:gd name="connsiteY2-6" fmla="*/ 2911 h 10000"/>
                <a:gd name="connsiteX3-7" fmla="*/ 10000 w 10000"/>
                <a:gd name="connsiteY3-8" fmla="*/ 5861 h 10000"/>
                <a:gd name="connsiteX4-9" fmla="*/ 7435 w 10000"/>
                <a:gd name="connsiteY4-10" fmla="*/ 9893 h 10000"/>
                <a:gd name="connsiteX5-11" fmla="*/ 4658 w 10000"/>
                <a:gd name="connsiteY5-12" fmla="*/ 9742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5" name="TextBox 43"/>
            <p:cNvSpPr txBox="1">
              <a:spLocks noChangeArrowheads="1"/>
            </p:cNvSpPr>
            <p:nvPr/>
          </p:nvSpPr>
          <p:spPr bwMode="auto">
            <a:xfrm>
              <a:off x="454904" y="1763773"/>
              <a:ext cx="894043" cy="58477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8750" y="1463675"/>
            <a:ext cx="547688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8" name="组合 147"/>
          <p:cNvGrpSpPr/>
          <p:nvPr/>
        </p:nvGrpSpPr>
        <p:grpSpPr bwMode="auto">
          <a:xfrm>
            <a:off x="1116013" y="207963"/>
            <a:ext cx="1952625" cy="1630362"/>
            <a:chOff x="238870" y="181070"/>
            <a:chExt cx="1953666" cy="1630280"/>
          </a:xfrm>
        </p:grpSpPr>
        <p:sp>
          <p:nvSpPr>
            <p:cNvPr id="149" name="Freeform 6"/>
            <p:cNvSpPr/>
            <p:nvPr/>
          </p:nvSpPr>
          <p:spPr bwMode="auto">
            <a:xfrm>
              <a:off x="323052" y="252503"/>
              <a:ext cx="1785301" cy="1487413"/>
            </a:xfrm>
            <a:custGeom>
              <a:avLst/>
              <a:gdLst>
                <a:gd name="T0" fmla="*/ 831114 w 10000"/>
                <a:gd name="T1" fmla="*/ 1450095 h 9756"/>
                <a:gd name="T2" fmla="*/ 395930 w 10000"/>
                <a:gd name="T3" fmla="*/ 1690016 h 9756"/>
                <a:gd name="T4" fmla="*/ 309750 w 10000"/>
                <a:gd name="T5" fmla="*/ 1318614 h 9756"/>
                <a:gd name="T6" fmla="*/ 144705 w 10000"/>
                <a:gd name="T7" fmla="*/ 1115937 h 9756"/>
                <a:gd name="T8" fmla="*/ 77081 w 10000"/>
                <a:gd name="T9" fmla="*/ 433244 h 9756"/>
                <a:gd name="T10" fmla="*/ 1784273 w 10000"/>
                <a:gd name="T11" fmla="*/ 872378 h 9756"/>
                <a:gd name="T12" fmla="*/ 1326607 w 10000"/>
                <a:gd name="T13" fmla="*/ 1472441 h 9756"/>
                <a:gd name="T14" fmla="*/ 831114 w 10000"/>
                <a:gd name="T15" fmla="*/ 1450095 h 9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4658 w 10000"/>
                <a:gd name="connsiteY0" fmla="*/ 8580 h 8807"/>
                <a:gd name="connsiteX1" fmla="*/ 1736 w 10000"/>
                <a:gd name="connsiteY1" fmla="*/ 7802 h 8807"/>
                <a:gd name="connsiteX2" fmla="*/ 811 w 10000"/>
                <a:gd name="connsiteY2" fmla="*/ 6603 h 8807"/>
                <a:gd name="connsiteX3" fmla="*/ 432 w 10000"/>
                <a:gd name="connsiteY3" fmla="*/ 2564 h 8807"/>
                <a:gd name="connsiteX4" fmla="*/ 10000 w 10000"/>
                <a:gd name="connsiteY4" fmla="*/ 5162 h 8807"/>
                <a:gd name="connsiteX5" fmla="*/ 7435 w 10000"/>
                <a:gd name="connsiteY5" fmla="*/ 8713 h 8807"/>
                <a:gd name="connsiteX6" fmla="*/ 4658 w 10000"/>
                <a:gd name="connsiteY6" fmla="*/ 8580 h 8807"/>
                <a:gd name="connsiteX0-1" fmla="*/ 4658 w 10000"/>
                <a:gd name="connsiteY0-2" fmla="*/ 9742 h 10000"/>
                <a:gd name="connsiteX1-3" fmla="*/ 811 w 10000"/>
                <a:gd name="connsiteY1-4" fmla="*/ 7497 h 10000"/>
                <a:gd name="connsiteX2-5" fmla="*/ 432 w 10000"/>
                <a:gd name="connsiteY2-6" fmla="*/ 2911 h 10000"/>
                <a:gd name="connsiteX3-7" fmla="*/ 10000 w 10000"/>
                <a:gd name="connsiteY3-8" fmla="*/ 5861 h 10000"/>
                <a:gd name="connsiteX4-9" fmla="*/ 7435 w 10000"/>
                <a:gd name="connsiteY4-10" fmla="*/ 9893 h 10000"/>
                <a:gd name="connsiteX5-11" fmla="*/ 4658 w 10000"/>
                <a:gd name="connsiteY5-12" fmla="*/ 9742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813" name="TextBox 149"/>
            <p:cNvSpPr txBox="1">
              <a:spLocks noChangeArrowheads="1"/>
            </p:cNvSpPr>
            <p:nvPr/>
          </p:nvSpPr>
          <p:spPr bwMode="auto">
            <a:xfrm>
              <a:off x="523553" y="473315"/>
              <a:ext cx="1149350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814" name="组合 150"/>
            <p:cNvGrpSpPr/>
            <p:nvPr/>
          </p:nvGrpSpPr>
          <p:grpSpPr bwMode="auto">
            <a:xfrm>
              <a:off x="793343" y="1445893"/>
              <a:ext cx="655347" cy="45737"/>
              <a:chOff x="6084168" y="-3770"/>
              <a:chExt cx="655319" cy="45719"/>
            </a:xfrm>
          </p:grpSpPr>
          <p:sp>
            <p:nvSpPr>
              <p:cNvPr id="154" name="矩形 153"/>
              <p:cNvSpPr/>
              <p:nvPr/>
            </p:nvSpPr>
            <p:spPr>
              <a:xfrm>
                <a:off x="6084027" y="-3420"/>
                <a:ext cx="46061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6236502" y="-3420"/>
                <a:ext cx="46061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6388976" y="-3420"/>
                <a:ext cx="46061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6541451" y="-3420"/>
                <a:ext cx="46061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6693926" y="-3420"/>
                <a:ext cx="46061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815" name="矩形 151"/>
            <p:cNvSpPr>
              <a:spLocks noChangeArrowheads="1"/>
            </p:cNvSpPr>
            <p:nvPr/>
          </p:nvSpPr>
          <p:spPr bwMode="auto">
            <a:xfrm>
              <a:off x="541715" y="1131590"/>
              <a:ext cx="146386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816" name="Freeform 6"/>
            <p:cNvSpPr/>
            <p:nvPr/>
          </p:nvSpPr>
          <p:spPr bwMode="auto">
            <a:xfrm>
              <a:off x="238870" y="181070"/>
              <a:ext cx="1953666" cy="1630280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noFill/>
            <a:ln w="9525">
              <a:solidFill>
                <a:srgbClr val="AE99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4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4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4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4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4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4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4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4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4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4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4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2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4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4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4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4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4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4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4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4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0" y="528638"/>
            <a:ext cx="1925638" cy="412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7" name="组合 156"/>
          <p:cNvGrpSpPr/>
          <p:nvPr/>
        </p:nvGrpSpPr>
        <p:grpSpPr bwMode="auto">
          <a:xfrm>
            <a:off x="2084388" y="2528888"/>
            <a:ext cx="6232525" cy="3230562"/>
            <a:chOff x="2084931" y="2340510"/>
            <a:chExt cx="6231485" cy="3230798"/>
          </a:xfrm>
        </p:grpSpPr>
        <p:grpSp>
          <p:nvGrpSpPr>
            <p:cNvPr id="34879" name="组合 157"/>
            <p:cNvGrpSpPr/>
            <p:nvPr/>
          </p:nvGrpSpPr>
          <p:grpSpPr bwMode="auto">
            <a:xfrm>
              <a:off x="4607154" y="2340510"/>
              <a:ext cx="3327853" cy="3230798"/>
              <a:chOff x="4607154" y="2340510"/>
              <a:chExt cx="3327853" cy="3230798"/>
            </a:xfrm>
          </p:grpSpPr>
          <p:grpSp>
            <p:nvGrpSpPr>
              <p:cNvPr id="34881" name="组合 159"/>
              <p:cNvGrpSpPr/>
              <p:nvPr/>
            </p:nvGrpSpPr>
            <p:grpSpPr bwMode="auto">
              <a:xfrm>
                <a:off x="4607154" y="2340510"/>
                <a:ext cx="3327853" cy="3230798"/>
                <a:chOff x="4607154" y="2340510"/>
                <a:chExt cx="3327853" cy="3230798"/>
              </a:xfrm>
            </p:grpSpPr>
            <p:sp>
              <p:nvSpPr>
                <p:cNvPr id="164" name="同侧圆角矩形 2"/>
                <p:cNvSpPr/>
                <p:nvPr/>
              </p:nvSpPr>
              <p:spPr>
                <a:xfrm rot="2015637">
                  <a:off x="4607047" y="2340510"/>
                  <a:ext cx="2891943" cy="3230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5625" h="4218689">
                      <a:moveTo>
                        <a:pt x="135019" y="52301"/>
                      </a:moveTo>
                      <a:cubicBezTo>
                        <a:pt x="183895" y="19281"/>
                        <a:pt x="242817" y="0"/>
                        <a:pt x="306241" y="0"/>
                      </a:cubicBezTo>
                      <a:lnTo>
                        <a:pt x="3469383" y="0"/>
                      </a:lnTo>
                      <a:cubicBezTo>
                        <a:pt x="3638515" y="0"/>
                        <a:pt x="3775624" y="137109"/>
                        <a:pt x="3775625" y="306241"/>
                      </a:cubicBezTo>
                      <a:lnTo>
                        <a:pt x="3775624" y="1710745"/>
                      </a:lnTo>
                      <a:lnTo>
                        <a:pt x="0" y="4218689"/>
                      </a:lnTo>
                      <a:lnTo>
                        <a:pt x="0" y="306241"/>
                      </a:lnTo>
                      <a:cubicBezTo>
                        <a:pt x="0" y="200534"/>
                        <a:pt x="53558" y="107335"/>
                        <a:pt x="135019" y="5230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65" name="TextBox 11"/>
                <p:cNvSpPr txBox="1">
                  <a:spLocks noChangeArrowheads="1"/>
                </p:cNvSpPr>
                <p:nvPr/>
              </p:nvSpPr>
              <p:spPr bwMode="auto">
                <a:xfrm rot="2042193" flipH="1">
                  <a:off x="6435542" y="3159720"/>
                  <a:ext cx="1499938" cy="3381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b="1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    </a:t>
                  </a:r>
                  <a:endParaRPr lang="en-US" altLang="zh-CN" sz="1600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6" name="TextBox 11"/>
                <p:cNvSpPr txBox="1">
                  <a:spLocks noChangeArrowheads="1"/>
                </p:cNvSpPr>
                <p:nvPr/>
              </p:nvSpPr>
              <p:spPr bwMode="auto">
                <a:xfrm rot="2042193" flipH="1">
                  <a:off x="6116508" y="3859858"/>
                  <a:ext cx="1145984" cy="2111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    </a:t>
                  </a:r>
                  <a:endParaRPr lang="en-US" altLang="zh-CN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61" name="TextBox 11"/>
              <p:cNvSpPr txBox="1">
                <a:spLocks noChangeArrowheads="1"/>
              </p:cNvSpPr>
              <p:nvPr/>
            </p:nvSpPr>
            <p:spPr bwMode="auto">
              <a:xfrm rot="2042193" flipH="1">
                <a:off x="6308563" y="3578850"/>
                <a:ext cx="1145984" cy="2127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2" name="TextBox 11"/>
              <p:cNvSpPr txBox="1">
                <a:spLocks noChangeArrowheads="1"/>
              </p:cNvSpPr>
              <p:nvPr/>
            </p:nvSpPr>
            <p:spPr bwMode="auto">
              <a:xfrm rot="2042193" flipH="1">
                <a:off x="6203806" y="3718561"/>
                <a:ext cx="1147572" cy="2127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3" name="TextBox 11"/>
              <p:cNvSpPr txBox="1">
                <a:spLocks noChangeArrowheads="1"/>
              </p:cNvSpPr>
              <p:nvPr/>
            </p:nvSpPr>
            <p:spPr bwMode="auto">
              <a:xfrm rot="2042193" flipH="1">
                <a:off x="6011751" y="3999568"/>
                <a:ext cx="1147571" cy="2111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34880" name="Picture 6" descr="F:\807\Shadows - cut out\Type 1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78" t="68863" r="12479" b="7089"/>
            <a:stretch>
              <a:fillRect/>
            </a:stretch>
          </p:blipFill>
          <p:spPr bwMode="auto">
            <a:xfrm rot="10800000">
              <a:off x="2084931" y="3884353"/>
              <a:ext cx="6231485" cy="894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7" name="组合 166"/>
          <p:cNvGrpSpPr/>
          <p:nvPr/>
        </p:nvGrpSpPr>
        <p:grpSpPr bwMode="auto">
          <a:xfrm>
            <a:off x="4279900" y="3702050"/>
            <a:ext cx="1074738" cy="819150"/>
            <a:chOff x="4280036" y="3514588"/>
            <a:chExt cx="1074217" cy="819064"/>
          </a:xfrm>
        </p:grpSpPr>
        <p:sp>
          <p:nvSpPr>
            <p:cNvPr id="168" name="平行四边形 167"/>
            <p:cNvSpPr/>
            <p:nvPr/>
          </p:nvSpPr>
          <p:spPr>
            <a:xfrm rot="293123">
              <a:off x="4314944" y="3514588"/>
              <a:ext cx="285611" cy="252386"/>
            </a:xfrm>
            <a:prstGeom prst="parallelogram">
              <a:avLst>
                <a:gd name="adj" fmla="val 52030"/>
              </a:avLst>
            </a:prstGeom>
            <a:solidFill>
              <a:srgbClr val="786F44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 rot="18151155">
              <a:off x="4551596" y="3466432"/>
              <a:ext cx="386021" cy="929142"/>
            </a:xfrm>
            <a:prstGeom prst="rect">
              <a:avLst/>
            </a:prstGeom>
            <a:solidFill>
              <a:srgbClr val="A99E67"/>
            </a:solidFill>
            <a:ln w="3175"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877" name="TextBox 169"/>
            <p:cNvSpPr txBox="1">
              <a:spLocks noChangeArrowheads="1"/>
            </p:cNvSpPr>
            <p:nvPr/>
          </p:nvSpPr>
          <p:spPr bwMode="auto">
            <a:xfrm rot="1933414">
              <a:off x="4530589" y="3878471"/>
              <a:ext cx="648434" cy="282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>
                  <a:solidFill>
                    <a:srgbClr val="FFFFFF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FOUR</a:t>
              </a:r>
              <a:endParaRPr lang="zh-CN" altLang="en-US">
                <a:solidFill>
                  <a:srgbClr val="FFFFF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5216462" y="4195861"/>
              <a:ext cx="137791" cy="137791"/>
            </a:xfrm>
            <a:prstGeom prst="ellipse">
              <a:avLst/>
            </a:prstGeom>
            <a:solidFill>
              <a:srgbClr val="A99E67"/>
            </a:solidFill>
            <a:ln w="3175"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2" name="组合 171"/>
          <p:cNvGrpSpPr/>
          <p:nvPr/>
        </p:nvGrpSpPr>
        <p:grpSpPr bwMode="auto">
          <a:xfrm>
            <a:off x="5016500" y="2589213"/>
            <a:ext cx="1103313" cy="825500"/>
            <a:chOff x="5016337" y="2401214"/>
            <a:chExt cx="1103455" cy="825952"/>
          </a:xfrm>
        </p:grpSpPr>
        <p:sp>
          <p:nvSpPr>
            <p:cNvPr id="173" name="平行四边形 172"/>
            <p:cNvSpPr/>
            <p:nvPr/>
          </p:nvSpPr>
          <p:spPr>
            <a:xfrm rot="293123">
              <a:off x="5052855" y="2401214"/>
              <a:ext cx="285787" cy="252550"/>
            </a:xfrm>
            <a:prstGeom prst="parallelogram">
              <a:avLst>
                <a:gd name="adj" fmla="val 52030"/>
              </a:avLst>
            </a:prstGeom>
            <a:solidFill>
              <a:srgbClr val="944606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 rot="18151155">
              <a:off x="5287753" y="2353757"/>
              <a:ext cx="385974" cy="9288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873" name="TextBox 174"/>
            <p:cNvSpPr txBox="1">
              <a:spLocks noChangeArrowheads="1"/>
            </p:cNvSpPr>
            <p:nvPr/>
          </p:nvSpPr>
          <p:spPr bwMode="auto">
            <a:xfrm rot="1933414">
              <a:off x="5371623" y="2774376"/>
              <a:ext cx="540402" cy="282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>
                  <a:solidFill>
                    <a:srgbClr val="FFFFFF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ONE</a:t>
              </a:r>
              <a:endParaRPr lang="zh-CN" altLang="en-US">
                <a:solidFill>
                  <a:srgbClr val="FFFFF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5981661" y="3088977"/>
              <a:ext cx="138131" cy="138189"/>
            </a:xfrm>
            <a:prstGeom prst="ellipse">
              <a:avLst/>
            </a:prstGeom>
            <a:solidFill>
              <a:srgbClr val="944606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177" name="组合 176"/>
          <p:cNvGrpSpPr/>
          <p:nvPr/>
        </p:nvGrpSpPr>
        <p:grpSpPr bwMode="auto">
          <a:xfrm>
            <a:off x="4770438" y="2960688"/>
            <a:ext cx="1098550" cy="820737"/>
            <a:chOff x="4770954" y="2772463"/>
            <a:chExt cx="1097852" cy="820711"/>
          </a:xfrm>
        </p:grpSpPr>
        <p:sp>
          <p:nvSpPr>
            <p:cNvPr id="178" name="平行四边形 177"/>
            <p:cNvSpPr/>
            <p:nvPr/>
          </p:nvSpPr>
          <p:spPr>
            <a:xfrm rot="293123">
              <a:off x="4802684" y="2772463"/>
              <a:ext cx="285568" cy="252404"/>
            </a:xfrm>
            <a:prstGeom prst="parallelogram">
              <a:avLst>
                <a:gd name="adj" fmla="val 52030"/>
              </a:avLst>
            </a:prstGeom>
            <a:solidFill>
              <a:srgbClr val="786F44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 rot="18151155">
              <a:off x="5042514" y="2720352"/>
              <a:ext cx="386021" cy="929142"/>
            </a:xfrm>
            <a:prstGeom prst="rect">
              <a:avLst/>
            </a:prstGeom>
            <a:solidFill>
              <a:srgbClr val="A99E67"/>
            </a:solidFill>
            <a:ln w="3175"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869" name="TextBox 179"/>
            <p:cNvSpPr txBox="1">
              <a:spLocks noChangeArrowheads="1"/>
            </p:cNvSpPr>
            <p:nvPr/>
          </p:nvSpPr>
          <p:spPr bwMode="auto">
            <a:xfrm rot="1933414">
              <a:off x="5093490" y="3151912"/>
              <a:ext cx="562499" cy="282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>
                  <a:solidFill>
                    <a:srgbClr val="FFFFFF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TWO</a:t>
              </a:r>
              <a:endParaRPr lang="zh-CN" altLang="en-US">
                <a:solidFill>
                  <a:srgbClr val="FFFFF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5731015" y="3455383"/>
              <a:ext cx="137791" cy="137791"/>
            </a:xfrm>
            <a:prstGeom prst="ellipse">
              <a:avLst/>
            </a:prstGeom>
            <a:solidFill>
              <a:srgbClr val="A99E67"/>
            </a:solidFill>
            <a:ln w="3175"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2" name="组合 181"/>
          <p:cNvGrpSpPr/>
          <p:nvPr/>
        </p:nvGrpSpPr>
        <p:grpSpPr bwMode="auto">
          <a:xfrm>
            <a:off x="4525963" y="3325813"/>
            <a:ext cx="1095375" cy="828675"/>
            <a:chOff x="4525191" y="3138527"/>
            <a:chExt cx="1096725" cy="827624"/>
          </a:xfrm>
        </p:grpSpPr>
        <p:sp>
          <p:nvSpPr>
            <p:cNvPr id="183" name="平行四边形 182"/>
            <p:cNvSpPr/>
            <p:nvPr/>
          </p:nvSpPr>
          <p:spPr>
            <a:xfrm rot="293123">
              <a:off x="4556980" y="3138527"/>
              <a:ext cx="286102" cy="252092"/>
            </a:xfrm>
            <a:prstGeom prst="parallelogram">
              <a:avLst>
                <a:gd name="adj" fmla="val 52030"/>
              </a:avLst>
            </a:prstGeom>
            <a:solidFill>
              <a:srgbClr val="786F44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 rot="18151155">
              <a:off x="4796751" y="3088495"/>
              <a:ext cx="386021" cy="929142"/>
            </a:xfrm>
            <a:prstGeom prst="rect">
              <a:avLst/>
            </a:prstGeom>
            <a:solidFill>
              <a:srgbClr val="A99E67"/>
            </a:solidFill>
            <a:ln w="3175"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865" name="TextBox 184"/>
            <p:cNvSpPr txBox="1">
              <a:spLocks noChangeArrowheads="1"/>
            </p:cNvSpPr>
            <p:nvPr/>
          </p:nvSpPr>
          <p:spPr bwMode="auto">
            <a:xfrm rot="1933414">
              <a:off x="4697601" y="3492291"/>
              <a:ext cx="778562" cy="282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>
                  <a:solidFill>
                    <a:srgbClr val="FFFFFF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THREE</a:t>
              </a:r>
              <a:endParaRPr lang="zh-CN" altLang="en-US">
                <a:solidFill>
                  <a:srgbClr val="FFFFF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186" name="椭圆 185"/>
            <p:cNvSpPr/>
            <p:nvPr/>
          </p:nvSpPr>
          <p:spPr>
            <a:xfrm>
              <a:off x="5484125" y="3828360"/>
              <a:ext cx="137791" cy="137791"/>
            </a:xfrm>
            <a:prstGeom prst="ellipse">
              <a:avLst/>
            </a:prstGeom>
            <a:solidFill>
              <a:srgbClr val="A99E67"/>
            </a:solidFill>
            <a:ln w="3175"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7" name="组合 186"/>
          <p:cNvGrpSpPr/>
          <p:nvPr/>
        </p:nvGrpSpPr>
        <p:grpSpPr bwMode="auto">
          <a:xfrm>
            <a:off x="1747838" y="1709738"/>
            <a:ext cx="3492500" cy="989012"/>
            <a:chOff x="1747391" y="1521491"/>
            <a:chExt cx="3492707" cy="989278"/>
          </a:xfrm>
        </p:grpSpPr>
        <p:sp>
          <p:nvSpPr>
            <p:cNvPr id="188" name="任意多边形 187"/>
            <p:cNvSpPr/>
            <p:nvPr/>
          </p:nvSpPr>
          <p:spPr>
            <a:xfrm>
              <a:off x="2876170" y="1521491"/>
              <a:ext cx="2363928" cy="989278"/>
            </a:xfrm>
            <a:custGeom>
              <a:avLst/>
              <a:gdLst>
                <a:gd name="connsiteX0" fmla="*/ 3236686 w 3236686"/>
                <a:gd name="connsiteY0" fmla="*/ 1291772 h 1291772"/>
                <a:gd name="connsiteX1" fmla="*/ 3236686 w 3236686"/>
                <a:gd name="connsiteY1" fmla="*/ 0 h 1291772"/>
                <a:gd name="connsiteX2" fmla="*/ 0 w 3236686"/>
                <a:gd name="connsiteY2" fmla="*/ 0 h 1291772"/>
                <a:gd name="connsiteX3" fmla="*/ 14515 w 3236686"/>
                <a:gd name="connsiteY3" fmla="*/ 0 h 129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6686" h="1291772">
                  <a:moveTo>
                    <a:pt x="3236686" y="1291772"/>
                  </a:moveTo>
                  <a:lnTo>
                    <a:pt x="3236686" y="0"/>
                  </a:lnTo>
                  <a:lnTo>
                    <a:pt x="0" y="0"/>
                  </a:lnTo>
                  <a:lnTo>
                    <a:pt x="14515" y="0"/>
                  </a:lnTo>
                </a:path>
              </a:pathLst>
            </a:cu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34860" name="组合 44"/>
            <p:cNvGrpSpPr/>
            <p:nvPr/>
          </p:nvGrpSpPr>
          <p:grpSpPr bwMode="auto">
            <a:xfrm flipH="1">
              <a:off x="1747391" y="1620290"/>
              <a:ext cx="2387730" cy="461666"/>
              <a:chOff x="-598112" y="3056890"/>
              <a:chExt cx="3116569" cy="602831"/>
            </a:xfrm>
          </p:grpSpPr>
          <p:sp>
            <p:nvSpPr>
              <p:cNvPr id="190" name="TextBox 189"/>
              <p:cNvSpPr txBox="1">
                <a:spLocks noChangeArrowheads="1"/>
              </p:cNvSpPr>
              <p:nvPr/>
            </p:nvSpPr>
            <p:spPr bwMode="auto">
              <a:xfrm>
                <a:off x="945660" y="3056437"/>
                <a:ext cx="1572797" cy="6033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1" name="TextBox 11"/>
              <p:cNvSpPr txBox="1">
                <a:spLocks noChangeArrowheads="1"/>
              </p:cNvSpPr>
              <p:nvPr/>
            </p:nvSpPr>
            <p:spPr bwMode="auto">
              <a:xfrm>
                <a:off x="-598128" y="3056437"/>
                <a:ext cx="1572798" cy="6033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92" name="组合 191"/>
          <p:cNvGrpSpPr/>
          <p:nvPr/>
        </p:nvGrpSpPr>
        <p:grpSpPr bwMode="auto">
          <a:xfrm>
            <a:off x="1706563" y="2289175"/>
            <a:ext cx="3238500" cy="798513"/>
            <a:chOff x="1705955" y="2100652"/>
            <a:chExt cx="3239085" cy="799158"/>
          </a:xfrm>
        </p:grpSpPr>
        <p:sp>
          <p:nvSpPr>
            <p:cNvPr id="193" name="任意多边形 192"/>
            <p:cNvSpPr/>
            <p:nvPr/>
          </p:nvSpPr>
          <p:spPr>
            <a:xfrm>
              <a:off x="2876153" y="2100652"/>
              <a:ext cx="2068887" cy="799158"/>
            </a:xfrm>
            <a:custGeom>
              <a:avLst/>
              <a:gdLst>
                <a:gd name="connsiteX0" fmla="*/ 2830286 w 2830286"/>
                <a:gd name="connsiteY0" fmla="*/ 856343 h 856343"/>
                <a:gd name="connsiteX1" fmla="*/ 2830286 w 2830286"/>
                <a:gd name="connsiteY1" fmla="*/ 0 h 856343"/>
                <a:gd name="connsiteX2" fmla="*/ 0 w 2830286"/>
                <a:gd name="connsiteY2" fmla="*/ 0 h 85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0286" h="856343">
                  <a:moveTo>
                    <a:pt x="2830286" y="856343"/>
                  </a:moveTo>
                  <a:lnTo>
                    <a:pt x="2830286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34856" name="组合 44"/>
            <p:cNvGrpSpPr/>
            <p:nvPr/>
          </p:nvGrpSpPr>
          <p:grpSpPr bwMode="auto">
            <a:xfrm flipH="1">
              <a:off x="1705955" y="2269398"/>
              <a:ext cx="2645188" cy="479396"/>
              <a:chOff x="-880074" y="3079807"/>
              <a:chExt cx="3452614" cy="625983"/>
            </a:xfrm>
          </p:grpSpPr>
          <p:sp>
            <p:nvSpPr>
              <p:cNvPr id="195" name="TextBox 194"/>
              <p:cNvSpPr txBox="1">
                <a:spLocks noChangeArrowheads="1"/>
              </p:cNvSpPr>
              <p:nvPr/>
            </p:nvSpPr>
            <p:spPr bwMode="auto">
              <a:xfrm>
                <a:off x="717699" y="3102190"/>
                <a:ext cx="1854841" cy="603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6" name="TextBox 11"/>
              <p:cNvSpPr txBox="1">
                <a:spLocks noChangeArrowheads="1"/>
              </p:cNvSpPr>
              <p:nvPr/>
            </p:nvSpPr>
            <p:spPr bwMode="auto">
              <a:xfrm>
                <a:off x="-880159" y="3079369"/>
                <a:ext cx="1854842" cy="603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97" name="组合 196"/>
          <p:cNvGrpSpPr/>
          <p:nvPr/>
        </p:nvGrpSpPr>
        <p:grpSpPr bwMode="auto">
          <a:xfrm>
            <a:off x="1706563" y="2954338"/>
            <a:ext cx="2992437" cy="614362"/>
            <a:chOff x="1705955" y="2766942"/>
            <a:chExt cx="2993382" cy="613410"/>
          </a:xfrm>
        </p:grpSpPr>
        <p:sp>
          <p:nvSpPr>
            <p:cNvPr id="198" name="任意多边形 197"/>
            <p:cNvSpPr/>
            <p:nvPr/>
          </p:nvSpPr>
          <p:spPr>
            <a:xfrm>
              <a:off x="2874724" y="2766942"/>
              <a:ext cx="1824613" cy="475512"/>
            </a:xfrm>
            <a:custGeom>
              <a:avLst/>
              <a:gdLst>
                <a:gd name="connsiteX0" fmla="*/ 2540000 w 2540000"/>
                <a:gd name="connsiteY0" fmla="*/ 435428 h 435428"/>
                <a:gd name="connsiteX1" fmla="*/ 2540000 w 2540000"/>
                <a:gd name="connsiteY1" fmla="*/ 0 h 435428"/>
                <a:gd name="connsiteX2" fmla="*/ 0 w 2540000"/>
                <a:gd name="connsiteY2" fmla="*/ 0 h 435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0000" h="435428">
                  <a:moveTo>
                    <a:pt x="2540000" y="435428"/>
                  </a:moveTo>
                  <a:lnTo>
                    <a:pt x="2540000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34852" name="组合 44"/>
            <p:cNvGrpSpPr/>
            <p:nvPr/>
          </p:nvGrpSpPr>
          <p:grpSpPr bwMode="auto">
            <a:xfrm flipH="1">
              <a:off x="1705955" y="2918687"/>
              <a:ext cx="2573182" cy="461665"/>
              <a:chOff x="-786088" y="3102960"/>
              <a:chExt cx="3358628" cy="602830"/>
            </a:xfrm>
          </p:grpSpPr>
          <p:sp>
            <p:nvSpPr>
              <p:cNvPr id="200" name="TextBox 199"/>
              <p:cNvSpPr txBox="1">
                <a:spLocks noChangeArrowheads="1"/>
              </p:cNvSpPr>
              <p:nvPr/>
            </p:nvSpPr>
            <p:spPr bwMode="auto">
              <a:xfrm>
                <a:off x="812795" y="3103506"/>
                <a:ext cx="1759745" cy="602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1" name="TextBox 11"/>
              <p:cNvSpPr txBox="1">
                <a:spLocks noChangeArrowheads="1"/>
              </p:cNvSpPr>
              <p:nvPr/>
            </p:nvSpPr>
            <p:spPr bwMode="auto">
              <a:xfrm>
                <a:off x="-785278" y="3103506"/>
                <a:ext cx="1759746" cy="602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02" name="组合 201"/>
          <p:cNvGrpSpPr/>
          <p:nvPr/>
        </p:nvGrpSpPr>
        <p:grpSpPr bwMode="auto">
          <a:xfrm>
            <a:off x="1706563" y="3609975"/>
            <a:ext cx="2787650" cy="590550"/>
            <a:chOff x="1705955" y="3422237"/>
            <a:chExt cx="2788315" cy="589673"/>
          </a:xfrm>
        </p:grpSpPr>
        <p:sp>
          <p:nvSpPr>
            <p:cNvPr id="203" name="任意多边形 202"/>
            <p:cNvSpPr/>
            <p:nvPr/>
          </p:nvSpPr>
          <p:spPr>
            <a:xfrm>
              <a:off x="2887337" y="3422237"/>
              <a:ext cx="1606933" cy="182292"/>
            </a:xfrm>
            <a:custGeom>
              <a:avLst/>
              <a:gdLst>
                <a:gd name="connsiteX0" fmla="*/ 2249714 w 2249714"/>
                <a:gd name="connsiteY0" fmla="*/ 246743 h 246743"/>
                <a:gd name="connsiteX1" fmla="*/ 2249714 w 2249714"/>
                <a:gd name="connsiteY1" fmla="*/ 0 h 246743"/>
                <a:gd name="connsiteX2" fmla="*/ 0 w 2249714"/>
                <a:gd name="connsiteY2" fmla="*/ 0 h 24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49714" h="246743">
                  <a:moveTo>
                    <a:pt x="2249714" y="246743"/>
                  </a:moveTo>
                  <a:lnTo>
                    <a:pt x="2249714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34848" name="组合 44"/>
            <p:cNvGrpSpPr/>
            <p:nvPr/>
          </p:nvGrpSpPr>
          <p:grpSpPr bwMode="auto">
            <a:xfrm flipH="1">
              <a:off x="1705955" y="3550245"/>
              <a:ext cx="2769007" cy="461665"/>
              <a:chOff x="-1041687" y="3102960"/>
              <a:chExt cx="3614228" cy="602830"/>
            </a:xfrm>
          </p:grpSpPr>
          <p:sp>
            <p:nvSpPr>
              <p:cNvPr id="205" name="TextBox 204"/>
              <p:cNvSpPr txBox="1">
                <a:spLocks noChangeArrowheads="1"/>
              </p:cNvSpPr>
              <p:nvPr/>
            </p:nvSpPr>
            <p:spPr bwMode="auto">
              <a:xfrm>
                <a:off x="555933" y="3103468"/>
                <a:ext cx="2016608" cy="6023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6" name="TextBox 11"/>
              <p:cNvSpPr txBox="1">
                <a:spLocks noChangeArrowheads="1"/>
              </p:cNvSpPr>
              <p:nvPr/>
            </p:nvSpPr>
            <p:spPr bwMode="auto">
              <a:xfrm>
                <a:off x="-1042017" y="3103468"/>
                <a:ext cx="2016609" cy="6023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07" name="矩形​​ 57"/>
          <p:cNvSpPr>
            <a:spLocks noChangeArrowheads="1"/>
          </p:cNvSpPr>
          <p:nvPr/>
        </p:nvSpPr>
        <p:spPr bwMode="auto">
          <a:xfrm>
            <a:off x="5976938" y="860425"/>
            <a:ext cx="276225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设计团队，坚持精益求精。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 bwMode="auto">
          <a:xfrm>
            <a:off x="293688" y="207963"/>
            <a:ext cx="1954212" cy="1630362"/>
            <a:chOff x="238870" y="181070"/>
            <a:chExt cx="1953666" cy="1630280"/>
          </a:xfrm>
        </p:grpSpPr>
        <p:sp>
          <p:nvSpPr>
            <p:cNvPr id="65" name="Freeform 6"/>
            <p:cNvSpPr/>
            <p:nvPr/>
          </p:nvSpPr>
          <p:spPr bwMode="auto">
            <a:xfrm>
              <a:off x="322983" y="252503"/>
              <a:ext cx="1785439" cy="1487413"/>
            </a:xfrm>
            <a:custGeom>
              <a:avLst/>
              <a:gdLst>
                <a:gd name="T0" fmla="*/ 831114 w 10000"/>
                <a:gd name="T1" fmla="*/ 1450095 h 9756"/>
                <a:gd name="T2" fmla="*/ 395930 w 10000"/>
                <a:gd name="T3" fmla="*/ 1690016 h 9756"/>
                <a:gd name="T4" fmla="*/ 309750 w 10000"/>
                <a:gd name="T5" fmla="*/ 1318614 h 9756"/>
                <a:gd name="T6" fmla="*/ 144705 w 10000"/>
                <a:gd name="T7" fmla="*/ 1115937 h 9756"/>
                <a:gd name="T8" fmla="*/ 77081 w 10000"/>
                <a:gd name="T9" fmla="*/ 433244 h 9756"/>
                <a:gd name="T10" fmla="*/ 1784273 w 10000"/>
                <a:gd name="T11" fmla="*/ 872378 h 9756"/>
                <a:gd name="T12" fmla="*/ 1326607 w 10000"/>
                <a:gd name="T13" fmla="*/ 1472441 h 9756"/>
                <a:gd name="T14" fmla="*/ 831114 w 10000"/>
                <a:gd name="T15" fmla="*/ 1450095 h 9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4658 w 10000"/>
                <a:gd name="connsiteY0" fmla="*/ 8580 h 8807"/>
                <a:gd name="connsiteX1" fmla="*/ 1736 w 10000"/>
                <a:gd name="connsiteY1" fmla="*/ 7802 h 8807"/>
                <a:gd name="connsiteX2" fmla="*/ 811 w 10000"/>
                <a:gd name="connsiteY2" fmla="*/ 6603 h 8807"/>
                <a:gd name="connsiteX3" fmla="*/ 432 w 10000"/>
                <a:gd name="connsiteY3" fmla="*/ 2564 h 8807"/>
                <a:gd name="connsiteX4" fmla="*/ 10000 w 10000"/>
                <a:gd name="connsiteY4" fmla="*/ 5162 h 8807"/>
                <a:gd name="connsiteX5" fmla="*/ 7435 w 10000"/>
                <a:gd name="connsiteY5" fmla="*/ 8713 h 8807"/>
                <a:gd name="connsiteX6" fmla="*/ 4658 w 10000"/>
                <a:gd name="connsiteY6" fmla="*/ 8580 h 8807"/>
                <a:gd name="connsiteX0-1" fmla="*/ 4658 w 10000"/>
                <a:gd name="connsiteY0-2" fmla="*/ 9742 h 10000"/>
                <a:gd name="connsiteX1-3" fmla="*/ 811 w 10000"/>
                <a:gd name="connsiteY1-4" fmla="*/ 7497 h 10000"/>
                <a:gd name="connsiteX2-5" fmla="*/ 432 w 10000"/>
                <a:gd name="connsiteY2-6" fmla="*/ 2911 h 10000"/>
                <a:gd name="connsiteX3-7" fmla="*/ 10000 w 10000"/>
                <a:gd name="connsiteY3-8" fmla="*/ 5861 h 10000"/>
                <a:gd name="connsiteX4-9" fmla="*/ 7435 w 10000"/>
                <a:gd name="connsiteY4-10" fmla="*/ 9893 h 10000"/>
                <a:gd name="connsiteX5-11" fmla="*/ 4658 w 10000"/>
                <a:gd name="connsiteY5-12" fmla="*/ 9742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838" name="TextBox 65"/>
            <p:cNvSpPr txBox="1">
              <a:spLocks noChangeArrowheads="1"/>
            </p:cNvSpPr>
            <p:nvPr/>
          </p:nvSpPr>
          <p:spPr bwMode="auto">
            <a:xfrm>
              <a:off x="523553" y="473315"/>
              <a:ext cx="1149350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839" name="组合 66"/>
            <p:cNvGrpSpPr/>
            <p:nvPr/>
          </p:nvGrpSpPr>
          <p:grpSpPr bwMode="auto">
            <a:xfrm>
              <a:off x="793343" y="1445893"/>
              <a:ext cx="655347" cy="45737"/>
              <a:chOff x="6084168" y="-3770"/>
              <a:chExt cx="655319" cy="45719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6083577" y="-3420"/>
                <a:ext cx="46023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6235928" y="-3420"/>
                <a:ext cx="46023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6388279" y="-3420"/>
                <a:ext cx="46023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6540630" y="-3420"/>
                <a:ext cx="46023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6692981" y="-3420"/>
                <a:ext cx="46023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4840" name="矩形 67"/>
            <p:cNvSpPr>
              <a:spLocks noChangeArrowheads="1"/>
            </p:cNvSpPr>
            <p:nvPr/>
          </p:nvSpPr>
          <p:spPr bwMode="auto">
            <a:xfrm>
              <a:off x="541715" y="1131590"/>
              <a:ext cx="146386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841" name="Freeform 6"/>
            <p:cNvSpPr/>
            <p:nvPr/>
          </p:nvSpPr>
          <p:spPr bwMode="auto">
            <a:xfrm>
              <a:off x="238870" y="181070"/>
              <a:ext cx="1953666" cy="1630280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noFill/>
            <a:ln w="9525">
              <a:solidFill>
                <a:srgbClr val="AE99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6043613" y="373063"/>
            <a:ext cx="2632075" cy="414337"/>
            <a:chOff x="6043291" y="372357"/>
            <a:chExt cx="2633165" cy="415199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6048055" y="787556"/>
              <a:ext cx="262840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832" name="组合 83"/>
            <p:cNvGrpSpPr/>
            <p:nvPr/>
          </p:nvGrpSpPr>
          <p:grpSpPr bwMode="auto">
            <a:xfrm>
              <a:off x="6043291" y="372357"/>
              <a:ext cx="2545047" cy="338554"/>
              <a:chOff x="-1684304" y="3680447"/>
              <a:chExt cx="2545047" cy="338554"/>
            </a:xfrm>
          </p:grpSpPr>
          <p:sp>
            <p:nvSpPr>
              <p:cNvPr id="34833" name="TextBox 232"/>
              <p:cNvSpPr txBox="1">
                <a:spLocks noChangeArrowheads="1"/>
              </p:cNvSpPr>
              <p:nvPr/>
            </p:nvSpPr>
            <p:spPr bwMode="auto">
              <a:xfrm>
                <a:off x="-1533481" y="3680447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十字箭头 85"/>
              <p:cNvSpPr/>
              <p:nvPr/>
            </p:nvSpPr>
            <p:spPr>
              <a:xfrm>
                <a:off x="-1684304" y="3758396"/>
                <a:ext cx="169932" cy="168625"/>
              </a:xfrm>
              <a:prstGeom prst="quadArrow">
                <a:avLst/>
              </a:prstGeom>
              <a:solidFill>
                <a:srgbClr val="C05B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835" name="矩形 86"/>
              <p:cNvSpPr>
                <a:spLocks noChangeArrowheads="1"/>
              </p:cNvSpPr>
              <p:nvPr/>
            </p:nvSpPr>
            <p:spPr bwMode="auto">
              <a:xfrm>
                <a:off x="-478085" y="3722802"/>
                <a:ext cx="133882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8" name="直接连接符 87"/>
              <p:cNvCxnSpPr/>
              <p:nvPr/>
            </p:nvCxnSpPr>
            <p:spPr>
              <a:xfrm>
                <a:off x="-534478" y="3737716"/>
                <a:ext cx="0" cy="2099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3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300" tmFilter="0, 0; .2, .5; .8, .5; 1, 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150" autoRev="1" fill="hold"/>
                                        <p:tgtEl>
                                          <p:spTgt spid="1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3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3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3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3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4492625" y="1828800"/>
            <a:ext cx="1935163" cy="1931988"/>
            <a:chOff x="4435107" y="1792965"/>
            <a:chExt cx="1936085" cy="1932484"/>
          </a:xfrm>
        </p:grpSpPr>
        <p:sp>
          <p:nvSpPr>
            <p:cNvPr id="36904" name="Freeform 7"/>
            <p:cNvSpPr/>
            <p:nvPr/>
          </p:nvSpPr>
          <p:spPr bwMode="auto">
            <a:xfrm rot="629858">
              <a:off x="4435107" y="1792965"/>
              <a:ext cx="1936085" cy="1932484"/>
            </a:xfrm>
            <a:custGeom>
              <a:avLst/>
              <a:gdLst>
                <a:gd name="T0" fmla="*/ 2147483646 w 910"/>
                <a:gd name="T1" fmla="*/ 2147483646 h 908"/>
                <a:gd name="T2" fmla="*/ 2147483646 w 910"/>
                <a:gd name="T3" fmla="*/ 2147483646 h 908"/>
                <a:gd name="T4" fmla="*/ 2147483646 w 910"/>
                <a:gd name="T5" fmla="*/ 2147483646 h 908"/>
                <a:gd name="T6" fmla="*/ 2147483646 w 910"/>
                <a:gd name="T7" fmla="*/ 2147483646 h 908"/>
                <a:gd name="T8" fmla="*/ 2147483646 w 910"/>
                <a:gd name="T9" fmla="*/ 2147483646 h 908"/>
                <a:gd name="T10" fmla="*/ 2147483646 w 910"/>
                <a:gd name="T11" fmla="*/ 2147483646 h 908"/>
                <a:gd name="T12" fmla="*/ 2147483646 w 910"/>
                <a:gd name="T13" fmla="*/ 2147483646 h 908"/>
                <a:gd name="T14" fmla="*/ 2147483646 w 910"/>
                <a:gd name="T15" fmla="*/ 2147483646 h 908"/>
                <a:gd name="T16" fmla="*/ 2147483646 w 910"/>
                <a:gd name="T17" fmla="*/ 2147483646 h 908"/>
                <a:gd name="T18" fmla="*/ 2147483646 w 910"/>
                <a:gd name="T19" fmla="*/ 2147483646 h 908"/>
                <a:gd name="T20" fmla="*/ 2147483646 w 910"/>
                <a:gd name="T21" fmla="*/ 2147483646 h 908"/>
                <a:gd name="T22" fmla="*/ 2147483646 w 910"/>
                <a:gd name="T23" fmla="*/ 2147483646 h 908"/>
                <a:gd name="T24" fmla="*/ 2147483646 w 910"/>
                <a:gd name="T25" fmla="*/ 2147483646 h 908"/>
                <a:gd name="T26" fmla="*/ 2147483646 w 910"/>
                <a:gd name="T27" fmla="*/ 2147483646 h 908"/>
                <a:gd name="T28" fmla="*/ 2147483646 w 910"/>
                <a:gd name="T29" fmla="*/ 2147483646 h 908"/>
                <a:gd name="T30" fmla="*/ 2147483646 w 910"/>
                <a:gd name="T31" fmla="*/ 2147483646 h 908"/>
                <a:gd name="T32" fmla="*/ 2147483646 w 910"/>
                <a:gd name="T33" fmla="*/ 2147483646 h 908"/>
                <a:gd name="T34" fmla="*/ 2147483646 w 910"/>
                <a:gd name="T35" fmla="*/ 2147483646 h 908"/>
                <a:gd name="T36" fmla="*/ 2147483646 w 910"/>
                <a:gd name="T37" fmla="*/ 2147483646 h 908"/>
                <a:gd name="T38" fmla="*/ 2147483646 w 910"/>
                <a:gd name="T39" fmla="*/ 2147483646 h 908"/>
                <a:gd name="T40" fmla="*/ 2147483646 w 910"/>
                <a:gd name="T41" fmla="*/ 2147483646 h 908"/>
                <a:gd name="T42" fmla="*/ 2147483646 w 910"/>
                <a:gd name="T43" fmla="*/ 2147483646 h 908"/>
                <a:gd name="T44" fmla="*/ 2147483646 w 910"/>
                <a:gd name="T45" fmla="*/ 2147483646 h 908"/>
                <a:gd name="T46" fmla="*/ 2147483646 w 910"/>
                <a:gd name="T47" fmla="*/ 2147483646 h 908"/>
                <a:gd name="T48" fmla="*/ 2147483646 w 910"/>
                <a:gd name="T49" fmla="*/ 2147483646 h 908"/>
                <a:gd name="T50" fmla="*/ 2147483646 w 910"/>
                <a:gd name="T51" fmla="*/ 2147483646 h 908"/>
                <a:gd name="T52" fmla="*/ 2147483646 w 910"/>
                <a:gd name="T53" fmla="*/ 2147483646 h 908"/>
                <a:gd name="T54" fmla="*/ 2147483646 w 910"/>
                <a:gd name="T55" fmla="*/ 2147483646 h 908"/>
                <a:gd name="T56" fmla="*/ 2147483646 w 910"/>
                <a:gd name="T57" fmla="*/ 0 h 908"/>
                <a:gd name="T58" fmla="*/ 2147483646 w 910"/>
                <a:gd name="T59" fmla="*/ 2147483646 h 908"/>
                <a:gd name="T60" fmla="*/ 2147483646 w 910"/>
                <a:gd name="T61" fmla="*/ 2147483646 h 908"/>
                <a:gd name="T62" fmla="*/ 2147483646 w 910"/>
                <a:gd name="T63" fmla="*/ 2147483646 h 908"/>
                <a:gd name="T64" fmla="*/ 2147483646 w 910"/>
                <a:gd name="T65" fmla="*/ 2147483646 h 908"/>
                <a:gd name="T66" fmla="*/ 2147483646 w 910"/>
                <a:gd name="T67" fmla="*/ 2147483646 h 908"/>
                <a:gd name="T68" fmla="*/ 2147483646 w 910"/>
                <a:gd name="T69" fmla="*/ 2147483646 h 908"/>
                <a:gd name="T70" fmla="*/ 2147483646 w 910"/>
                <a:gd name="T71" fmla="*/ 2147483646 h 908"/>
                <a:gd name="T72" fmla="*/ 2147483646 w 910"/>
                <a:gd name="T73" fmla="*/ 2147483646 h 908"/>
                <a:gd name="T74" fmla="*/ 2147483646 w 910"/>
                <a:gd name="T75" fmla="*/ 2147483646 h 908"/>
                <a:gd name="T76" fmla="*/ 2147483646 w 910"/>
                <a:gd name="T77" fmla="*/ 2147483646 h 908"/>
                <a:gd name="T78" fmla="*/ 2147483646 w 910"/>
                <a:gd name="T79" fmla="*/ 2147483646 h 908"/>
                <a:gd name="T80" fmla="*/ 2147483646 w 910"/>
                <a:gd name="T81" fmla="*/ 2147483646 h 908"/>
                <a:gd name="T82" fmla="*/ 2147483646 w 910"/>
                <a:gd name="T83" fmla="*/ 2147483646 h 908"/>
                <a:gd name="T84" fmla="*/ 2147483646 w 910"/>
                <a:gd name="T85" fmla="*/ 2147483646 h 908"/>
                <a:gd name="T86" fmla="*/ 2147483646 w 910"/>
                <a:gd name="T87" fmla="*/ 2147483646 h 908"/>
                <a:gd name="T88" fmla="*/ 2147483646 w 910"/>
                <a:gd name="T89" fmla="*/ 2147483646 h 908"/>
                <a:gd name="T90" fmla="*/ 2147483646 w 910"/>
                <a:gd name="T91" fmla="*/ 2147483646 h 908"/>
                <a:gd name="T92" fmla="*/ 2147483646 w 910"/>
                <a:gd name="T93" fmla="*/ 2147483646 h 908"/>
                <a:gd name="T94" fmla="*/ 2147483646 w 910"/>
                <a:gd name="T95" fmla="*/ 2147483646 h 908"/>
                <a:gd name="T96" fmla="*/ 2147483646 w 910"/>
                <a:gd name="T97" fmla="*/ 2147483646 h 908"/>
                <a:gd name="T98" fmla="*/ 2147483646 w 910"/>
                <a:gd name="T99" fmla="*/ 2147483646 h 908"/>
                <a:gd name="T100" fmla="*/ 2147483646 w 910"/>
                <a:gd name="T101" fmla="*/ 2147483646 h 908"/>
                <a:gd name="T102" fmla="*/ 2147483646 w 910"/>
                <a:gd name="T103" fmla="*/ 2147483646 h 908"/>
                <a:gd name="T104" fmla="*/ 2147483646 w 910"/>
                <a:gd name="T105" fmla="*/ 2147483646 h 908"/>
                <a:gd name="T106" fmla="*/ 2147483646 w 910"/>
                <a:gd name="T107" fmla="*/ 2147483646 h 908"/>
                <a:gd name="T108" fmla="*/ 2147483646 w 910"/>
                <a:gd name="T109" fmla="*/ 2147483646 h 908"/>
                <a:gd name="T110" fmla="*/ 2147483646 w 910"/>
                <a:gd name="T111" fmla="*/ 2147483646 h 908"/>
                <a:gd name="T112" fmla="*/ 2147483646 w 910"/>
                <a:gd name="T113" fmla="*/ 2147483646 h 90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910" h="908">
                  <a:moveTo>
                    <a:pt x="411" y="908"/>
                  </a:moveTo>
                  <a:cubicBezTo>
                    <a:pt x="410" y="908"/>
                    <a:pt x="409" y="908"/>
                    <a:pt x="408" y="908"/>
                  </a:cubicBezTo>
                  <a:cubicBezTo>
                    <a:pt x="330" y="893"/>
                    <a:pt x="330" y="893"/>
                    <a:pt x="330" y="893"/>
                  </a:cubicBezTo>
                  <a:cubicBezTo>
                    <a:pt x="323" y="892"/>
                    <a:pt x="318" y="885"/>
                    <a:pt x="318" y="878"/>
                  </a:cubicBezTo>
                  <a:cubicBezTo>
                    <a:pt x="326" y="758"/>
                    <a:pt x="326" y="758"/>
                    <a:pt x="326" y="758"/>
                  </a:cubicBezTo>
                  <a:cubicBezTo>
                    <a:pt x="289" y="742"/>
                    <a:pt x="256" y="721"/>
                    <a:pt x="227" y="693"/>
                  </a:cubicBezTo>
                  <a:cubicBezTo>
                    <a:pt x="120" y="747"/>
                    <a:pt x="120" y="747"/>
                    <a:pt x="120" y="747"/>
                  </a:cubicBezTo>
                  <a:cubicBezTo>
                    <a:pt x="118" y="748"/>
                    <a:pt x="116" y="749"/>
                    <a:pt x="113" y="749"/>
                  </a:cubicBezTo>
                  <a:cubicBezTo>
                    <a:pt x="109" y="749"/>
                    <a:pt x="104" y="746"/>
                    <a:pt x="101" y="742"/>
                  </a:cubicBezTo>
                  <a:cubicBezTo>
                    <a:pt x="57" y="677"/>
                    <a:pt x="57" y="677"/>
                    <a:pt x="57" y="677"/>
                  </a:cubicBezTo>
                  <a:cubicBezTo>
                    <a:pt x="52" y="670"/>
                    <a:pt x="53" y="662"/>
                    <a:pt x="59" y="657"/>
                  </a:cubicBezTo>
                  <a:cubicBezTo>
                    <a:pt x="149" y="578"/>
                    <a:pt x="149" y="578"/>
                    <a:pt x="149" y="578"/>
                  </a:cubicBezTo>
                  <a:cubicBezTo>
                    <a:pt x="134" y="541"/>
                    <a:pt x="126" y="502"/>
                    <a:pt x="125" y="461"/>
                  </a:cubicBezTo>
                  <a:cubicBezTo>
                    <a:pt x="11" y="425"/>
                    <a:pt x="11" y="425"/>
                    <a:pt x="11" y="425"/>
                  </a:cubicBezTo>
                  <a:cubicBezTo>
                    <a:pt x="4" y="422"/>
                    <a:pt x="0" y="415"/>
                    <a:pt x="1" y="408"/>
                  </a:cubicBezTo>
                  <a:cubicBezTo>
                    <a:pt x="16" y="330"/>
                    <a:pt x="16" y="330"/>
                    <a:pt x="16" y="330"/>
                  </a:cubicBezTo>
                  <a:cubicBezTo>
                    <a:pt x="18" y="323"/>
                    <a:pt x="24" y="318"/>
                    <a:pt x="31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151" y="326"/>
                    <a:pt x="151" y="326"/>
                    <a:pt x="151" y="326"/>
                  </a:cubicBezTo>
                  <a:cubicBezTo>
                    <a:pt x="167" y="289"/>
                    <a:pt x="189" y="255"/>
                    <a:pt x="217" y="226"/>
                  </a:cubicBezTo>
                  <a:cubicBezTo>
                    <a:pt x="162" y="120"/>
                    <a:pt x="162" y="120"/>
                    <a:pt x="162" y="120"/>
                  </a:cubicBezTo>
                  <a:cubicBezTo>
                    <a:pt x="159" y="113"/>
                    <a:pt x="161" y="105"/>
                    <a:pt x="167" y="100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235" y="54"/>
                    <a:pt x="238" y="53"/>
                    <a:pt x="241" y="53"/>
                  </a:cubicBezTo>
                  <a:cubicBezTo>
                    <a:pt x="245" y="53"/>
                    <a:pt x="250" y="55"/>
                    <a:pt x="252" y="59"/>
                  </a:cubicBezTo>
                  <a:cubicBezTo>
                    <a:pt x="331" y="149"/>
                    <a:pt x="331" y="149"/>
                    <a:pt x="331" y="149"/>
                  </a:cubicBezTo>
                  <a:cubicBezTo>
                    <a:pt x="369" y="133"/>
                    <a:pt x="408" y="125"/>
                    <a:pt x="448" y="125"/>
                  </a:cubicBezTo>
                  <a:cubicBezTo>
                    <a:pt x="485" y="11"/>
                    <a:pt x="485" y="11"/>
                    <a:pt x="485" y="11"/>
                  </a:cubicBezTo>
                  <a:cubicBezTo>
                    <a:pt x="487" y="4"/>
                    <a:pt x="493" y="0"/>
                    <a:pt x="499" y="0"/>
                  </a:cubicBezTo>
                  <a:cubicBezTo>
                    <a:pt x="500" y="0"/>
                    <a:pt x="501" y="0"/>
                    <a:pt x="502" y="1"/>
                  </a:cubicBezTo>
                  <a:cubicBezTo>
                    <a:pt x="580" y="16"/>
                    <a:pt x="580" y="16"/>
                    <a:pt x="580" y="16"/>
                  </a:cubicBezTo>
                  <a:cubicBezTo>
                    <a:pt x="587" y="17"/>
                    <a:pt x="592" y="24"/>
                    <a:pt x="592" y="31"/>
                  </a:cubicBezTo>
                  <a:cubicBezTo>
                    <a:pt x="584" y="151"/>
                    <a:pt x="584" y="151"/>
                    <a:pt x="584" y="151"/>
                  </a:cubicBezTo>
                  <a:cubicBezTo>
                    <a:pt x="621" y="166"/>
                    <a:pt x="654" y="188"/>
                    <a:pt x="683" y="216"/>
                  </a:cubicBezTo>
                  <a:cubicBezTo>
                    <a:pt x="790" y="162"/>
                    <a:pt x="790" y="162"/>
                    <a:pt x="790" y="162"/>
                  </a:cubicBezTo>
                  <a:cubicBezTo>
                    <a:pt x="792" y="161"/>
                    <a:pt x="794" y="160"/>
                    <a:pt x="796" y="160"/>
                  </a:cubicBezTo>
                  <a:cubicBezTo>
                    <a:pt x="801" y="160"/>
                    <a:pt x="806" y="162"/>
                    <a:pt x="809" y="167"/>
                  </a:cubicBezTo>
                  <a:cubicBezTo>
                    <a:pt x="853" y="232"/>
                    <a:pt x="853" y="232"/>
                    <a:pt x="853" y="232"/>
                  </a:cubicBezTo>
                  <a:cubicBezTo>
                    <a:pt x="858" y="239"/>
                    <a:pt x="857" y="247"/>
                    <a:pt x="851" y="252"/>
                  </a:cubicBezTo>
                  <a:cubicBezTo>
                    <a:pt x="761" y="331"/>
                    <a:pt x="761" y="331"/>
                    <a:pt x="761" y="331"/>
                  </a:cubicBezTo>
                  <a:cubicBezTo>
                    <a:pt x="776" y="368"/>
                    <a:pt x="784" y="407"/>
                    <a:pt x="785" y="447"/>
                  </a:cubicBezTo>
                  <a:cubicBezTo>
                    <a:pt x="899" y="484"/>
                    <a:pt x="899" y="484"/>
                    <a:pt x="899" y="484"/>
                  </a:cubicBezTo>
                  <a:cubicBezTo>
                    <a:pt x="906" y="486"/>
                    <a:pt x="910" y="494"/>
                    <a:pt x="909" y="501"/>
                  </a:cubicBezTo>
                  <a:cubicBezTo>
                    <a:pt x="894" y="579"/>
                    <a:pt x="894" y="579"/>
                    <a:pt x="894" y="579"/>
                  </a:cubicBezTo>
                  <a:cubicBezTo>
                    <a:pt x="892" y="586"/>
                    <a:pt x="886" y="591"/>
                    <a:pt x="879" y="591"/>
                  </a:cubicBezTo>
                  <a:cubicBezTo>
                    <a:pt x="878" y="591"/>
                    <a:pt x="878" y="591"/>
                    <a:pt x="878" y="591"/>
                  </a:cubicBezTo>
                  <a:cubicBezTo>
                    <a:pt x="759" y="583"/>
                    <a:pt x="759" y="583"/>
                    <a:pt x="759" y="583"/>
                  </a:cubicBezTo>
                  <a:cubicBezTo>
                    <a:pt x="743" y="620"/>
                    <a:pt x="721" y="654"/>
                    <a:pt x="693" y="683"/>
                  </a:cubicBezTo>
                  <a:cubicBezTo>
                    <a:pt x="748" y="789"/>
                    <a:pt x="748" y="789"/>
                    <a:pt x="748" y="789"/>
                  </a:cubicBezTo>
                  <a:cubicBezTo>
                    <a:pt x="751" y="796"/>
                    <a:pt x="749" y="804"/>
                    <a:pt x="743" y="808"/>
                  </a:cubicBezTo>
                  <a:cubicBezTo>
                    <a:pt x="677" y="853"/>
                    <a:pt x="677" y="853"/>
                    <a:pt x="677" y="853"/>
                  </a:cubicBezTo>
                  <a:cubicBezTo>
                    <a:pt x="675" y="855"/>
                    <a:pt x="672" y="855"/>
                    <a:pt x="669" y="855"/>
                  </a:cubicBezTo>
                  <a:cubicBezTo>
                    <a:pt x="665" y="855"/>
                    <a:pt x="660" y="854"/>
                    <a:pt x="657" y="850"/>
                  </a:cubicBezTo>
                  <a:cubicBezTo>
                    <a:pt x="579" y="760"/>
                    <a:pt x="579" y="760"/>
                    <a:pt x="579" y="760"/>
                  </a:cubicBezTo>
                  <a:cubicBezTo>
                    <a:pt x="541" y="775"/>
                    <a:pt x="502" y="783"/>
                    <a:pt x="462" y="784"/>
                  </a:cubicBezTo>
                  <a:cubicBezTo>
                    <a:pt x="425" y="898"/>
                    <a:pt x="425" y="898"/>
                    <a:pt x="425" y="898"/>
                  </a:cubicBezTo>
                  <a:cubicBezTo>
                    <a:pt x="423" y="904"/>
                    <a:pt x="417" y="908"/>
                    <a:pt x="411" y="908"/>
                  </a:cubicBezTo>
                </a:path>
              </a:pathLst>
            </a:custGeom>
            <a:solidFill>
              <a:srgbClr val="A99E67">
                <a:alpha val="7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 rot="6470464">
              <a:off x="4797606" y="2153661"/>
              <a:ext cx="1211090" cy="1211089"/>
            </a:xfrm>
            <a:prstGeom prst="ellipse">
              <a:avLst/>
            </a:prstGeom>
            <a:solidFill>
              <a:srgbClr val="C05B08"/>
            </a:solidFill>
            <a:ln w="3175">
              <a:noFill/>
            </a:ln>
            <a:effectLst/>
            <a:scene3d>
              <a:camera prst="orthographicFront"/>
              <a:lightRig rig="fla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048174" y="2440831"/>
              <a:ext cx="709951" cy="5843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z="1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    </a:t>
              </a:r>
              <a:endParaRPr lang="en-US" altLang="zh-CN" sz="1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6526213" y="844550"/>
            <a:ext cx="2009775" cy="1955800"/>
            <a:chOff x="6525741" y="912502"/>
            <a:chExt cx="2010833" cy="1956805"/>
          </a:xfrm>
        </p:grpSpPr>
        <p:sp>
          <p:nvSpPr>
            <p:cNvPr id="36899" name="Freeform 9"/>
            <p:cNvSpPr>
              <a:spLocks noEditPoints="1"/>
            </p:cNvSpPr>
            <p:nvPr/>
          </p:nvSpPr>
          <p:spPr bwMode="auto">
            <a:xfrm rot="-890340">
              <a:off x="6589679" y="912502"/>
              <a:ext cx="1946895" cy="1915364"/>
            </a:xfrm>
            <a:custGeom>
              <a:avLst/>
              <a:gdLst>
                <a:gd name="T0" fmla="*/ 2147483646 w 915"/>
                <a:gd name="T1" fmla="*/ 2147483646 h 900"/>
                <a:gd name="T2" fmla="*/ 2147483646 w 915"/>
                <a:gd name="T3" fmla="*/ 2147483646 h 900"/>
                <a:gd name="T4" fmla="*/ 2147483646 w 915"/>
                <a:gd name="T5" fmla="*/ 2147483646 h 900"/>
                <a:gd name="T6" fmla="*/ 2147483646 w 915"/>
                <a:gd name="T7" fmla="*/ 2147483646 h 900"/>
                <a:gd name="T8" fmla="*/ 2147483646 w 915"/>
                <a:gd name="T9" fmla="*/ 2147483646 h 900"/>
                <a:gd name="T10" fmla="*/ 2147483646 w 915"/>
                <a:gd name="T11" fmla="*/ 2147483646 h 900"/>
                <a:gd name="T12" fmla="*/ 2147483646 w 915"/>
                <a:gd name="T13" fmla="*/ 2147483646 h 900"/>
                <a:gd name="T14" fmla="*/ 2147483646 w 915"/>
                <a:gd name="T15" fmla="*/ 2147483646 h 900"/>
                <a:gd name="T16" fmla="*/ 2147483646 w 915"/>
                <a:gd name="T17" fmla="*/ 2147483646 h 900"/>
                <a:gd name="T18" fmla="*/ 2147483646 w 915"/>
                <a:gd name="T19" fmla="*/ 2147483646 h 900"/>
                <a:gd name="T20" fmla="*/ 2147483646 w 915"/>
                <a:gd name="T21" fmla="*/ 2147483646 h 900"/>
                <a:gd name="T22" fmla="*/ 2147483646 w 915"/>
                <a:gd name="T23" fmla="*/ 2147483646 h 900"/>
                <a:gd name="T24" fmla="*/ 2147483646 w 915"/>
                <a:gd name="T25" fmla="*/ 2147483646 h 900"/>
                <a:gd name="T26" fmla="*/ 2147483646 w 915"/>
                <a:gd name="T27" fmla="*/ 2147483646 h 900"/>
                <a:gd name="T28" fmla="*/ 2147483646 w 915"/>
                <a:gd name="T29" fmla="*/ 2147483646 h 900"/>
                <a:gd name="T30" fmla="*/ 2147483646 w 915"/>
                <a:gd name="T31" fmla="*/ 2147483646 h 900"/>
                <a:gd name="T32" fmla="*/ 2147483646 w 915"/>
                <a:gd name="T33" fmla="*/ 2147483646 h 900"/>
                <a:gd name="T34" fmla="*/ 2147483646 w 915"/>
                <a:gd name="T35" fmla="*/ 2147483646 h 900"/>
                <a:gd name="T36" fmla="*/ 2147483646 w 915"/>
                <a:gd name="T37" fmla="*/ 2147483646 h 900"/>
                <a:gd name="T38" fmla="*/ 2147483646 w 915"/>
                <a:gd name="T39" fmla="*/ 2147483646 h 900"/>
                <a:gd name="T40" fmla="*/ 2147483646 w 915"/>
                <a:gd name="T41" fmla="*/ 2147483646 h 900"/>
                <a:gd name="T42" fmla="*/ 2147483646 w 915"/>
                <a:gd name="T43" fmla="*/ 2147483646 h 900"/>
                <a:gd name="T44" fmla="*/ 2147483646 w 915"/>
                <a:gd name="T45" fmla="*/ 2147483646 h 900"/>
                <a:gd name="T46" fmla="*/ 2147483646 w 915"/>
                <a:gd name="T47" fmla="*/ 2147483646 h 900"/>
                <a:gd name="T48" fmla="*/ 2147483646 w 915"/>
                <a:gd name="T49" fmla="*/ 2147483646 h 900"/>
                <a:gd name="T50" fmla="*/ 2147483646 w 915"/>
                <a:gd name="T51" fmla="*/ 2147483646 h 900"/>
                <a:gd name="T52" fmla="*/ 2147483646 w 915"/>
                <a:gd name="T53" fmla="*/ 2147483646 h 900"/>
                <a:gd name="T54" fmla="*/ 2147483646 w 915"/>
                <a:gd name="T55" fmla="*/ 2147483646 h 900"/>
                <a:gd name="T56" fmla="*/ 2147483646 w 915"/>
                <a:gd name="T57" fmla="*/ 2147483646 h 900"/>
                <a:gd name="T58" fmla="*/ 2147483646 w 915"/>
                <a:gd name="T59" fmla="*/ 2147483646 h 900"/>
                <a:gd name="T60" fmla="*/ 2147483646 w 915"/>
                <a:gd name="T61" fmla="*/ 2147483646 h 900"/>
                <a:gd name="T62" fmla="*/ 2147483646 w 915"/>
                <a:gd name="T63" fmla="*/ 2147483646 h 900"/>
                <a:gd name="T64" fmla="*/ 2147483646 w 915"/>
                <a:gd name="T65" fmla="*/ 2147483646 h 900"/>
                <a:gd name="T66" fmla="*/ 2147483646 w 915"/>
                <a:gd name="T67" fmla="*/ 2147483646 h 900"/>
                <a:gd name="T68" fmla="*/ 2147483646 w 915"/>
                <a:gd name="T69" fmla="*/ 2147483646 h 900"/>
                <a:gd name="T70" fmla="*/ 2147483646 w 915"/>
                <a:gd name="T71" fmla="*/ 2147483646 h 900"/>
                <a:gd name="T72" fmla="*/ 0 w 915"/>
                <a:gd name="T73" fmla="*/ 2147483646 h 900"/>
                <a:gd name="T74" fmla="*/ 0 w 915"/>
                <a:gd name="T75" fmla="*/ 2147483646 h 900"/>
                <a:gd name="T76" fmla="*/ 2147483646 w 915"/>
                <a:gd name="T77" fmla="*/ 2147483646 h 900"/>
                <a:gd name="T78" fmla="*/ 2147483646 w 915"/>
                <a:gd name="T79" fmla="*/ 2147483646 h 900"/>
                <a:gd name="T80" fmla="*/ 2147483646 w 915"/>
                <a:gd name="T81" fmla="*/ 2147483646 h 900"/>
                <a:gd name="T82" fmla="*/ 2147483646 w 915"/>
                <a:gd name="T83" fmla="*/ 2147483646 h 900"/>
                <a:gd name="T84" fmla="*/ 2147483646 w 915"/>
                <a:gd name="T85" fmla="*/ 2147483646 h 900"/>
                <a:gd name="T86" fmla="*/ 2147483646 w 915"/>
                <a:gd name="T87" fmla="*/ 2147483646 h 900"/>
                <a:gd name="T88" fmla="*/ 2147483646 w 915"/>
                <a:gd name="T89" fmla="*/ 2147483646 h 900"/>
                <a:gd name="T90" fmla="*/ 2147483646 w 915"/>
                <a:gd name="T91" fmla="*/ 2147483646 h 900"/>
                <a:gd name="T92" fmla="*/ 2147483646 w 915"/>
                <a:gd name="T93" fmla="*/ 2147483646 h 900"/>
                <a:gd name="T94" fmla="*/ 2147483646 w 915"/>
                <a:gd name="T95" fmla="*/ 2147483646 h 900"/>
                <a:gd name="T96" fmla="*/ 2147483646 w 915"/>
                <a:gd name="T97" fmla="*/ 0 h 900"/>
                <a:gd name="T98" fmla="*/ 2147483646 w 915"/>
                <a:gd name="T99" fmla="*/ 2147483646 h 900"/>
                <a:gd name="T100" fmla="*/ 2147483646 w 915"/>
                <a:gd name="T101" fmla="*/ 2147483646 h 900"/>
                <a:gd name="T102" fmla="*/ 2147483646 w 915"/>
                <a:gd name="T103" fmla="*/ 0 h 90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915" h="900">
                  <a:moveTo>
                    <a:pt x="317" y="882"/>
                  </a:moveTo>
                  <a:cubicBezTo>
                    <a:pt x="317" y="882"/>
                    <a:pt x="317" y="882"/>
                    <a:pt x="317" y="883"/>
                  </a:cubicBezTo>
                  <a:cubicBezTo>
                    <a:pt x="319" y="883"/>
                    <a:pt x="321" y="884"/>
                    <a:pt x="323" y="884"/>
                  </a:cubicBezTo>
                  <a:cubicBezTo>
                    <a:pt x="321" y="884"/>
                    <a:pt x="319" y="883"/>
                    <a:pt x="317" y="882"/>
                  </a:cubicBezTo>
                  <a:moveTo>
                    <a:pt x="664" y="847"/>
                  </a:moveTo>
                  <a:cubicBezTo>
                    <a:pt x="664" y="847"/>
                    <a:pt x="664" y="847"/>
                    <a:pt x="664" y="847"/>
                  </a:cubicBezTo>
                  <a:cubicBezTo>
                    <a:pt x="664" y="847"/>
                    <a:pt x="664" y="847"/>
                    <a:pt x="664" y="847"/>
                  </a:cubicBezTo>
                  <a:moveTo>
                    <a:pt x="663" y="847"/>
                  </a:moveTo>
                  <a:cubicBezTo>
                    <a:pt x="663" y="847"/>
                    <a:pt x="663" y="847"/>
                    <a:pt x="663" y="847"/>
                  </a:cubicBezTo>
                  <a:cubicBezTo>
                    <a:pt x="663" y="847"/>
                    <a:pt x="663" y="847"/>
                    <a:pt x="663" y="847"/>
                  </a:cubicBezTo>
                  <a:moveTo>
                    <a:pt x="663" y="847"/>
                  </a:moveTo>
                  <a:cubicBezTo>
                    <a:pt x="663" y="847"/>
                    <a:pt x="663" y="847"/>
                    <a:pt x="663" y="847"/>
                  </a:cubicBezTo>
                  <a:cubicBezTo>
                    <a:pt x="663" y="847"/>
                    <a:pt x="663" y="847"/>
                    <a:pt x="663" y="847"/>
                  </a:cubicBezTo>
                  <a:moveTo>
                    <a:pt x="650" y="843"/>
                  </a:moveTo>
                  <a:cubicBezTo>
                    <a:pt x="650" y="843"/>
                    <a:pt x="650" y="843"/>
                    <a:pt x="650" y="843"/>
                  </a:cubicBezTo>
                  <a:cubicBezTo>
                    <a:pt x="654" y="845"/>
                    <a:pt x="659" y="847"/>
                    <a:pt x="663" y="847"/>
                  </a:cubicBezTo>
                  <a:cubicBezTo>
                    <a:pt x="659" y="847"/>
                    <a:pt x="654" y="845"/>
                    <a:pt x="650" y="843"/>
                  </a:cubicBezTo>
                  <a:moveTo>
                    <a:pt x="571" y="754"/>
                  </a:moveTo>
                  <a:cubicBezTo>
                    <a:pt x="537" y="767"/>
                    <a:pt x="501" y="774"/>
                    <a:pt x="465" y="775"/>
                  </a:cubicBezTo>
                  <a:cubicBezTo>
                    <a:pt x="430" y="882"/>
                    <a:pt x="430" y="882"/>
                    <a:pt x="430" y="882"/>
                  </a:cubicBezTo>
                  <a:cubicBezTo>
                    <a:pt x="427" y="893"/>
                    <a:pt x="417" y="900"/>
                    <a:pt x="406" y="900"/>
                  </a:cubicBezTo>
                  <a:cubicBezTo>
                    <a:pt x="406" y="900"/>
                    <a:pt x="406" y="900"/>
                    <a:pt x="406" y="900"/>
                  </a:cubicBezTo>
                  <a:cubicBezTo>
                    <a:pt x="417" y="900"/>
                    <a:pt x="427" y="893"/>
                    <a:pt x="430" y="882"/>
                  </a:cubicBezTo>
                  <a:cubicBezTo>
                    <a:pt x="465" y="775"/>
                    <a:pt x="465" y="775"/>
                    <a:pt x="465" y="775"/>
                  </a:cubicBezTo>
                  <a:cubicBezTo>
                    <a:pt x="501" y="774"/>
                    <a:pt x="537" y="767"/>
                    <a:pt x="571" y="754"/>
                  </a:cubicBezTo>
                  <a:cubicBezTo>
                    <a:pt x="571" y="754"/>
                    <a:pt x="571" y="754"/>
                    <a:pt x="571" y="754"/>
                  </a:cubicBezTo>
                  <a:moveTo>
                    <a:pt x="108" y="740"/>
                  </a:moveTo>
                  <a:cubicBezTo>
                    <a:pt x="108" y="740"/>
                    <a:pt x="108" y="740"/>
                    <a:pt x="108" y="740"/>
                  </a:cubicBezTo>
                  <a:cubicBezTo>
                    <a:pt x="108" y="740"/>
                    <a:pt x="108" y="740"/>
                    <a:pt x="108" y="740"/>
                  </a:cubicBezTo>
                  <a:moveTo>
                    <a:pt x="108" y="740"/>
                  </a:moveTo>
                  <a:cubicBezTo>
                    <a:pt x="108" y="740"/>
                    <a:pt x="108" y="740"/>
                    <a:pt x="108" y="740"/>
                  </a:cubicBezTo>
                  <a:cubicBezTo>
                    <a:pt x="108" y="740"/>
                    <a:pt x="108" y="740"/>
                    <a:pt x="108" y="740"/>
                  </a:cubicBezTo>
                  <a:moveTo>
                    <a:pt x="97" y="737"/>
                  </a:moveTo>
                  <a:cubicBezTo>
                    <a:pt x="97" y="737"/>
                    <a:pt x="97" y="737"/>
                    <a:pt x="97" y="737"/>
                  </a:cubicBezTo>
                  <a:cubicBezTo>
                    <a:pt x="100" y="739"/>
                    <a:pt x="104" y="740"/>
                    <a:pt x="108" y="740"/>
                  </a:cubicBezTo>
                  <a:cubicBezTo>
                    <a:pt x="104" y="740"/>
                    <a:pt x="100" y="739"/>
                    <a:pt x="97" y="737"/>
                  </a:cubicBezTo>
                  <a:moveTo>
                    <a:pt x="220" y="686"/>
                  </a:moveTo>
                  <a:cubicBezTo>
                    <a:pt x="120" y="737"/>
                    <a:pt x="120" y="737"/>
                    <a:pt x="120" y="737"/>
                  </a:cubicBezTo>
                  <a:cubicBezTo>
                    <a:pt x="116" y="739"/>
                    <a:pt x="112" y="740"/>
                    <a:pt x="108" y="740"/>
                  </a:cubicBezTo>
                  <a:cubicBezTo>
                    <a:pt x="108" y="740"/>
                    <a:pt x="108" y="740"/>
                    <a:pt x="108" y="740"/>
                  </a:cubicBezTo>
                  <a:cubicBezTo>
                    <a:pt x="112" y="740"/>
                    <a:pt x="116" y="739"/>
                    <a:pt x="120" y="737"/>
                  </a:cubicBezTo>
                  <a:cubicBezTo>
                    <a:pt x="220" y="686"/>
                    <a:pt x="220" y="686"/>
                    <a:pt x="220" y="686"/>
                  </a:cubicBezTo>
                  <a:cubicBezTo>
                    <a:pt x="247" y="711"/>
                    <a:pt x="277" y="731"/>
                    <a:pt x="310" y="746"/>
                  </a:cubicBezTo>
                  <a:cubicBezTo>
                    <a:pt x="310" y="746"/>
                    <a:pt x="310" y="746"/>
                    <a:pt x="310" y="746"/>
                  </a:cubicBezTo>
                  <a:cubicBezTo>
                    <a:pt x="277" y="731"/>
                    <a:pt x="247" y="711"/>
                    <a:pt x="220" y="686"/>
                  </a:cubicBezTo>
                  <a:moveTo>
                    <a:pt x="760" y="575"/>
                  </a:moveTo>
                  <a:cubicBezTo>
                    <a:pt x="745" y="608"/>
                    <a:pt x="725" y="639"/>
                    <a:pt x="701" y="665"/>
                  </a:cubicBezTo>
                  <a:cubicBezTo>
                    <a:pt x="752" y="765"/>
                    <a:pt x="752" y="765"/>
                    <a:pt x="752" y="765"/>
                  </a:cubicBezTo>
                  <a:cubicBezTo>
                    <a:pt x="758" y="777"/>
                    <a:pt x="754" y="791"/>
                    <a:pt x="744" y="798"/>
                  </a:cubicBezTo>
                  <a:cubicBezTo>
                    <a:pt x="678" y="842"/>
                    <a:pt x="678" y="842"/>
                    <a:pt x="678" y="842"/>
                  </a:cubicBezTo>
                  <a:cubicBezTo>
                    <a:pt x="674" y="845"/>
                    <a:pt x="669" y="847"/>
                    <a:pt x="664" y="847"/>
                  </a:cubicBezTo>
                  <a:cubicBezTo>
                    <a:pt x="664" y="847"/>
                    <a:pt x="664" y="847"/>
                    <a:pt x="664" y="847"/>
                  </a:cubicBezTo>
                  <a:cubicBezTo>
                    <a:pt x="669" y="847"/>
                    <a:pt x="674" y="845"/>
                    <a:pt x="678" y="842"/>
                  </a:cubicBezTo>
                  <a:cubicBezTo>
                    <a:pt x="744" y="798"/>
                    <a:pt x="744" y="798"/>
                    <a:pt x="744" y="798"/>
                  </a:cubicBezTo>
                  <a:cubicBezTo>
                    <a:pt x="754" y="791"/>
                    <a:pt x="758" y="777"/>
                    <a:pt x="752" y="765"/>
                  </a:cubicBezTo>
                  <a:cubicBezTo>
                    <a:pt x="701" y="665"/>
                    <a:pt x="701" y="665"/>
                    <a:pt x="701" y="665"/>
                  </a:cubicBezTo>
                  <a:cubicBezTo>
                    <a:pt x="725" y="639"/>
                    <a:pt x="745" y="608"/>
                    <a:pt x="760" y="575"/>
                  </a:cubicBezTo>
                  <a:cubicBezTo>
                    <a:pt x="865" y="582"/>
                    <a:pt x="865" y="582"/>
                    <a:pt x="865" y="582"/>
                  </a:cubicBezTo>
                  <a:cubicBezTo>
                    <a:pt x="760" y="575"/>
                    <a:pt x="760" y="575"/>
                    <a:pt x="760" y="575"/>
                  </a:cubicBezTo>
                  <a:moveTo>
                    <a:pt x="912" y="468"/>
                  </a:moveTo>
                  <a:cubicBezTo>
                    <a:pt x="914" y="473"/>
                    <a:pt x="915" y="479"/>
                    <a:pt x="914" y="484"/>
                  </a:cubicBezTo>
                  <a:cubicBezTo>
                    <a:pt x="899" y="562"/>
                    <a:pt x="899" y="562"/>
                    <a:pt x="899" y="562"/>
                  </a:cubicBezTo>
                  <a:cubicBezTo>
                    <a:pt x="897" y="574"/>
                    <a:pt x="886" y="583"/>
                    <a:pt x="874" y="583"/>
                  </a:cubicBezTo>
                  <a:cubicBezTo>
                    <a:pt x="874" y="583"/>
                    <a:pt x="874" y="583"/>
                    <a:pt x="874" y="583"/>
                  </a:cubicBezTo>
                  <a:cubicBezTo>
                    <a:pt x="886" y="583"/>
                    <a:pt x="897" y="574"/>
                    <a:pt x="899" y="562"/>
                  </a:cubicBezTo>
                  <a:cubicBezTo>
                    <a:pt x="914" y="484"/>
                    <a:pt x="914" y="484"/>
                    <a:pt x="914" y="484"/>
                  </a:cubicBezTo>
                  <a:cubicBezTo>
                    <a:pt x="915" y="479"/>
                    <a:pt x="914" y="473"/>
                    <a:pt x="912" y="468"/>
                  </a:cubicBezTo>
                  <a:cubicBezTo>
                    <a:pt x="912" y="468"/>
                    <a:pt x="912" y="468"/>
                    <a:pt x="912" y="468"/>
                  </a:cubicBezTo>
                  <a:moveTo>
                    <a:pt x="110" y="451"/>
                  </a:moveTo>
                  <a:cubicBezTo>
                    <a:pt x="110" y="454"/>
                    <a:pt x="110" y="456"/>
                    <a:pt x="110" y="458"/>
                  </a:cubicBezTo>
                  <a:cubicBezTo>
                    <a:pt x="110" y="458"/>
                    <a:pt x="110" y="458"/>
                    <a:pt x="110" y="458"/>
                  </a:cubicBezTo>
                  <a:cubicBezTo>
                    <a:pt x="110" y="456"/>
                    <a:pt x="110" y="454"/>
                    <a:pt x="110" y="451"/>
                  </a:cubicBezTo>
                  <a:moveTo>
                    <a:pt x="0" y="414"/>
                  </a:moveTo>
                  <a:cubicBezTo>
                    <a:pt x="0" y="414"/>
                    <a:pt x="0" y="414"/>
                    <a:pt x="0" y="414"/>
                  </a:cubicBezTo>
                  <a:cubicBezTo>
                    <a:pt x="1" y="415"/>
                    <a:pt x="2" y="415"/>
                    <a:pt x="3" y="416"/>
                  </a:cubicBezTo>
                  <a:cubicBezTo>
                    <a:pt x="2" y="415"/>
                    <a:pt x="1" y="415"/>
                    <a:pt x="0" y="414"/>
                  </a:cubicBezTo>
                  <a:moveTo>
                    <a:pt x="773" y="327"/>
                  </a:moveTo>
                  <a:cubicBezTo>
                    <a:pt x="783" y="357"/>
                    <a:pt x="789" y="389"/>
                    <a:pt x="790" y="421"/>
                  </a:cubicBezTo>
                  <a:cubicBezTo>
                    <a:pt x="790" y="421"/>
                    <a:pt x="790" y="421"/>
                    <a:pt x="790" y="421"/>
                  </a:cubicBezTo>
                  <a:cubicBezTo>
                    <a:pt x="789" y="389"/>
                    <a:pt x="783" y="357"/>
                    <a:pt x="773" y="327"/>
                  </a:cubicBezTo>
                  <a:moveTo>
                    <a:pt x="815" y="145"/>
                  </a:moveTo>
                  <a:cubicBezTo>
                    <a:pt x="857" y="207"/>
                    <a:pt x="857" y="207"/>
                    <a:pt x="857" y="207"/>
                  </a:cubicBezTo>
                  <a:cubicBezTo>
                    <a:pt x="864" y="218"/>
                    <a:pt x="862" y="232"/>
                    <a:pt x="853" y="241"/>
                  </a:cubicBezTo>
                  <a:cubicBezTo>
                    <a:pt x="768" y="315"/>
                    <a:pt x="768" y="315"/>
                    <a:pt x="768" y="315"/>
                  </a:cubicBezTo>
                  <a:cubicBezTo>
                    <a:pt x="768" y="315"/>
                    <a:pt x="768" y="315"/>
                    <a:pt x="768" y="315"/>
                  </a:cubicBezTo>
                  <a:cubicBezTo>
                    <a:pt x="853" y="241"/>
                    <a:pt x="853" y="241"/>
                    <a:pt x="853" y="241"/>
                  </a:cubicBezTo>
                  <a:cubicBezTo>
                    <a:pt x="862" y="232"/>
                    <a:pt x="864" y="218"/>
                    <a:pt x="857" y="207"/>
                  </a:cubicBezTo>
                  <a:cubicBezTo>
                    <a:pt x="815" y="145"/>
                    <a:pt x="815" y="145"/>
                    <a:pt x="815" y="145"/>
                  </a:cubicBezTo>
                  <a:cubicBezTo>
                    <a:pt x="815" y="145"/>
                    <a:pt x="815" y="145"/>
                    <a:pt x="815" y="145"/>
                  </a:cubicBezTo>
                  <a:moveTo>
                    <a:pt x="597" y="128"/>
                  </a:moveTo>
                  <a:cubicBezTo>
                    <a:pt x="598" y="129"/>
                    <a:pt x="600" y="130"/>
                    <a:pt x="602" y="131"/>
                  </a:cubicBezTo>
                  <a:cubicBezTo>
                    <a:pt x="602" y="131"/>
                    <a:pt x="602" y="131"/>
                    <a:pt x="602" y="131"/>
                  </a:cubicBezTo>
                  <a:cubicBezTo>
                    <a:pt x="600" y="130"/>
                    <a:pt x="598" y="129"/>
                    <a:pt x="597" y="128"/>
                  </a:cubicBezTo>
                  <a:moveTo>
                    <a:pt x="330" y="117"/>
                  </a:moveTo>
                  <a:cubicBezTo>
                    <a:pt x="330" y="117"/>
                    <a:pt x="330" y="117"/>
                    <a:pt x="329" y="117"/>
                  </a:cubicBezTo>
                  <a:cubicBezTo>
                    <a:pt x="330" y="117"/>
                    <a:pt x="330" y="117"/>
                    <a:pt x="330" y="117"/>
                  </a:cubicBezTo>
                  <a:cubicBezTo>
                    <a:pt x="330" y="117"/>
                    <a:pt x="330" y="117"/>
                    <a:pt x="330" y="117"/>
                  </a:cubicBezTo>
                  <a:moveTo>
                    <a:pt x="595" y="0"/>
                  </a:moveTo>
                  <a:cubicBezTo>
                    <a:pt x="597" y="4"/>
                    <a:pt x="597" y="9"/>
                    <a:pt x="597" y="13"/>
                  </a:cubicBezTo>
                  <a:cubicBezTo>
                    <a:pt x="590" y="125"/>
                    <a:pt x="590" y="125"/>
                    <a:pt x="590" y="125"/>
                  </a:cubicBezTo>
                  <a:cubicBezTo>
                    <a:pt x="590" y="125"/>
                    <a:pt x="590" y="125"/>
                    <a:pt x="590" y="125"/>
                  </a:cubicBezTo>
                  <a:cubicBezTo>
                    <a:pt x="597" y="13"/>
                    <a:pt x="597" y="13"/>
                    <a:pt x="597" y="13"/>
                  </a:cubicBezTo>
                  <a:cubicBezTo>
                    <a:pt x="597" y="9"/>
                    <a:pt x="597" y="4"/>
                    <a:pt x="595" y="0"/>
                  </a:cubicBezTo>
                  <a:cubicBezTo>
                    <a:pt x="595" y="0"/>
                    <a:pt x="595" y="0"/>
                    <a:pt x="595" y="0"/>
                  </a:cubicBezTo>
                </a:path>
              </a:pathLst>
            </a:custGeom>
            <a:solidFill>
              <a:srgbClr val="313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900" name="组合 2"/>
            <p:cNvGrpSpPr/>
            <p:nvPr/>
          </p:nvGrpSpPr>
          <p:grpSpPr bwMode="auto">
            <a:xfrm>
              <a:off x="6525741" y="936824"/>
              <a:ext cx="1936085" cy="1932483"/>
              <a:chOff x="6571218" y="877180"/>
              <a:chExt cx="1936085" cy="1932483"/>
            </a:xfrm>
          </p:grpSpPr>
          <p:sp>
            <p:nvSpPr>
              <p:cNvPr id="11" name="Freeform 7"/>
              <p:cNvSpPr/>
              <p:nvPr/>
            </p:nvSpPr>
            <p:spPr bwMode="auto">
              <a:xfrm rot="-890340">
                <a:off x="6571218" y="877180"/>
                <a:ext cx="1936085" cy="1932483"/>
              </a:xfrm>
              <a:custGeom>
                <a:avLst/>
                <a:gdLst>
                  <a:gd name="T0" fmla="*/ 874430 w 910"/>
                  <a:gd name="T1" fmla="*/ 1932483 h 908"/>
                  <a:gd name="T2" fmla="*/ 868047 w 910"/>
                  <a:gd name="T3" fmla="*/ 1932483 h 908"/>
                  <a:gd name="T4" fmla="*/ 702097 w 910"/>
                  <a:gd name="T5" fmla="*/ 1900559 h 908"/>
                  <a:gd name="T6" fmla="*/ 676566 w 910"/>
                  <a:gd name="T7" fmla="*/ 1868634 h 908"/>
                  <a:gd name="T8" fmla="*/ 693586 w 910"/>
                  <a:gd name="T9" fmla="*/ 1613240 h 908"/>
                  <a:gd name="T10" fmla="*/ 482957 w 910"/>
                  <a:gd name="T11" fmla="*/ 1474902 h 908"/>
                  <a:gd name="T12" fmla="*/ 255308 w 910"/>
                  <a:gd name="T13" fmla="*/ 1589829 h 908"/>
                  <a:gd name="T14" fmla="*/ 240415 w 910"/>
                  <a:gd name="T15" fmla="*/ 1594086 h 908"/>
                  <a:gd name="T16" fmla="*/ 214884 w 910"/>
                  <a:gd name="T17" fmla="*/ 1579188 h 908"/>
                  <a:gd name="T18" fmla="*/ 121271 w 910"/>
                  <a:gd name="T19" fmla="*/ 1440849 h 908"/>
                  <a:gd name="T20" fmla="*/ 125526 w 910"/>
                  <a:gd name="T21" fmla="*/ 1398283 h 908"/>
                  <a:gd name="T22" fmla="*/ 317007 w 910"/>
                  <a:gd name="T23" fmla="*/ 1230149 h 908"/>
                  <a:gd name="T24" fmla="*/ 265946 w 910"/>
                  <a:gd name="T25" fmla="*/ 981139 h 908"/>
                  <a:gd name="T26" fmla="*/ 23403 w 910"/>
                  <a:gd name="T27" fmla="*/ 904521 h 908"/>
                  <a:gd name="T28" fmla="*/ 2128 w 910"/>
                  <a:gd name="T29" fmla="*/ 868340 h 908"/>
                  <a:gd name="T30" fmla="*/ 34041 w 910"/>
                  <a:gd name="T31" fmla="*/ 702334 h 908"/>
                  <a:gd name="T32" fmla="*/ 65955 w 910"/>
                  <a:gd name="T33" fmla="*/ 676795 h 908"/>
                  <a:gd name="T34" fmla="*/ 68082 w 910"/>
                  <a:gd name="T35" fmla="*/ 676795 h 908"/>
                  <a:gd name="T36" fmla="*/ 321262 w 910"/>
                  <a:gd name="T37" fmla="*/ 693821 h 908"/>
                  <a:gd name="T38" fmla="*/ 461682 w 910"/>
                  <a:gd name="T39" fmla="*/ 480992 h 908"/>
                  <a:gd name="T40" fmla="*/ 344666 w 910"/>
                  <a:gd name="T41" fmla="*/ 255394 h 908"/>
                  <a:gd name="T42" fmla="*/ 355304 w 910"/>
                  <a:gd name="T43" fmla="*/ 212829 h 908"/>
                  <a:gd name="T44" fmla="*/ 495723 w 910"/>
                  <a:gd name="T45" fmla="*/ 119184 h 908"/>
                  <a:gd name="T46" fmla="*/ 512743 w 910"/>
                  <a:gd name="T47" fmla="*/ 112799 h 908"/>
                  <a:gd name="T48" fmla="*/ 536147 w 910"/>
                  <a:gd name="T49" fmla="*/ 125569 h 908"/>
                  <a:gd name="T50" fmla="*/ 704224 w 910"/>
                  <a:gd name="T51" fmla="*/ 317115 h 908"/>
                  <a:gd name="T52" fmla="*/ 953150 w 910"/>
                  <a:gd name="T53" fmla="*/ 266036 h 908"/>
                  <a:gd name="T54" fmla="*/ 1031869 w 910"/>
                  <a:gd name="T55" fmla="*/ 23411 h 908"/>
                  <a:gd name="T56" fmla="*/ 1061655 w 910"/>
                  <a:gd name="T57" fmla="*/ 0 h 908"/>
                  <a:gd name="T58" fmla="*/ 1068038 w 910"/>
                  <a:gd name="T59" fmla="*/ 2128 h 908"/>
                  <a:gd name="T60" fmla="*/ 1233988 w 910"/>
                  <a:gd name="T61" fmla="*/ 34053 h 908"/>
                  <a:gd name="T62" fmla="*/ 1259519 w 910"/>
                  <a:gd name="T63" fmla="*/ 65977 h 908"/>
                  <a:gd name="T64" fmla="*/ 1242499 w 910"/>
                  <a:gd name="T65" fmla="*/ 321371 h 908"/>
                  <a:gd name="T66" fmla="*/ 1453128 w 910"/>
                  <a:gd name="T67" fmla="*/ 459710 h 908"/>
                  <a:gd name="T68" fmla="*/ 1680777 w 910"/>
                  <a:gd name="T69" fmla="*/ 344782 h 908"/>
                  <a:gd name="T70" fmla="*/ 1693542 w 910"/>
                  <a:gd name="T71" fmla="*/ 340526 h 908"/>
                  <a:gd name="T72" fmla="*/ 1721201 w 910"/>
                  <a:gd name="T73" fmla="*/ 355424 h 908"/>
                  <a:gd name="T74" fmla="*/ 1814814 w 910"/>
                  <a:gd name="T75" fmla="*/ 493762 h 908"/>
                  <a:gd name="T76" fmla="*/ 1810559 w 910"/>
                  <a:gd name="T77" fmla="*/ 536328 h 908"/>
                  <a:gd name="T78" fmla="*/ 1619078 w 910"/>
                  <a:gd name="T79" fmla="*/ 704462 h 908"/>
                  <a:gd name="T80" fmla="*/ 1670139 w 910"/>
                  <a:gd name="T81" fmla="*/ 951344 h 908"/>
                  <a:gd name="T82" fmla="*/ 1912682 w 910"/>
                  <a:gd name="T83" fmla="*/ 1030090 h 908"/>
                  <a:gd name="T84" fmla="*/ 1933957 w 910"/>
                  <a:gd name="T85" fmla="*/ 1066271 h 908"/>
                  <a:gd name="T86" fmla="*/ 1902044 w 910"/>
                  <a:gd name="T87" fmla="*/ 1232277 h 908"/>
                  <a:gd name="T88" fmla="*/ 1870130 w 910"/>
                  <a:gd name="T89" fmla="*/ 1257817 h 908"/>
                  <a:gd name="T90" fmla="*/ 1868003 w 910"/>
                  <a:gd name="T91" fmla="*/ 1257817 h 908"/>
                  <a:gd name="T92" fmla="*/ 1614823 w 910"/>
                  <a:gd name="T93" fmla="*/ 1240790 h 908"/>
                  <a:gd name="T94" fmla="*/ 1474403 w 910"/>
                  <a:gd name="T95" fmla="*/ 1453619 h 908"/>
                  <a:gd name="T96" fmla="*/ 1591419 w 910"/>
                  <a:gd name="T97" fmla="*/ 1679217 h 908"/>
                  <a:gd name="T98" fmla="*/ 1580781 w 910"/>
                  <a:gd name="T99" fmla="*/ 1719654 h 908"/>
                  <a:gd name="T100" fmla="*/ 1440362 w 910"/>
                  <a:gd name="T101" fmla="*/ 1815427 h 908"/>
                  <a:gd name="T102" fmla="*/ 1423342 w 910"/>
                  <a:gd name="T103" fmla="*/ 1819684 h 908"/>
                  <a:gd name="T104" fmla="*/ 1397811 w 910"/>
                  <a:gd name="T105" fmla="*/ 1809042 h 908"/>
                  <a:gd name="T106" fmla="*/ 1231861 w 910"/>
                  <a:gd name="T107" fmla="*/ 1617497 h 908"/>
                  <a:gd name="T108" fmla="*/ 982935 w 910"/>
                  <a:gd name="T109" fmla="*/ 1668576 h 908"/>
                  <a:gd name="T110" fmla="*/ 904216 w 910"/>
                  <a:gd name="T111" fmla="*/ 1911200 h 908"/>
                  <a:gd name="T112" fmla="*/ 874430 w 910"/>
                  <a:gd name="T113" fmla="*/ 1932483 h 90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910" h="908">
                    <a:moveTo>
                      <a:pt x="411" y="908"/>
                    </a:moveTo>
                    <a:cubicBezTo>
                      <a:pt x="410" y="908"/>
                      <a:pt x="409" y="908"/>
                      <a:pt x="408" y="908"/>
                    </a:cubicBezTo>
                    <a:cubicBezTo>
                      <a:pt x="330" y="893"/>
                      <a:pt x="330" y="893"/>
                      <a:pt x="330" y="893"/>
                    </a:cubicBezTo>
                    <a:cubicBezTo>
                      <a:pt x="323" y="892"/>
                      <a:pt x="318" y="885"/>
                      <a:pt x="318" y="878"/>
                    </a:cubicBezTo>
                    <a:cubicBezTo>
                      <a:pt x="326" y="758"/>
                      <a:pt x="326" y="758"/>
                      <a:pt x="326" y="758"/>
                    </a:cubicBezTo>
                    <a:cubicBezTo>
                      <a:pt x="289" y="742"/>
                      <a:pt x="256" y="721"/>
                      <a:pt x="227" y="693"/>
                    </a:cubicBezTo>
                    <a:cubicBezTo>
                      <a:pt x="120" y="747"/>
                      <a:pt x="120" y="747"/>
                      <a:pt x="120" y="747"/>
                    </a:cubicBezTo>
                    <a:cubicBezTo>
                      <a:pt x="118" y="748"/>
                      <a:pt x="116" y="749"/>
                      <a:pt x="113" y="749"/>
                    </a:cubicBezTo>
                    <a:cubicBezTo>
                      <a:pt x="109" y="749"/>
                      <a:pt x="104" y="746"/>
                      <a:pt x="101" y="742"/>
                    </a:cubicBezTo>
                    <a:cubicBezTo>
                      <a:pt x="57" y="677"/>
                      <a:pt x="57" y="677"/>
                      <a:pt x="57" y="677"/>
                    </a:cubicBezTo>
                    <a:cubicBezTo>
                      <a:pt x="52" y="670"/>
                      <a:pt x="53" y="662"/>
                      <a:pt x="59" y="657"/>
                    </a:cubicBezTo>
                    <a:cubicBezTo>
                      <a:pt x="149" y="578"/>
                      <a:pt x="149" y="578"/>
                      <a:pt x="149" y="578"/>
                    </a:cubicBezTo>
                    <a:cubicBezTo>
                      <a:pt x="134" y="541"/>
                      <a:pt x="126" y="502"/>
                      <a:pt x="125" y="461"/>
                    </a:cubicBezTo>
                    <a:cubicBezTo>
                      <a:pt x="11" y="425"/>
                      <a:pt x="11" y="425"/>
                      <a:pt x="11" y="425"/>
                    </a:cubicBezTo>
                    <a:cubicBezTo>
                      <a:pt x="4" y="422"/>
                      <a:pt x="0" y="415"/>
                      <a:pt x="1" y="408"/>
                    </a:cubicBezTo>
                    <a:cubicBezTo>
                      <a:pt x="16" y="330"/>
                      <a:pt x="16" y="330"/>
                      <a:pt x="16" y="330"/>
                    </a:cubicBezTo>
                    <a:cubicBezTo>
                      <a:pt x="18" y="323"/>
                      <a:pt x="24" y="318"/>
                      <a:pt x="31" y="318"/>
                    </a:cubicBezTo>
                    <a:cubicBezTo>
                      <a:pt x="32" y="318"/>
                      <a:pt x="32" y="318"/>
                      <a:pt x="32" y="318"/>
                    </a:cubicBezTo>
                    <a:cubicBezTo>
                      <a:pt x="151" y="326"/>
                      <a:pt x="151" y="326"/>
                      <a:pt x="151" y="326"/>
                    </a:cubicBezTo>
                    <a:cubicBezTo>
                      <a:pt x="167" y="289"/>
                      <a:pt x="189" y="255"/>
                      <a:pt x="217" y="226"/>
                    </a:cubicBezTo>
                    <a:cubicBezTo>
                      <a:pt x="162" y="120"/>
                      <a:pt x="162" y="120"/>
                      <a:pt x="162" y="120"/>
                    </a:cubicBezTo>
                    <a:cubicBezTo>
                      <a:pt x="159" y="113"/>
                      <a:pt x="161" y="105"/>
                      <a:pt x="167" y="100"/>
                    </a:cubicBezTo>
                    <a:cubicBezTo>
                      <a:pt x="233" y="56"/>
                      <a:pt x="233" y="56"/>
                      <a:pt x="233" y="56"/>
                    </a:cubicBezTo>
                    <a:cubicBezTo>
                      <a:pt x="235" y="54"/>
                      <a:pt x="238" y="53"/>
                      <a:pt x="241" y="53"/>
                    </a:cubicBezTo>
                    <a:cubicBezTo>
                      <a:pt x="245" y="53"/>
                      <a:pt x="250" y="55"/>
                      <a:pt x="252" y="59"/>
                    </a:cubicBezTo>
                    <a:cubicBezTo>
                      <a:pt x="331" y="149"/>
                      <a:pt x="331" y="149"/>
                      <a:pt x="331" y="149"/>
                    </a:cubicBezTo>
                    <a:cubicBezTo>
                      <a:pt x="369" y="133"/>
                      <a:pt x="408" y="125"/>
                      <a:pt x="448" y="125"/>
                    </a:cubicBezTo>
                    <a:cubicBezTo>
                      <a:pt x="485" y="11"/>
                      <a:pt x="485" y="11"/>
                      <a:pt x="485" y="11"/>
                    </a:cubicBezTo>
                    <a:cubicBezTo>
                      <a:pt x="487" y="4"/>
                      <a:pt x="493" y="0"/>
                      <a:pt x="499" y="0"/>
                    </a:cubicBezTo>
                    <a:cubicBezTo>
                      <a:pt x="500" y="0"/>
                      <a:pt x="501" y="0"/>
                      <a:pt x="502" y="1"/>
                    </a:cubicBezTo>
                    <a:cubicBezTo>
                      <a:pt x="580" y="16"/>
                      <a:pt x="580" y="16"/>
                      <a:pt x="580" y="16"/>
                    </a:cubicBezTo>
                    <a:cubicBezTo>
                      <a:pt x="587" y="17"/>
                      <a:pt x="592" y="24"/>
                      <a:pt x="592" y="31"/>
                    </a:cubicBezTo>
                    <a:cubicBezTo>
                      <a:pt x="584" y="151"/>
                      <a:pt x="584" y="151"/>
                      <a:pt x="584" y="151"/>
                    </a:cubicBezTo>
                    <a:cubicBezTo>
                      <a:pt x="621" y="166"/>
                      <a:pt x="654" y="188"/>
                      <a:pt x="683" y="216"/>
                    </a:cubicBezTo>
                    <a:cubicBezTo>
                      <a:pt x="790" y="162"/>
                      <a:pt x="790" y="162"/>
                      <a:pt x="790" y="162"/>
                    </a:cubicBezTo>
                    <a:cubicBezTo>
                      <a:pt x="792" y="161"/>
                      <a:pt x="794" y="160"/>
                      <a:pt x="796" y="160"/>
                    </a:cubicBezTo>
                    <a:cubicBezTo>
                      <a:pt x="801" y="160"/>
                      <a:pt x="806" y="162"/>
                      <a:pt x="809" y="167"/>
                    </a:cubicBezTo>
                    <a:cubicBezTo>
                      <a:pt x="853" y="232"/>
                      <a:pt x="853" y="232"/>
                      <a:pt x="853" y="232"/>
                    </a:cubicBezTo>
                    <a:cubicBezTo>
                      <a:pt x="858" y="239"/>
                      <a:pt x="857" y="247"/>
                      <a:pt x="851" y="252"/>
                    </a:cubicBezTo>
                    <a:cubicBezTo>
                      <a:pt x="761" y="331"/>
                      <a:pt x="761" y="331"/>
                      <a:pt x="761" y="331"/>
                    </a:cubicBezTo>
                    <a:cubicBezTo>
                      <a:pt x="776" y="368"/>
                      <a:pt x="784" y="407"/>
                      <a:pt x="785" y="447"/>
                    </a:cubicBezTo>
                    <a:cubicBezTo>
                      <a:pt x="899" y="484"/>
                      <a:pt x="899" y="484"/>
                      <a:pt x="899" y="484"/>
                    </a:cubicBezTo>
                    <a:cubicBezTo>
                      <a:pt x="906" y="486"/>
                      <a:pt x="910" y="494"/>
                      <a:pt x="909" y="501"/>
                    </a:cubicBezTo>
                    <a:cubicBezTo>
                      <a:pt x="894" y="579"/>
                      <a:pt x="894" y="579"/>
                      <a:pt x="894" y="579"/>
                    </a:cubicBezTo>
                    <a:cubicBezTo>
                      <a:pt x="892" y="586"/>
                      <a:pt x="886" y="591"/>
                      <a:pt x="879" y="591"/>
                    </a:cubicBezTo>
                    <a:cubicBezTo>
                      <a:pt x="878" y="591"/>
                      <a:pt x="878" y="591"/>
                      <a:pt x="878" y="591"/>
                    </a:cubicBezTo>
                    <a:cubicBezTo>
                      <a:pt x="759" y="583"/>
                      <a:pt x="759" y="583"/>
                      <a:pt x="759" y="583"/>
                    </a:cubicBezTo>
                    <a:cubicBezTo>
                      <a:pt x="743" y="620"/>
                      <a:pt x="721" y="654"/>
                      <a:pt x="693" y="683"/>
                    </a:cubicBezTo>
                    <a:cubicBezTo>
                      <a:pt x="748" y="789"/>
                      <a:pt x="748" y="789"/>
                      <a:pt x="748" y="789"/>
                    </a:cubicBezTo>
                    <a:cubicBezTo>
                      <a:pt x="751" y="796"/>
                      <a:pt x="749" y="804"/>
                      <a:pt x="743" y="808"/>
                    </a:cubicBezTo>
                    <a:cubicBezTo>
                      <a:pt x="677" y="853"/>
                      <a:pt x="677" y="853"/>
                      <a:pt x="677" y="853"/>
                    </a:cubicBezTo>
                    <a:cubicBezTo>
                      <a:pt x="675" y="855"/>
                      <a:pt x="672" y="855"/>
                      <a:pt x="669" y="855"/>
                    </a:cubicBezTo>
                    <a:cubicBezTo>
                      <a:pt x="665" y="855"/>
                      <a:pt x="660" y="854"/>
                      <a:pt x="657" y="850"/>
                    </a:cubicBezTo>
                    <a:cubicBezTo>
                      <a:pt x="579" y="760"/>
                      <a:pt x="579" y="760"/>
                      <a:pt x="579" y="760"/>
                    </a:cubicBezTo>
                    <a:cubicBezTo>
                      <a:pt x="541" y="775"/>
                      <a:pt x="502" y="783"/>
                      <a:pt x="462" y="784"/>
                    </a:cubicBezTo>
                    <a:cubicBezTo>
                      <a:pt x="425" y="898"/>
                      <a:pt x="425" y="898"/>
                      <a:pt x="425" y="898"/>
                    </a:cubicBezTo>
                    <a:cubicBezTo>
                      <a:pt x="423" y="904"/>
                      <a:pt x="417" y="908"/>
                      <a:pt x="411" y="908"/>
                    </a:cubicBezTo>
                  </a:path>
                </a:pathLst>
              </a:custGeom>
              <a:solidFill>
                <a:srgbClr val="A99E67"/>
              </a:solidFill>
              <a:ln w="3175">
                <a:noFill/>
              </a:ln>
              <a:effectLst/>
              <a:scene3d>
                <a:camera prst="orthographicFront"/>
                <a:lightRig rig="fla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4950266">
                <a:off x="6933715" y="1237877"/>
                <a:ext cx="1211090" cy="1211089"/>
              </a:xfrm>
              <a:prstGeom prst="ellipse">
                <a:avLst/>
              </a:prstGeom>
              <a:solidFill>
                <a:srgbClr val="C05B08"/>
              </a:solidFill>
              <a:ln w="3175">
                <a:noFill/>
              </a:ln>
              <a:effectLst/>
              <a:scene3d>
                <a:camera prst="orthographicFront"/>
                <a:lightRig rig="fla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184316" y="1524716"/>
                <a:ext cx="709986" cy="58450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b="1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</a:t>
                </a:r>
                <a:endParaRPr lang="en-US" altLang="zh-CN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b="1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    </a:t>
                </a:r>
                <a:endParaRPr lang="en-US" altLang="zh-CN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 bwMode="auto">
          <a:xfrm>
            <a:off x="5983288" y="2543175"/>
            <a:ext cx="2146300" cy="2141538"/>
            <a:chOff x="5983002" y="2610917"/>
            <a:chExt cx="2146318" cy="2142326"/>
          </a:xfrm>
        </p:grpSpPr>
        <p:sp>
          <p:nvSpPr>
            <p:cNvPr id="36896" name="Freeform 7"/>
            <p:cNvSpPr/>
            <p:nvPr/>
          </p:nvSpPr>
          <p:spPr bwMode="auto">
            <a:xfrm>
              <a:off x="5983002" y="2610917"/>
              <a:ext cx="2146318" cy="2142326"/>
            </a:xfrm>
            <a:custGeom>
              <a:avLst/>
              <a:gdLst>
                <a:gd name="T0" fmla="*/ 2147483646 w 910"/>
                <a:gd name="T1" fmla="*/ 2147483646 h 908"/>
                <a:gd name="T2" fmla="*/ 2147483646 w 910"/>
                <a:gd name="T3" fmla="*/ 2147483646 h 908"/>
                <a:gd name="T4" fmla="*/ 2147483646 w 910"/>
                <a:gd name="T5" fmla="*/ 2147483646 h 908"/>
                <a:gd name="T6" fmla="*/ 2147483646 w 910"/>
                <a:gd name="T7" fmla="*/ 2147483646 h 908"/>
                <a:gd name="T8" fmla="*/ 2147483646 w 910"/>
                <a:gd name="T9" fmla="*/ 2147483646 h 908"/>
                <a:gd name="T10" fmla="*/ 2147483646 w 910"/>
                <a:gd name="T11" fmla="*/ 2147483646 h 908"/>
                <a:gd name="T12" fmla="*/ 2147483646 w 910"/>
                <a:gd name="T13" fmla="*/ 2147483646 h 908"/>
                <a:gd name="T14" fmla="*/ 2147483646 w 910"/>
                <a:gd name="T15" fmla="*/ 2147483646 h 908"/>
                <a:gd name="T16" fmla="*/ 2147483646 w 910"/>
                <a:gd name="T17" fmla="*/ 2147483646 h 908"/>
                <a:gd name="T18" fmla="*/ 2147483646 w 910"/>
                <a:gd name="T19" fmla="*/ 2147483646 h 908"/>
                <a:gd name="T20" fmla="*/ 2147483646 w 910"/>
                <a:gd name="T21" fmla="*/ 2147483646 h 908"/>
                <a:gd name="T22" fmla="*/ 2147483646 w 910"/>
                <a:gd name="T23" fmla="*/ 2147483646 h 908"/>
                <a:gd name="T24" fmla="*/ 2147483646 w 910"/>
                <a:gd name="T25" fmla="*/ 2147483646 h 908"/>
                <a:gd name="T26" fmla="*/ 2147483646 w 910"/>
                <a:gd name="T27" fmla="*/ 2147483646 h 908"/>
                <a:gd name="T28" fmla="*/ 2147483646 w 910"/>
                <a:gd name="T29" fmla="*/ 2147483646 h 908"/>
                <a:gd name="T30" fmla="*/ 2147483646 w 910"/>
                <a:gd name="T31" fmla="*/ 2147483646 h 908"/>
                <a:gd name="T32" fmla="*/ 2147483646 w 910"/>
                <a:gd name="T33" fmla="*/ 2147483646 h 908"/>
                <a:gd name="T34" fmla="*/ 2147483646 w 910"/>
                <a:gd name="T35" fmla="*/ 2147483646 h 908"/>
                <a:gd name="T36" fmla="*/ 2147483646 w 910"/>
                <a:gd name="T37" fmla="*/ 2147483646 h 908"/>
                <a:gd name="T38" fmla="*/ 2147483646 w 910"/>
                <a:gd name="T39" fmla="*/ 2147483646 h 908"/>
                <a:gd name="T40" fmla="*/ 2147483646 w 910"/>
                <a:gd name="T41" fmla="*/ 2147483646 h 908"/>
                <a:gd name="T42" fmla="*/ 2147483646 w 910"/>
                <a:gd name="T43" fmla="*/ 2147483646 h 908"/>
                <a:gd name="T44" fmla="*/ 2147483646 w 910"/>
                <a:gd name="T45" fmla="*/ 2147483646 h 908"/>
                <a:gd name="T46" fmla="*/ 2147483646 w 910"/>
                <a:gd name="T47" fmla="*/ 2147483646 h 908"/>
                <a:gd name="T48" fmla="*/ 2147483646 w 910"/>
                <a:gd name="T49" fmla="*/ 2147483646 h 908"/>
                <a:gd name="T50" fmla="*/ 2147483646 w 910"/>
                <a:gd name="T51" fmla="*/ 2147483646 h 908"/>
                <a:gd name="T52" fmla="*/ 2147483646 w 910"/>
                <a:gd name="T53" fmla="*/ 2147483646 h 908"/>
                <a:gd name="T54" fmla="*/ 2147483646 w 910"/>
                <a:gd name="T55" fmla="*/ 2147483646 h 908"/>
                <a:gd name="T56" fmla="*/ 2147483646 w 910"/>
                <a:gd name="T57" fmla="*/ 0 h 908"/>
                <a:gd name="T58" fmla="*/ 2147483646 w 910"/>
                <a:gd name="T59" fmla="*/ 2147483646 h 908"/>
                <a:gd name="T60" fmla="*/ 2147483646 w 910"/>
                <a:gd name="T61" fmla="*/ 2147483646 h 908"/>
                <a:gd name="T62" fmla="*/ 2147483646 w 910"/>
                <a:gd name="T63" fmla="*/ 2147483646 h 908"/>
                <a:gd name="T64" fmla="*/ 2147483646 w 910"/>
                <a:gd name="T65" fmla="*/ 2147483646 h 908"/>
                <a:gd name="T66" fmla="*/ 2147483646 w 910"/>
                <a:gd name="T67" fmla="*/ 2147483646 h 908"/>
                <a:gd name="T68" fmla="*/ 2147483646 w 910"/>
                <a:gd name="T69" fmla="*/ 2147483646 h 908"/>
                <a:gd name="T70" fmla="*/ 2147483646 w 910"/>
                <a:gd name="T71" fmla="*/ 2147483646 h 908"/>
                <a:gd name="T72" fmla="*/ 2147483646 w 910"/>
                <a:gd name="T73" fmla="*/ 2147483646 h 908"/>
                <a:gd name="T74" fmla="*/ 2147483646 w 910"/>
                <a:gd name="T75" fmla="*/ 2147483646 h 908"/>
                <a:gd name="T76" fmla="*/ 2147483646 w 910"/>
                <a:gd name="T77" fmla="*/ 2147483646 h 908"/>
                <a:gd name="T78" fmla="*/ 2147483646 w 910"/>
                <a:gd name="T79" fmla="*/ 2147483646 h 908"/>
                <a:gd name="T80" fmla="*/ 2147483646 w 910"/>
                <a:gd name="T81" fmla="*/ 2147483646 h 908"/>
                <a:gd name="T82" fmla="*/ 2147483646 w 910"/>
                <a:gd name="T83" fmla="*/ 2147483646 h 908"/>
                <a:gd name="T84" fmla="*/ 2147483646 w 910"/>
                <a:gd name="T85" fmla="*/ 2147483646 h 908"/>
                <a:gd name="T86" fmla="*/ 2147483646 w 910"/>
                <a:gd name="T87" fmla="*/ 2147483646 h 908"/>
                <a:gd name="T88" fmla="*/ 2147483646 w 910"/>
                <a:gd name="T89" fmla="*/ 2147483646 h 908"/>
                <a:gd name="T90" fmla="*/ 2147483646 w 910"/>
                <a:gd name="T91" fmla="*/ 2147483646 h 908"/>
                <a:gd name="T92" fmla="*/ 2147483646 w 910"/>
                <a:gd name="T93" fmla="*/ 2147483646 h 908"/>
                <a:gd name="T94" fmla="*/ 2147483646 w 910"/>
                <a:gd name="T95" fmla="*/ 2147483646 h 908"/>
                <a:gd name="T96" fmla="*/ 2147483646 w 910"/>
                <a:gd name="T97" fmla="*/ 2147483646 h 908"/>
                <a:gd name="T98" fmla="*/ 2147483646 w 910"/>
                <a:gd name="T99" fmla="*/ 2147483646 h 908"/>
                <a:gd name="T100" fmla="*/ 2147483646 w 910"/>
                <a:gd name="T101" fmla="*/ 2147483646 h 908"/>
                <a:gd name="T102" fmla="*/ 2147483646 w 910"/>
                <a:gd name="T103" fmla="*/ 2147483646 h 908"/>
                <a:gd name="T104" fmla="*/ 2147483646 w 910"/>
                <a:gd name="T105" fmla="*/ 2147483646 h 908"/>
                <a:gd name="T106" fmla="*/ 2147483646 w 910"/>
                <a:gd name="T107" fmla="*/ 2147483646 h 908"/>
                <a:gd name="T108" fmla="*/ 2147483646 w 910"/>
                <a:gd name="T109" fmla="*/ 2147483646 h 908"/>
                <a:gd name="T110" fmla="*/ 2147483646 w 910"/>
                <a:gd name="T111" fmla="*/ 2147483646 h 908"/>
                <a:gd name="T112" fmla="*/ 2147483646 w 910"/>
                <a:gd name="T113" fmla="*/ 2147483646 h 90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910" h="908">
                  <a:moveTo>
                    <a:pt x="411" y="908"/>
                  </a:moveTo>
                  <a:cubicBezTo>
                    <a:pt x="410" y="908"/>
                    <a:pt x="409" y="908"/>
                    <a:pt x="408" y="908"/>
                  </a:cubicBezTo>
                  <a:cubicBezTo>
                    <a:pt x="330" y="893"/>
                    <a:pt x="330" y="893"/>
                    <a:pt x="330" y="893"/>
                  </a:cubicBezTo>
                  <a:cubicBezTo>
                    <a:pt x="323" y="892"/>
                    <a:pt x="318" y="885"/>
                    <a:pt x="318" y="878"/>
                  </a:cubicBezTo>
                  <a:cubicBezTo>
                    <a:pt x="326" y="758"/>
                    <a:pt x="326" y="758"/>
                    <a:pt x="326" y="758"/>
                  </a:cubicBezTo>
                  <a:cubicBezTo>
                    <a:pt x="289" y="742"/>
                    <a:pt x="256" y="721"/>
                    <a:pt x="227" y="693"/>
                  </a:cubicBezTo>
                  <a:cubicBezTo>
                    <a:pt x="120" y="747"/>
                    <a:pt x="120" y="747"/>
                    <a:pt x="120" y="747"/>
                  </a:cubicBezTo>
                  <a:cubicBezTo>
                    <a:pt x="118" y="748"/>
                    <a:pt x="116" y="749"/>
                    <a:pt x="113" y="749"/>
                  </a:cubicBezTo>
                  <a:cubicBezTo>
                    <a:pt x="109" y="749"/>
                    <a:pt x="104" y="746"/>
                    <a:pt x="101" y="742"/>
                  </a:cubicBezTo>
                  <a:cubicBezTo>
                    <a:pt x="57" y="677"/>
                    <a:pt x="57" y="677"/>
                    <a:pt x="57" y="677"/>
                  </a:cubicBezTo>
                  <a:cubicBezTo>
                    <a:pt x="52" y="670"/>
                    <a:pt x="53" y="662"/>
                    <a:pt x="59" y="657"/>
                  </a:cubicBezTo>
                  <a:cubicBezTo>
                    <a:pt x="149" y="578"/>
                    <a:pt x="149" y="578"/>
                    <a:pt x="149" y="578"/>
                  </a:cubicBezTo>
                  <a:cubicBezTo>
                    <a:pt x="134" y="541"/>
                    <a:pt x="126" y="502"/>
                    <a:pt x="125" y="461"/>
                  </a:cubicBezTo>
                  <a:cubicBezTo>
                    <a:pt x="11" y="425"/>
                    <a:pt x="11" y="425"/>
                    <a:pt x="11" y="425"/>
                  </a:cubicBezTo>
                  <a:cubicBezTo>
                    <a:pt x="4" y="422"/>
                    <a:pt x="0" y="415"/>
                    <a:pt x="1" y="408"/>
                  </a:cubicBezTo>
                  <a:cubicBezTo>
                    <a:pt x="16" y="330"/>
                    <a:pt x="16" y="330"/>
                    <a:pt x="16" y="330"/>
                  </a:cubicBezTo>
                  <a:cubicBezTo>
                    <a:pt x="18" y="323"/>
                    <a:pt x="24" y="318"/>
                    <a:pt x="31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151" y="326"/>
                    <a:pt x="151" y="326"/>
                    <a:pt x="151" y="326"/>
                  </a:cubicBezTo>
                  <a:cubicBezTo>
                    <a:pt x="167" y="289"/>
                    <a:pt x="189" y="255"/>
                    <a:pt x="217" y="226"/>
                  </a:cubicBezTo>
                  <a:cubicBezTo>
                    <a:pt x="162" y="120"/>
                    <a:pt x="162" y="120"/>
                    <a:pt x="162" y="120"/>
                  </a:cubicBezTo>
                  <a:cubicBezTo>
                    <a:pt x="159" y="113"/>
                    <a:pt x="161" y="105"/>
                    <a:pt x="167" y="100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235" y="54"/>
                    <a:pt x="238" y="53"/>
                    <a:pt x="241" y="53"/>
                  </a:cubicBezTo>
                  <a:cubicBezTo>
                    <a:pt x="245" y="53"/>
                    <a:pt x="250" y="55"/>
                    <a:pt x="252" y="59"/>
                  </a:cubicBezTo>
                  <a:cubicBezTo>
                    <a:pt x="331" y="149"/>
                    <a:pt x="331" y="149"/>
                    <a:pt x="331" y="149"/>
                  </a:cubicBezTo>
                  <a:cubicBezTo>
                    <a:pt x="369" y="133"/>
                    <a:pt x="408" y="125"/>
                    <a:pt x="448" y="125"/>
                  </a:cubicBezTo>
                  <a:cubicBezTo>
                    <a:pt x="485" y="11"/>
                    <a:pt x="485" y="11"/>
                    <a:pt x="485" y="11"/>
                  </a:cubicBezTo>
                  <a:cubicBezTo>
                    <a:pt x="487" y="4"/>
                    <a:pt x="493" y="0"/>
                    <a:pt x="499" y="0"/>
                  </a:cubicBezTo>
                  <a:cubicBezTo>
                    <a:pt x="500" y="0"/>
                    <a:pt x="501" y="0"/>
                    <a:pt x="502" y="1"/>
                  </a:cubicBezTo>
                  <a:cubicBezTo>
                    <a:pt x="580" y="16"/>
                    <a:pt x="580" y="16"/>
                    <a:pt x="580" y="16"/>
                  </a:cubicBezTo>
                  <a:cubicBezTo>
                    <a:pt x="587" y="17"/>
                    <a:pt x="592" y="24"/>
                    <a:pt x="592" y="31"/>
                  </a:cubicBezTo>
                  <a:cubicBezTo>
                    <a:pt x="584" y="151"/>
                    <a:pt x="584" y="151"/>
                    <a:pt x="584" y="151"/>
                  </a:cubicBezTo>
                  <a:cubicBezTo>
                    <a:pt x="621" y="166"/>
                    <a:pt x="654" y="188"/>
                    <a:pt x="683" y="216"/>
                  </a:cubicBezTo>
                  <a:cubicBezTo>
                    <a:pt x="790" y="162"/>
                    <a:pt x="790" y="162"/>
                    <a:pt x="790" y="162"/>
                  </a:cubicBezTo>
                  <a:cubicBezTo>
                    <a:pt x="792" y="161"/>
                    <a:pt x="794" y="160"/>
                    <a:pt x="796" y="160"/>
                  </a:cubicBezTo>
                  <a:cubicBezTo>
                    <a:pt x="801" y="160"/>
                    <a:pt x="806" y="162"/>
                    <a:pt x="809" y="167"/>
                  </a:cubicBezTo>
                  <a:cubicBezTo>
                    <a:pt x="853" y="232"/>
                    <a:pt x="853" y="232"/>
                    <a:pt x="853" y="232"/>
                  </a:cubicBezTo>
                  <a:cubicBezTo>
                    <a:pt x="858" y="239"/>
                    <a:pt x="857" y="247"/>
                    <a:pt x="851" y="252"/>
                  </a:cubicBezTo>
                  <a:cubicBezTo>
                    <a:pt x="761" y="331"/>
                    <a:pt x="761" y="331"/>
                    <a:pt x="761" y="331"/>
                  </a:cubicBezTo>
                  <a:cubicBezTo>
                    <a:pt x="776" y="368"/>
                    <a:pt x="784" y="407"/>
                    <a:pt x="785" y="447"/>
                  </a:cubicBezTo>
                  <a:cubicBezTo>
                    <a:pt x="899" y="484"/>
                    <a:pt x="899" y="484"/>
                    <a:pt x="899" y="484"/>
                  </a:cubicBezTo>
                  <a:cubicBezTo>
                    <a:pt x="906" y="486"/>
                    <a:pt x="910" y="494"/>
                    <a:pt x="909" y="501"/>
                  </a:cubicBezTo>
                  <a:cubicBezTo>
                    <a:pt x="894" y="579"/>
                    <a:pt x="894" y="579"/>
                    <a:pt x="894" y="579"/>
                  </a:cubicBezTo>
                  <a:cubicBezTo>
                    <a:pt x="892" y="586"/>
                    <a:pt x="886" y="591"/>
                    <a:pt x="879" y="591"/>
                  </a:cubicBezTo>
                  <a:cubicBezTo>
                    <a:pt x="878" y="591"/>
                    <a:pt x="878" y="591"/>
                    <a:pt x="878" y="591"/>
                  </a:cubicBezTo>
                  <a:cubicBezTo>
                    <a:pt x="759" y="583"/>
                    <a:pt x="759" y="583"/>
                    <a:pt x="759" y="583"/>
                  </a:cubicBezTo>
                  <a:cubicBezTo>
                    <a:pt x="743" y="620"/>
                    <a:pt x="721" y="654"/>
                    <a:pt x="693" y="683"/>
                  </a:cubicBezTo>
                  <a:cubicBezTo>
                    <a:pt x="748" y="789"/>
                    <a:pt x="748" y="789"/>
                    <a:pt x="748" y="789"/>
                  </a:cubicBezTo>
                  <a:cubicBezTo>
                    <a:pt x="751" y="796"/>
                    <a:pt x="749" y="804"/>
                    <a:pt x="743" y="808"/>
                  </a:cubicBezTo>
                  <a:cubicBezTo>
                    <a:pt x="677" y="853"/>
                    <a:pt x="677" y="853"/>
                    <a:pt x="677" y="853"/>
                  </a:cubicBezTo>
                  <a:cubicBezTo>
                    <a:pt x="675" y="855"/>
                    <a:pt x="672" y="855"/>
                    <a:pt x="669" y="855"/>
                  </a:cubicBezTo>
                  <a:cubicBezTo>
                    <a:pt x="665" y="855"/>
                    <a:pt x="660" y="854"/>
                    <a:pt x="657" y="850"/>
                  </a:cubicBezTo>
                  <a:cubicBezTo>
                    <a:pt x="579" y="760"/>
                    <a:pt x="579" y="760"/>
                    <a:pt x="579" y="760"/>
                  </a:cubicBezTo>
                  <a:cubicBezTo>
                    <a:pt x="541" y="775"/>
                    <a:pt x="502" y="783"/>
                    <a:pt x="462" y="784"/>
                  </a:cubicBezTo>
                  <a:cubicBezTo>
                    <a:pt x="425" y="898"/>
                    <a:pt x="425" y="898"/>
                    <a:pt x="425" y="898"/>
                  </a:cubicBezTo>
                  <a:cubicBezTo>
                    <a:pt x="423" y="904"/>
                    <a:pt x="417" y="908"/>
                    <a:pt x="411" y="908"/>
                  </a:cubicBezTo>
                </a:path>
              </a:pathLst>
            </a:custGeom>
            <a:solidFill>
              <a:srgbClr val="C05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5840606">
              <a:off x="6384861" y="3010783"/>
              <a:ext cx="1342599" cy="1342598"/>
            </a:xfrm>
            <a:prstGeom prst="ellipse">
              <a:avLst/>
            </a:prstGeom>
            <a:solidFill>
              <a:srgbClr val="A99E67"/>
            </a:solidFill>
            <a:ln w="3175">
              <a:noFill/>
            </a:ln>
            <a:effectLst/>
            <a:scene3d>
              <a:camera prst="orthographicFront"/>
              <a:lightRig rig="fla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700558" y="3363669"/>
              <a:ext cx="711206" cy="58441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z="1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    </a:t>
              </a:r>
              <a:endParaRPr lang="en-US" altLang="zh-CN" sz="1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2720975" y="1651000"/>
            <a:ext cx="1936750" cy="1931988"/>
            <a:chOff x="2720959" y="1719320"/>
            <a:chExt cx="1936085" cy="1932483"/>
          </a:xfrm>
        </p:grpSpPr>
        <p:sp>
          <p:nvSpPr>
            <p:cNvPr id="36892" name="Freeform 7"/>
            <p:cNvSpPr/>
            <p:nvPr/>
          </p:nvSpPr>
          <p:spPr bwMode="auto">
            <a:xfrm>
              <a:off x="2720959" y="1719320"/>
              <a:ext cx="1936085" cy="1932483"/>
            </a:xfrm>
            <a:custGeom>
              <a:avLst/>
              <a:gdLst>
                <a:gd name="T0" fmla="*/ 2147483646 w 910"/>
                <a:gd name="T1" fmla="*/ 2147483646 h 908"/>
                <a:gd name="T2" fmla="*/ 2147483646 w 910"/>
                <a:gd name="T3" fmla="*/ 2147483646 h 908"/>
                <a:gd name="T4" fmla="*/ 2147483646 w 910"/>
                <a:gd name="T5" fmla="*/ 2147483646 h 908"/>
                <a:gd name="T6" fmla="*/ 2147483646 w 910"/>
                <a:gd name="T7" fmla="*/ 2147483646 h 908"/>
                <a:gd name="T8" fmla="*/ 2147483646 w 910"/>
                <a:gd name="T9" fmla="*/ 2147483646 h 908"/>
                <a:gd name="T10" fmla="*/ 2147483646 w 910"/>
                <a:gd name="T11" fmla="*/ 2147483646 h 908"/>
                <a:gd name="T12" fmla="*/ 2147483646 w 910"/>
                <a:gd name="T13" fmla="*/ 2147483646 h 908"/>
                <a:gd name="T14" fmla="*/ 2147483646 w 910"/>
                <a:gd name="T15" fmla="*/ 2147483646 h 908"/>
                <a:gd name="T16" fmla="*/ 2147483646 w 910"/>
                <a:gd name="T17" fmla="*/ 2147483646 h 908"/>
                <a:gd name="T18" fmla="*/ 2147483646 w 910"/>
                <a:gd name="T19" fmla="*/ 2147483646 h 908"/>
                <a:gd name="T20" fmla="*/ 2147483646 w 910"/>
                <a:gd name="T21" fmla="*/ 2147483646 h 908"/>
                <a:gd name="T22" fmla="*/ 2147483646 w 910"/>
                <a:gd name="T23" fmla="*/ 2147483646 h 908"/>
                <a:gd name="T24" fmla="*/ 2147483646 w 910"/>
                <a:gd name="T25" fmla="*/ 2147483646 h 908"/>
                <a:gd name="T26" fmla="*/ 2147483646 w 910"/>
                <a:gd name="T27" fmla="*/ 2147483646 h 908"/>
                <a:gd name="T28" fmla="*/ 2147483646 w 910"/>
                <a:gd name="T29" fmla="*/ 2147483646 h 908"/>
                <a:gd name="T30" fmla="*/ 2147483646 w 910"/>
                <a:gd name="T31" fmla="*/ 2147483646 h 908"/>
                <a:gd name="T32" fmla="*/ 2147483646 w 910"/>
                <a:gd name="T33" fmla="*/ 2147483646 h 908"/>
                <a:gd name="T34" fmla="*/ 2147483646 w 910"/>
                <a:gd name="T35" fmla="*/ 2147483646 h 908"/>
                <a:gd name="T36" fmla="*/ 2147483646 w 910"/>
                <a:gd name="T37" fmla="*/ 2147483646 h 908"/>
                <a:gd name="T38" fmla="*/ 2147483646 w 910"/>
                <a:gd name="T39" fmla="*/ 2147483646 h 908"/>
                <a:gd name="T40" fmla="*/ 2147483646 w 910"/>
                <a:gd name="T41" fmla="*/ 2147483646 h 908"/>
                <a:gd name="T42" fmla="*/ 2147483646 w 910"/>
                <a:gd name="T43" fmla="*/ 2147483646 h 908"/>
                <a:gd name="T44" fmla="*/ 2147483646 w 910"/>
                <a:gd name="T45" fmla="*/ 2147483646 h 908"/>
                <a:gd name="T46" fmla="*/ 2147483646 w 910"/>
                <a:gd name="T47" fmla="*/ 2147483646 h 908"/>
                <a:gd name="T48" fmla="*/ 2147483646 w 910"/>
                <a:gd name="T49" fmla="*/ 2147483646 h 908"/>
                <a:gd name="T50" fmla="*/ 2147483646 w 910"/>
                <a:gd name="T51" fmla="*/ 2147483646 h 908"/>
                <a:gd name="T52" fmla="*/ 2147483646 w 910"/>
                <a:gd name="T53" fmla="*/ 2147483646 h 908"/>
                <a:gd name="T54" fmla="*/ 2147483646 w 910"/>
                <a:gd name="T55" fmla="*/ 2147483646 h 908"/>
                <a:gd name="T56" fmla="*/ 2147483646 w 910"/>
                <a:gd name="T57" fmla="*/ 0 h 908"/>
                <a:gd name="T58" fmla="*/ 2147483646 w 910"/>
                <a:gd name="T59" fmla="*/ 2147483646 h 908"/>
                <a:gd name="T60" fmla="*/ 2147483646 w 910"/>
                <a:gd name="T61" fmla="*/ 2147483646 h 908"/>
                <a:gd name="T62" fmla="*/ 2147483646 w 910"/>
                <a:gd name="T63" fmla="*/ 2147483646 h 908"/>
                <a:gd name="T64" fmla="*/ 2147483646 w 910"/>
                <a:gd name="T65" fmla="*/ 2147483646 h 908"/>
                <a:gd name="T66" fmla="*/ 2147483646 w 910"/>
                <a:gd name="T67" fmla="*/ 2147483646 h 908"/>
                <a:gd name="T68" fmla="*/ 2147483646 w 910"/>
                <a:gd name="T69" fmla="*/ 2147483646 h 908"/>
                <a:gd name="T70" fmla="*/ 2147483646 w 910"/>
                <a:gd name="T71" fmla="*/ 2147483646 h 908"/>
                <a:gd name="T72" fmla="*/ 2147483646 w 910"/>
                <a:gd name="T73" fmla="*/ 2147483646 h 908"/>
                <a:gd name="T74" fmla="*/ 2147483646 w 910"/>
                <a:gd name="T75" fmla="*/ 2147483646 h 908"/>
                <a:gd name="T76" fmla="*/ 2147483646 w 910"/>
                <a:gd name="T77" fmla="*/ 2147483646 h 908"/>
                <a:gd name="T78" fmla="*/ 2147483646 w 910"/>
                <a:gd name="T79" fmla="*/ 2147483646 h 908"/>
                <a:gd name="T80" fmla="*/ 2147483646 w 910"/>
                <a:gd name="T81" fmla="*/ 2147483646 h 908"/>
                <a:gd name="T82" fmla="*/ 2147483646 w 910"/>
                <a:gd name="T83" fmla="*/ 2147483646 h 908"/>
                <a:gd name="T84" fmla="*/ 2147483646 w 910"/>
                <a:gd name="T85" fmla="*/ 2147483646 h 908"/>
                <a:gd name="T86" fmla="*/ 2147483646 w 910"/>
                <a:gd name="T87" fmla="*/ 2147483646 h 908"/>
                <a:gd name="T88" fmla="*/ 2147483646 w 910"/>
                <a:gd name="T89" fmla="*/ 2147483646 h 908"/>
                <a:gd name="T90" fmla="*/ 2147483646 w 910"/>
                <a:gd name="T91" fmla="*/ 2147483646 h 908"/>
                <a:gd name="T92" fmla="*/ 2147483646 w 910"/>
                <a:gd name="T93" fmla="*/ 2147483646 h 908"/>
                <a:gd name="T94" fmla="*/ 2147483646 w 910"/>
                <a:gd name="T95" fmla="*/ 2147483646 h 908"/>
                <a:gd name="T96" fmla="*/ 2147483646 w 910"/>
                <a:gd name="T97" fmla="*/ 2147483646 h 908"/>
                <a:gd name="T98" fmla="*/ 2147483646 w 910"/>
                <a:gd name="T99" fmla="*/ 2147483646 h 908"/>
                <a:gd name="T100" fmla="*/ 2147483646 w 910"/>
                <a:gd name="T101" fmla="*/ 2147483646 h 908"/>
                <a:gd name="T102" fmla="*/ 2147483646 w 910"/>
                <a:gd name="T103" fmla="*/ 2147483646 h 908"/>
                <a:gd name="T104" fmla="*/ 2147483646 w 910"/>
                <a:gd name="T105" fmla="*/ 2147483646 h 908"/>
                <a:gd name="T106" fmla="*/ 2147483646 w 910"/>
                <a:gd name="T107" fmla="*/ 2147483646 h 908"/>
                <a:gd name="T108" fmla="*/ 2147483646 w 910"/>
                <a:gd name="T109" fmla="*/ 2147483646 h 908"/>
                <a:gd name="T110" fmla="*/ 2147483646 w 910"/>
                <a:gd name="T111" fmla="*/ 2147483646 h 908"/>
                <a:gd name="T112" fmla="*/ 2147483646 w 910"/>
                <a:gd name="T113" fmla="*/ 2147483646 h 90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910" h="908">
                  <a:moveTo>
                    <a:pt x="411" y="908"/>
                  </a:moveTo>
                  <a:cubicBezTo>
                    <a:pt x="410" y="908"/>
                    <a:pt x="409" y="908"/>
                    <a:pt x="408" y="908"/>
                  </a:cubicBezTo>
                  <a:cubicBezTo>
                    <a:pt x="330" y="893"/>
                    <a:pt x="330" y="893"/>
                    <a:pt x="330" y="893"/>
                  </a:cubicBezTo>
                  <a:cubicBezTo>
                    <a:pt x="323" y="892"/>
                    <a:pt x="318" y="885"/>
                    <a:pt x="318" y="878"/>
                  </a:cubicBezTo>
                  <a:cubicBezTo>
                    <a:pt x="326" y="758"/>
                    <a:pt x="326" y="758"/>
                    <a:pt x="326" y="758"/>
                  </a:cubicBezTo>
                  <a:cubicBezTo>
                    <a:pt x="289" y="742"/>
                    <a:pt x="256" y="721"/>
                    <a:pt x="227" y="693"/>
                  </a:cubicBezTo>
                  <a:cubicBezTo>
                    <a:pt x="120" y="747"/>
                    <a:pt x="120" y="747"/>
                    <a:pt x="120" y="747"/>
                  </a:cubicBezTo>
                  <a:cubicBezTo>
                    <a:pt x="118" y="748"/>
                    <a:pt x="116" y="749"/>
                    <a:pt x="113" y="749"/>
                  </a:cubicBezTo>
                  <a:cubicBezTo>
                    <a:pt x="109" y="749"/>
                    <a:pt x="104" y="746"/>
                    <a:pt x="101" y="742"/>
                  </a:cubicBezTo>
                  <a:cubicBezTo>
                    <a:pt x="57" y="677"/>
                    <a:pt x="57" y="677"/>
                    <a:pt x="57" y="677"/>
                  </a:cubicBezTo>
                  <a:cubicBezTo>
                    <a:pt x="52" y="670"/>
                    <a:pt x="53" y="662"/>
                    <a:pt x="59" y="657"/>
                  </a:cubicBezTo>
                  <a:cubicBezTo>
                    <a:pt x="149" y="578"/>
                    <a:pt x="149" y="578"/>
                    <a:pt x="149" y="578"/>
                  </a:cubicBezTo>
                  <a:cubicBezTo>
                    <a:pt x="134" y="541"/>
                    <a:pt x="126" y="502"/>
                    <a:pt x="125" y="461"/>
                  </a:cubicBezTo>
                  <a:cubicBezTo>
                    <a:pt x="11" y="425"/>
                    <a:pt x="11" y="425"/>
                    <a:pt x="11" y="425"/>
                  </a:cubicBezTo>
                  <a:cubicBezTo>
                    <a:pt x="4" y="422"/>
                    <a:pt x="0" y="415"/>
                    <a:pt x="1" y="408"/>
                  </a:cubicBezTo>
                  <a:cubicBezTo>
                    <a:pt x="16" y="330"/>
                    <a:pt x="16" y="330"/>
                    <a:pt x="16" y="330"/>
                  </a:cubicBezTo>
                  <a:cubicBezTo>
                    <a:pt x="18" y="323"/>
                    <a:pt x="24" y="318"/>
                    <a:pt x="31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151" y="326"/>
                    <a:pt x="151" y="326"/>
                    <a:pt x="151" y="326"/>
                  </a:cubicBezTo>
                  <a:cubicBezTo>
                    <a:pt x="167" y="289"/>
                    <a:pt x="189" y="255"/>
                    <a:pt x="217" y="226"/>
                  </a:cubicBezTo>
                  <a:cubicBezTo>
                    <a:pt x="162" y="120"/>
                    <a:pt x="162" y="120"/>
                    <a:pt x="162" y="120"/>
                  </a:cubicBezTo>
                  <a:cubicBezTo>
                    <a:pt x="159" y="113"/>
                    <a:pt x="161" y="105"/>
                    <a:pt x="167" y="100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235" y="54"/>
                    <a:pt x="238" y="53"/>
                    <a:pt x="241" y="53"/>
                  </a:cubicBezTo>
                  <a:cubicBezTo>
                    <a:pt x="245" y="53"/>
                    <a:pt x="250" y="55"/>
                    <a:pt x="252" y="59"/>
                  </a:cubicBezTo>
                  <a:cubicBezTo>
                    <a:pt x="331" y="149"/>
                    <a:pt x="331" y="149"/>
                    <a:pt x="331" y="149"/>
                  </a:cubicBezTo>
                  <a:cubicBezTo>
                    <a:pt x="369" y="133"/>
                    <a:pt x="408" y="125"/>
                    <a:pt x="448" y="125"/>
                  </a:cubicBezTo>
                  <a:cubicBezTo>
                    <a:pt x="485" y="11"/>
                    <a:pt x="485" y="11"/>
                    <a:pt x="485" y="11"/>
                  </a:cubicBezTo>
                  <a:cubicBezTo>
                    <a:pt x="487" y="4"/>
                    <a:pt x="493" y="0"/>
                    <a:pt x="499" y="0"/>
                  </a:cubicBezTo>
                  <a:cubicBezTo>
                    <a:pt x="500" y="0"/>
                    <a:pt x="501" y="0"/>
                    <a:pt x="502" y="1"/>
                  </a:cubicBezTo>
                  <a:cubicBezTo>
                    <a:pt x="580" y="16"/>
                    <a:pt x="580" y="16"/>
                    <a:pt x="580" y="16"/>
                  </a:cubicBezTo>
                  <a:cubicBezTo>
                    <a:pt x="587" y="17"/>
                    <a:pt x="592" y="24"/>
                    <a:pt x="592" y="31"/>
                  </a:cubicBezTo>
                  <a:cubicBezTo>
                    <a:pt x="584" y="151"/>
                    <a:pt x="584" y="151"/>
                    <a:pt x="584" y="151"/>
                  </a:cubicBezTo>
                  <a:cubicBezTo>
                    <a:pt x="621" y="166"/>
                    <a:pt x="654" y="188"/>
                    <a:pt x="683" y="216"/>
                  </a:cubicBezTo>
                  <a:cubicBezTo>
                    <a:pt x="790" y="162"/>
                    <a:pt x="790" y="162"/>
                    <a:pt x="790" y="162"/>
                  </a:cubicBezTo>
                  <a:cubicBezTo>
                    <a:pt x="792" y="161"/>
                    <a:pt x="794" y="160"/>
                    <a:pt x="796" y="160"/>
                  </a:cubicBezTo>
                  <a:cubicBezTo>
                    <a:pt x="801" y="160"/>
                    <a:pt x="806" y="162"/>
                    <a:pt x="809" y="167"/>
                  </a:cubicBezTo>
                  <a:cubicBezTo>
                    <a:pt x="853" y="232"/>
                    <a:pt x="853" y="232"/>
                    <a:pt x="853" y="232"/>
                  </a:cubicBezTo>
                  <a:cubicBezTo>
                    <a:pt x="858" y="239"/>
                    <a:pt x="857" y="247"/>
                    <a:pt x="851" y="252"/>
                  </a:cubicBezTo>
                  <a:cubicBezTo>
                    <a:pt x="761" y="331"/>
                    <a:pt x="761" y="331"/>
                    <a:pt x="761" y="331"/>
                  </a:cubicBezTo>
                  <a:cubicBezTo>
                    <a:pt x="776" y="368"/>
                    <a:pt x="784" y="407"/>
                    <a:pt x="785" y="447"/>
                  </a:cubicBezTo>
                  <a:cubicBezTo>
                    <a:pt x="899" y="484"/>
                    <a:pt x="899" y="484"/>
                    <a:pt x="899" y="484"/>
                  </a:cubicBezTo>
                  <a:cubicBezTo>
                    <a:pt x="906" y="486"/>
                    <a:pt x="910" y="494"/>
                    <a:pt x="909" y="501"/>
                  </a:cubicBezTo>
                  <a:cubicBezTo>
                    <a:pt x="894" y="579"/>
                    <a:pt x="894" y="579"/>
                    <a:pt x="894" y="579"/>
                  </a:cubicBezTo>
                  <a:cubicBezTo>
                    <a:pt x="892" y="586"/>
                    <a:pt x="886" y="591"/>
                    <a:pt x="879" y="591"/>
                  </a:cubicBezTo>
                  <a:cubicBezTo>
                    <a:pt x="878" y="591"/>
                    <a:pt x="878" y="591"/>
                    <a:pt x="878" y="591"/>
                  </a:cubicBezTo>
                  <a:cubicBezTo>
                    <a:pt x="759" y="583"/>
                    <a:pt x="759" y="583"/>
                    <a:pt x="759" y="583"/>
                  </a:cubicBezTo>
                  <a:cubicBezTo>
                    <a:pt x="743" y="620"/>
                    <a:pt x="721" y="654"/>
                    <a:pt x="693" y="683"/>
                  </a:cubicBezTo>
                  <a:cubicBezTo>
                    <a:pt x="748" y="789"/>
                    <a:pt x="748" y="789"/>
                    <a:pt x="748" y="789"/>
                  </a:cubicBezTo>
                  <a:cubicBezTo>
                    <a:pt x="751" y="796"/>
                    <a:pt x="749" y="804"/>
                    <a:pt x="743" y="808"/>
                  </a:cubicBezTo>
                  <a:cubicBezTo>
                    <a:pt x="677" y="853"/>
                    <a:pt x="677" y="853"/>
                    <a:pt x="677" y="853"/>
                  </a:cubicBezTo>
                  <a:cubicBezTo>
                    <a:pt x="675" y="855"/>
                    <a:pt x="672" y="855"/>
                    <a:pt x="669" y="855"/>
                  </a:cubicBezTo>
                  <a:cubicBezTo>
                    <a:pt x="665" y="855"/>
                    <a:pt x="660" y="854"/>
                    <a:pt x="657" y="850"/>
                  </a:cubicBezTo>
                  <a:cubicBezTo>
                    <a:pt x="579" y="760"/>
                    <a:pt x="579" y="760"/>
                    <a:pt x="579" y="760"/>
                  </a:cubicBezTo>
                  <a:cubicBezTo>
                    <a:pt x="541" y="775"/>
                    <a:pt x="502" y="783"/>
                    <a:pt x="462" y="784"/>
                  </a:cubicBezTo>
                  <a:cubicBezTo>
                    <a:pt x="425" y="898"/>
                    <a:pt x="425" y="898"/>
                    <a:pt x="425" y="898"/>
                  </a:cubicBezTo>
                  <a:cubicBezTo>
                    <a:pt x="423" y="904"/>
                    <a:pt x="417" y="908"/>
                    <a:pt x="411" y="908"/>
                  </a:cubicBezTo>
                </a:path>
              </a:pathLst>
            </a:custGeom>
            <a:gradFill rotWithShape="0">
              <a:gsLst>
                <a:gs pos="0">
                  <a:srgbClr val="0078AA"/>
                </a:gs>
                <a:gs pos="27000">
                  <a:srgbClr val="00A0E9"/>
                </a:gs>
                <a:gs pos="100000">
                  <a:srgbClr val="7AC7F0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3" name="Freeform 7"/>
            <p:cNvSpPr/>
            <p:nvPr/>
          </p:nvSpPr>
          <p:spPr bwMode="auto">
            <a:xfrm>
              <a:off x="2720959" y="1719320"/>
              <a:ext cx="1936085" cy="1932483"/>
            </a:xfrm>
            <a:custGeom>
              <a:avLst/>
              <a:gdLst>
                <a:gd name="T0" fmla="*/ 2147483646 w 910"/>
                <a:gd name="T1" fmla="*/ 2147483646 h 908"/>
                <a:gd name="T2" fmla="*/ 2147483646 w 910"/>
                <a:gd name="T3" fmla="*/ 2147483646 h 908"/>
                <a:gd name="T4" fmla="*/ 2147483646 w 910"/>
                <a:gd name="T5" fmla="*/ 2147483646 h 908"/>
                <a:gd name="T6" fmla="*/ 2147483646 w 910"/>
                <a:gd name="T7" fmla="*/ 2147483646 h 908"/>
                <a:gd name="T8" fmla="*/ 2147483646 w 910"/>
                <a:gd name="T9" fmla="*/ 2147483646 h 908"/>
                <a:gd name="T10" fmla="*/ 2147483646 w 910"/>
                <a:gd name="T11" fmla="*/ 2147483646 h 908"/>
                <a:gd name="T12" fmla="*/ 2147483646 w 910"/>
                <a:gd name="T13" fmla="*/ 2147483646 h 908"/>
                <a:gd name="T14" fmla="*/ 2147483646 w 910"/>
                <a:gd name="T15" fmla="*/ 2147483646 h 908"/>
                <a:gd name="T16" fmla="*/ 2147483646 w 910"/>
                <a:gd name="T17" fmla="*/ 2147483646 h 908"/>
                <a:gd name="T18" fmla="*/ 2147483646 w 910"/>
                <a:gd name="T19" fmla="*/ 2147483646 h 908"/>
                <a:gd name="T20" fmla="*/ 2147483646 w 910"/>
                <a:gd name="T21" fmla="*/ 2147483646 h 908"/>
                <a:gd name="T22" fmla="*/ 2147483646 w 910"/>
                <a:gd name="T23" fmla="*/ 2147483646 h 908"/>
                <a:gd name="T24" fmla="*/ 2147483646 w 910"/>
                <a:gd name="T25" fmla="*/ 2147483646 h 908"/>
                <a:gd name="T26" fmla="*/ 2147483646 w 910"/>
                <a:gd name="T27" fmla="*/ 2147483646 h 908"/>
                <a:gd name="T28" fmla="*/ 2147483646 w 910"/>
                <a:gd name="T29" fmla="*/ 2147483646 h 908"/>
                <a:gd name="T30" fmla="*/ 2147483646 w 910"/>
                <a:gd name="T31" fmla="*/ 2147483646 h 908"/>
                <a:gd name="T32" fmla="*/ 2147483646 w 910"/>
                <a:gd name="T33" fmla="*/ 2147483646 h 908"/>
                <a:gd name="T34" fmla="*/ 2147483646 w 910"/>
                <a:gd name="T35" fmla="*/ 2147483646 h 908"/>
                <a:gd name="T36" fmla="*/ 2147483646 w 910"/>
                <a:gd name="T37" fmla="*/ 2147483646 h 908"/>
                <a:gd name="T38" fmla="*/ 2147483646 w 910"/>
                <a:gd name="T39" fmla="*/ 2147483646 h 908"/>
                <a:gd name="T40" fmla="*/ 2147483646 w 910"/>
                <a:gd name="T41" fmla="*/ 2147483646 h 908"/>
                <a:gd name="T42" fmla="*/ 2147483646 w 910"/>
                <a:gd name="T43" fmla="*/ 2147483646 h 908"/>
                <a:gd name="T44" fmla="*/ 2147483646 w 910"/>
                <a:gd name="T45" fmla="*/ 2147483646 h 908"/>
                <a:gd name="T46" fmla="*/ 2147483646 w 910"/>
                <a:gd name="T47" fmla="*/ 2147483646 h 908"/>
                <a:gd name="T48" fmla="*/ 2147483646 w 910"/>
                <a:gd name="T49" fmla="*/ 2147483646 h 908"/>
                <a:gd name="T50" fmla="*/ 2147483646 w 910"/>
                <a:gd name="T51" fmla="*/ 2147483646 h 908"/>
                <a:gd name="T52" fmla="*/ 2147483646 w 910"/>
                <a:gd name="T53" fmla="*/ 2147483646 h 908"/>
                <a:gd name="T54" fmla="*/ 2147483646 w 910"/>
                <a:gd name="T55" fmla="*/ 2147483646 h 908"/>
                <a:gd name="T56" fmla="*/ 2147483646 w 910"/>
                <a:gd name="T57" fmla="*/ 0 h 908"/>
                <a:gd name="T58" fmla="*/ 2147483646 w 910"/>
                <a:gd name="T59" fmla="*/ 2147483646 h 908"/>
                <a:gd name="T60" fmla="*/ 2147483646 w 910"/>
                <a:gd name="T61" fmla="*/ 2147483646 h 908"/>
                <a:gd name="T62" fmla="*/ 2147483646 w 910"/>
                <a:gd name="T63" fmla="*/ 2147483646 h 908"/>
                <a:gd name="T64" fmla="*/ 2147483646 w 910"/>
                <a:gd name="T65" fmla="*/ 2147483646 h 908"/>
                <a:gd name="T66" fmla="*/ 2147483646 w 910"/>
                <a:gd name="T67" fmla="*/ 2147483646 h 908"/>
                <a:gd name="T68" fmla="*/ 2147483646 w 910"/>
                <a:gd name="T69" fmla="*/ 2147483646 h 908"/>
                <a:gd name="T70" fmla="*/ 2147483646 w 910"/>
                <a:gd name="T71" fmla="*/ 2147483646 h 908"/>
                <a:gd name="T72" fmla="*/ 2147483646 w 910"/>
                <a:gd name="T73" fmla="*/ 2147483646 h 908"/>
                <a:gd name="T74" fmla="*/ 2147483646 w 910"/>
                <a:gd name="T75" fmla="*/ 2147483646 h 908"/>
                <a:gd name="T76" fmla="*/ 2147483646 w 910"/>
                <a:gd name="T77" fmla="*/ 2147483646 h 908"/>
                <a:gd name="T78" fmla="*/ 2147483646 w 910"/>
                <a:gd name="T79" fmla="*/ 2147483646 h 908"/>
                <a:gd name="T80" fmla="*/ 2147483646 w 910"/>
                <a:gd name="T81" fmla="*/ 2147483646 h 908"/>
                <a:gd name="T82" fmla="*/ 2147483646 w 910"/>
                <a:gd name="T83" fmla="*/ 2147483646 h 908"/>
                <a:gd name="T84" fmla="*/ 2147483646 w 910"/>
                <a:gd name="T85" fmla="*/ 2147483646 h 908"/>
                <a:gd name="T86" fmla="*/ 2147483646 w 910"/>
                <a:gd name="T87" fmla="*/ 2147483646 h 908"/>
                <a:gd name="T88" fmla="*/ 2147483646 w 910"/>
                <a:gd name="T89" fmla="*/ 2147483646 h 908"/>
                <a:gd name="T90" fmla="*/ 2147483646 w 910"/>
                <a:gd name="T91" fmla="*/ 2147483646 h 908"/>
                <a:gd name="T92" fmla="*/ 2147483646 w 910"/>
                <a:gd name="T93" fmla="*/ 2147483646 h 908"/>
                <a:gd name="T94" fmla="*/ 2147483646 w 910"/>
                <a:gd name="T95" fmla="*/ 2147483646 h 908"/>
                <a:gd name="T96" fmla="*/ 2147483646 w 910"/>
                <a:gd name="T97" fmla="*/ 2147483646 h 908"/>
                <a:gd name="T98" fmla="*/ 2147483646 w 910"/>
                <a:gd name="T99" fmla="*/ 2147483646 h 908"/>
                <a:gd name="T100" fmla="*/ 2147483646 w 910"/>
                <a:gd name="T101" fmla="*/ 2147483646 h 908"/>
                <a:gd name="T102" fmla="*/ 2147483646 w 910"/>
                <a:gd name="T103" fmla="*/ 2147483646 h 908"/>
                <a:gd name="T104" fmla="*/ 2147483646 w 910"/>
                <a:gd name="T105" fmla="*/ 2147483646 h 908"/>
                <a:gd name="T106" fmla="*/ 2147483646 w 910"/>
                <a:gd name="T107" fmla="*/ 2147483646 h 908"/>
                <a:gd name="T108" fmla="*/ 2147483646 w 910"/>
                <a:gd name="T109" fmla="*/ 2147483646 h 908"/>
                <a:gd name="T110" fmla="*/ 2147483646 w 910"/>
                <a:gd name="T111" fmla="*/ 2147483646 h 908"/>
                <a:gd name="T112" fmla="*/ 2147483646 w 910"/>
                <a:gd name="T113" fmla="*/ 2147483646 h 90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910" h="908">
                  <a:moveTo>
                    <a:pt x="411" y="908"/>
                  </a:moveTo>
                  <a:cubicBezTo>
                    <a:pt x="410" y="908"/>
                    <a:pt x="409" y="908"/>
                    <a:pt x="408" y="908"/>
                  </a:cubicBezTo>
                  <a:cubicBezTo>
                    <a:pt x="330" y="893"/>
                    <a:pt x="330" y="893"/>
                    <a:pt x="330" y="893"/>
                  </a:cubicBezTo>
                  <a:cubicBezTo>
                    <a:pt x="323" y="892"/>
                    <a:pt x="318" y="885"/>
                    <a:pt x="318" y="878"/>
                  </a:cubicBezTo>
                  <a:cubicBezTo>
                    <a:pt x="326" y="758"/>
                    <a:pt x="326" y="758"/>
                    <a:pt x="326" y="758"/>
                  </a:cubicBezTo>
                  <a:cubicBezTo>
                    <a:pt x="289" y="742"/>
                    <a:pt x="256" y="721"/>
                    <a:pt x="227" y="693"/>
                  </a:cubicBezTo>
                  <a:cubicBezTo>
                    <a:pt x="120" y="747"/>
                    <a:pt x="120" y="747"/>
                    <a:pt x="120" y="747"/>
                  </a:cubicBezTo>
                  <a:cubicBezTo>
                    <a:pt x="118" y="748"/>
                    <a:pt x="116" y="749"/>
                    <a:pt x="113" y="749"/>
                  </a:cubicBezTo>
                  <a:cubicBezTo>
                    <a:pt x="109" y="749"/>
                    <a:pt x="104" y="746"/>
                    <a:pt x="101" y="742"/>
                  </a:cubicBezTo>
                  <a:cubicBezTo>
                    <a:pt x="57" y="677"/>
                    <a:pt x="57" y="677"/>
                    <a:pt x="57" y="677"/>
                  </a:cubicBezTo>
                  <a:cubicBezTo>
                    <a:pt x="52" y="670"/>
                    <a:pt x="53" y="662"/>
                    <a:pt x="59" y="657"/>
                  </a:cubicBezTo>
                  <a:cubicBezTo>
                    <a:pt x="149" y="578"/>
                    <a:pt x="149" y="578"/>
                    <a:pt x="149" y="578"/>
                  </a:cubicBezTo>
                  <a:cubicBezTo>
                    <a:pt x="134" y="541"/>
                    <a:pt x="126" y="502"/>
                    <a:pt x="125" y="461"/>
                  </a:cubicBezTo>
                  <a:cubicBezTo>
                    <a:pt x="11" y="425"/>
                    <a:pt x="11" y="425"/>
                    <a:pt x="11" y="425"/>
                  </a:cubicBezTo>
                  <a:cubicBezTo>
                    <a:pt x="4" y="422"/>
                    <a:pt x="0" y="415"/>
                    <a:pt x="1" y="408"/>
                  </a:cubicBezTo>
                  <a:cubicBezTo>
                    <a:pt x="16" y="330"/>
                    <a:pt x="16" y="330"/>
                    <a:pt x="16" y="330"/>
                  </a:cubicBezTo>
                  <a:cubicBezTo>
                    <a:pt x="18" y="323"/>
                    <a:pt x="24" y="318"/>
                    <a:pt x="31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151" y="326"/>
                    <a:pt x="151" y="326"/>
                    <a:pt x="151" y="326"/>
                  </a:cubicBezTo>
                  <a:cubicBezTo>
                    <a:pt x="167" y="289"/>
                    <a:pt x="189" y="255"/>
                    <a:pt x="217" y="226"/>
                  </a:cubicBezTo>
                  <a:cubicBezTo>
                    <a:pt x="162" y="120"/>
                    <a:pt x="162" y="120"/>
                    <a:pt x="162" y="120"/>
                  </a:cubicBezTo>
                  <a:cubicBezTo>
                    <a:pt x="159" y="113"/>
                    <a:pt x="161" y="105"/>
                    <a:pt x="167" y="100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235" y="54"/>
                    <a:pt x="238" y="53"/>
                    <a:pt x="241" y="53"/>
                  </a:cubicBezTo>
                  <a:cubicBezTo>
                    <a:pt x="245" y="53"/>
                    <a:pt x="250" y="55"/>
                    <a:pt x="252" y="59"/>
                  </a:cubicBezTo>
                  <a:cubicBezTo>
                    <a:pt x="331" y="149"/>
                    <a:pt x="331" y="149"/>
                    <a:pt x="331" y="149"/>
                  </a:cubicBezTo>
                  <a:cubicBezTo>
                    <a:pt x="369" y="133"/>
                    <a:pt x="408" y="125"/>
                    <a:pt x="448" y="125"/>
                  </a:cubicBezTo>
                  <a:cubicBezTo>
                    <a:pt x="485" y="11"/>
                    <a:pt x="485" y="11"/>
                    <a:pt x="485" y="11"/>
                  </a:cubicBezTo>
                  <a:cubicBezTo>
                    <a:pt x="487" y="4"/>
                    <a:pt x="493" y="0"/>
                    <a:pt x="499" y="0"/>
                  </a:cubicBezTo>
                  <a:cubicBezTo>
                    <a:pt x="500" y="0"/>
                    <a:pt x="501" y="0"/>
                    <a:pt x="502" y="1"/>
                  </a:cubicBezTo>
                  <a:cubicBezTo>
                    <a:pt x="580" y="16"/>
                    <a:pt x="580" y="16"/>
                    <a:pt x="580" y="16"/>
                  </a:cubicBezTo>
                  <a:cubicBezTo>
                    <a:pt x="587" y="17"/>
                    <a:pt x="592" y="24"/>
                    <a:pt x="592" y="31"/>
                  </a:cubicBezTo>
                  <a:cubicBezTo>
                    <a:pt x="584" y="151"/>
                    <a:pt x="584" y="151"/>
                    <a:pt x="584" y="151"/>
                  </a:cubicBezTo>
                  <a:cubicBezTo>
                    <a:pt x="621" y="166"/>
                    <a:pt x="654" y="188"/>
                    <a:pt x="683" y="216"/>
                  </a:cubicBezTo>
                  <a:cubicBezTo>
                    <a:pt x="790" y="162"/>
                    <a:pt x="790" y="162"/>
                    <a:pt x="790" y="162"/>
                  </a:cubicBezTo>
                  <a:cubicBezTo>
                    <a:pt x="792" y="161"/>
                    <a:pt x="794" y="160"/>
                    <a:pt x="796" y="160"/>
                  </a:cubicBezTo>
                  <a:cubicBezTo>
                    <a:pt x="801" y="160"/>
                    <a:pt x="806" y="162"/>
                    <a:pt x="809" y="167"/>
                  </a:cubicBezTo>
                  <a:cubicBezTo>
                    <a:pt x="853" y="232"/>
                    <a:pt x="853" y="232"/>
                    <a:pt x="853" y="232"/>
                  </a:cubicBezTo>
                  <a:cubicBezTo>
                    <a:pt x="858" y="239"/>
                    <a:pt x="857" y="247"/>
                    <a:pt x="851" y="252"/>
                  </a:cubicBezTo>
                  <a:cubicBezTo>
                    <a:pt x="761" y="331"/>
                    <a:pt x="761" y="331"/>
                    <a:pt x="761" y="331"/>
                  </a:cubicBezTo>
                  <a:cubicBezTo>
                    <a:pt x="776" y="368"/>
                    <a:pt x="784" y="407"/>
                    <a:pt x="785" y="447"/>
                  </a:cubicBezTo>
                  <a:cubicBezTo>
                    <a:pt x="899" y="484"/>
                    <a:pt x="899" y="484"/>
                    <a:pt x="899" y="484"/>
                  </a:cubicBezTo>
                  <a:cubicBezTo>
                    <a:pt x="906" y="486"/>
                    <a:pt x="910" y="494"/>
                    <a:pt x="909" y="501"/>
                  </a:cubicBezTo>
                  <a:cubicBezTo>
                    <a:pt x="894" y="579"/>
                    <a:pt x="894" y="579"/>
                    <a:pt x="894" y="579"/>
                  </a:cubicBezTo>
                  <a:cubicBezTo>
                    <a:pt x="892" y="586"/>
                    <a:pt x="886" y="591"/>
                    <a:pt x="879" y="591"/>
                  </a:cubicBezTo>
                  <a:cubicBezTo>
                    <a:pt x="878" y="591"/>
                    <a:pt x="878" y="591"/>
                    <a:pt x="878" y="591"/>
                  </a:cubicBezTo>
                  <a:cubicBezTo>
                    <a:pt x="759" y="583"/>
                    <a:pt x="759" y="583"/>
                    <a:pt x="759" y="583"/>
                  </a:cubicBezTo>
                  <a:cubicBezTo>
                    <a:pt x="743" y="620"/>
                    <a:pt x="721" y="654"/>
                    <a:pt x="693" y="683"/>
                  </a:cubicBezTo>
                  <a:cubicBezTo>
                    <a:pt x="748" y="789"/>
                    <a:pt x="748" y="789"/>
                    <a:pt x="748" y="789"/>
                  </a:cubicBezTo>
                  <a:cubicBezTo>
                    <a:pt x="751" y="796"/>
                    <a:pt x="749" y="804"/>
                    <a:pt x="743" y="808"/>
                  </a:cubicBezTo>
                  <a:cubicBezTo>
                    <a:pt x="677" y="853"/>
                    <a:pt x="677" y="853"/>
                    <a:pt x="677" y="853"/>
                  </a:cubicBezTo>
                  <a:cubicBezTo>
                    <a:pt x="675" y="855"/>
                    <a:pt x="672" y="855"/>
                    <a:pt x="669" y="855"/>
                  </a:cubicBezTo>
                  <a:cubicBezTo>
                    <a:pt x="665" y="855"/>
                    <a:pt x="660" y="854"/>
                    <a:pt x="657" y="850"/>
                  </a:cubicBezTo>
                  <a:cubicBezTo>
                    <a:pt x="579" y="760"/>
                    <a:pt x="579" y="760"/>
                    <a:pt x="579" y="760"/>
                  </a:cubicBezTo>
                  <a:cubicBezTo>
                    <a:pt x="541" y="775"/>
                    <a:pt x="502" y="783"/>
                    <a:pt x="462" y="784"/>
                  </a:cubicBezTo>
                  <a:cubicBezTo>
                    <a:pt x="425" y="898"/>
                    <a:pt x="425" y="898"/>
                    <a:pt x="425" y="898"/>
                  </a:cubicBezTo>
                  <a:cubicBezTo>
                    <a:pt x="423" y="904"/>
                    <a:pt x="417" y="908"/>
                    <a:pt x="411" y="908"/>
                  </a:cubicBezTo>
                </a:path>
              </a:pathLst>
            </a:custGeom>
            <a:solidFill>
              <a:srgbClr val="C05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5840606">
              <a:off x="3083456" y="2080017"/>
              <a:ext cx="1211090" cy="1211088"/>
            </a:xfrm>
            <a:prstGeom prst="ellipse">
              <a:avLst/>
            </a:prstGeom>
            <a:solidFill>
              <a:srgbClr val="A99E67"/>
            </a:solidFill>
            <a:ln w="3175">
              <a:noFill/>
            </a:ln>
            <a:effectLst/>
            <a:scene3d>
              <a:camera prst="orthographicFront"/>
              <a:lightRig rig="fla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333524" y="2367186"/>
              <a:ext cx="710956" cy="5843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z="1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    </a:t>
              </a:r>
              <a:endParaRPr lang="en-US" altLang="zh-CN" sz="1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1279525" y="4062413"/>
            <a:ext cx="46609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2250">
            <a:off x="4949825" y="1073150"/>
            <a:ext cx="1447800" cy="108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274763"/>
            <a:ext cx="6143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627063"/>
            <a:ext cx="236538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组合 24"/>
          <p:cNvGrpSpPr/>
          <p:nvPr/>
        </p:nvGrpSpPr>
        <p:grpSpPr bwMode="auto">
          <a:xfrm>
            <a:off x="1371600" y="3724275"/>
            <a:ext cx="4427538" cy="357188"/>
            <a:chOff x="1299479" y="3723878"/>
            <a:chExt cx="4427447" cy="357604"/>
          </a:xfrm>
        </p:grpSpPr>
        <p:grpSp>
          <p:nvGrpSpPr>
            <p:cNvPr id="36886" name="组合 38"/>
            <p:cNvGrpSpPr/>
            <p:nvPr/>
          </p:nvGrpSpPr>
          <p:grpSpPr bwMode="auto">
            <a:xfrm>
              <a:off x="1299479" y="3723878"/>
              <a:ext cx="2545047" cy="338554"/>
              <a:chOff x="-1684304" y="3680447"/>
              <a:chExt cx="2545047" cy="338554"/>
            </a:xfrm>
          </p:grpSpPr>
          <p:sp>
            <p:nvSpPr>
              <p:cNvPr id="36888" name="TextBox 232"/>
              <p:cNvSpPr txBox="1">
                <a:spLocks noChangeArrowheads="1"/>
              </p:cNvSpPr>
              <p:nvPr/>
            </p:nvSpPr>
            <p:spPr bwMode="auto">
              <a:xfrm>
                <a:off x="-1533481" y="3680447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十字箭头 40"/>
              <p:cNvSpPr/>
              <p:nvPr/>
            </p:nvSpPr>
            <p:spPr>
              <a:xfrm>
                <a:off x="-1684304" y="3758326"/>
                <a:ext cx="169860" cy="168471"/>
              </a:xfrm>
              <a:prstGeom prst="quadArrow">
                <a:avLst/>
              </a:prstGeom>
              <a:solidFill>
                <a:srgbClr val="C05B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890" name="矩形 41"/>
              <p:cNvSpPr>
                <a:spLocks noChangeArrowheads="1"/>
              </p:cNvSpPr>
              <p:nvPr/>
            </p:nvSpPr>
            <p:spPr bwMode="auto">
              <a:xfrm>
                <a:off x="-478085" y="3722802"/>
                <a:ext cx="133882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>
                <a:off x="-534977" y="3737664"/>
                <a:ext cx="0" cy="2097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直接连接符 43"/>
            <p:cNvCxnSpPr/>
            <p:nvPr/>
          </p:nvCxnSpPr>
          <p:spPr>
            <a:xfrm>
              <a:off x="1343928" y="4081482"/>
              <a:ext cx="438299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 bwMode="auto">
          <a:xfrm>
            <a:off x="314325" y="293688"/>
            <a:ext cx="1954213" cy="1630362"/>
            <a:chOff x="238870" y="181070"/>
            <a:chExt cx="1953666" cy="1630280"/>
          </a:xfrm>
        </p:grpSpPr>
        <p:sp>
          <p:nvSpPr>
            <p:cNvPr id="46" name="Freeform 6"/>
            <p:cNvSpPr/>
            <p:nvPr/>
          </p:nvSpPr>
          <p:spPr bwMode="auto">
            <a:xfrm>
              <a:off x="322984" y="252503"/>
              <a:ext cx="1785437" cy="1487413"/>
            </a:xfrm>
            <a:custGeom>
              <a:avLst/>
              <a:gdLst>
                <a:gd name="T0" fmla="*/ 831114 w 10000"/>
                <a:gd name="T1" fmla="*/ 1450095 h 9756"/>
                <a:gd name="T2" fmla="*/ 395930 w 10000"/>
                <a:gd name="T3" fmla="*/ 1690016 h 9756"/>
                <a:gd name="T4" fmla="*/ 309750 w 10000"/>
                <a:gd name="T5" fmla="*/ 1318614 h 9756"/>
                <a:gd name="T6" fmla="*/ 144705 w 10000"/>
                <a:gd name="T7" fmla="*/ 1115937 h 9756"/>
                <a:gd name="T8" fmla="*/ 77081 w 10000"/>
                <a:gd name="T9" fmla="*/ 433244 h 9756"/>
                <a:gd name="T10" fmla="*/ 1784273 w 10000"/>
                <a:gd name="T11" fmla="*/ 872378 h 9756"/>
                <a:gd name="T12" fmla="*/ 1326607 w 10000"/>
                <a:gd name="T13" fmla="*/ 1472441 h 9756"/>
                <a:gd name="T14" fmla="*/ 831114 w 10000"/>
                <a:gd name="T15" fmla="*/ 1450095 h 9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4658 w 10000"/>
                <a:gd name="connsiteY0" fmla="*/ 8580 h 8807"/>
                <a:gd name="connsiteX1" fmla="*/ 1736 w 10000"/>
                <a:gd name="connsiteY1" fmla="*/ 7802 h 8807"/>
                <a:gd name="connsiteX2" fmla="*/ 811 w 10000"/>
                <a:gd name="connsiteY2" fmla="*/ 6603 h 8807"/>
                <a:gd name="connsiteX3" fmla="*/ 432 w 10000"/>
                <a:gd name="connsiteY3" fmla="*/ 2564 h 8807"/>
                <a:gd name="connsiteX4" fmla="*/ 10000 w 10000"/>
                <a:gd name="connsiteY4" fmla="*/ 5162 h 8807"/>
                <a:gd name="connsiteX5" fmla="*/ 7435 w 10000"/>
                <a:gd name="connsiteY5" fmla="*/ 8713 h 8807"/>
                <a:gd name="connsiteX6" fmla="*/ 4658 w 10000"/>
                <a:gd name="connsiteY6" fmla="*/ 8580 h 8807"/>
                <a:gd name="connsiteX0-1" fmla="*/ 4658 w 10000"/>
                <a:gd name="connsiteY0-2" fmla="*/ 9742 h 10000"/>
                <a:gd name="connsiteX1-3" fmla="*/ 811 w 10000"/>
                <a:gd name="connsiteY1-4" fmla="*/ 7497 h 10000"/>
                <a:gd name="connsiteX2-5" fmla="*/ 432 w 10000"/>
                <a:gd name="connsiteY2-6" fmla="*/ 2911 h 10000"/>
                <a:gd name="connsiteX3-7" fmla="*/ 10000 w 10000"/>
                <a:gd name="connsiteY3-8" fmla="*/ 5861 h 10000"/>
                <a:gd name="connsiteX4-9" fmla="*/ 7435 w 10000"/>
                <a:gd name="connsiteY4-10" fmla="*/ 9893 h 10000"/>
                <a:gd name="connsiteX5-11" fmla="*/ 4658 w 10000"/>
                <a:gd name="connsiteY5-12" fmla="*/ 9742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877" name="TextBox 46"/>
            <p:cNvSpPr txBox="1">
              <a:spLocks noChangeArrowheads="1"/>
            </p:cNvSpPr>
            <p:nvPr/>
          </p:nvSpPr>
          <p:spPr bwMode="auto">
            <a:xfrm>
              <a:off x="523553" y="473315"/>
              <a:ext cx="1149350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878" name="组合 47"/>
            <p:cNvGrpSpPr/>
            <p:nvPr/>
          </p:nvGrpSpPr>
          <p:grpSpPr bwMode="auto">
            <a:xfrm>
              <a:off x="793343" y="1445893"/>
              <a:ext cx="655347" cy="45737"/>
              <a:chOff x="6084168" y="-3770"/>
              <a:chExt cx="655319" cy="4571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083578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235929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6388280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6540631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6692982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879" name="矩形 48"/>
            <p:cNvSpPr>
              <a:spLocks noChangeArrowheads="1"/>
            </p:cNvSpPr>
            <p:nvPr/>
          </p:nvSpPr>
          <p:spPr bwMode="auto">
            <a:xfrm>
              <a:off x="541715" y="1131590"/>
              <a:ext cx="146386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880" name="Freeform 6"/>
            <p:cNvSpPr/>
            <p:nvPr/>
          </p:nvSpPr>
          <p:spPr bwMode="auto">
            <a:xfrm>
              <a:off x="238870" y="181070"/>
              <a:ext cx="1953666" cy="1630280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noFill/>
            <a:ln w="9525">
              <a:solidFill>
                <a:srgbClr val="AE99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984500" y="1443038"/>
            <a:ext cx="708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80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sz="80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543550" y="1443038"/>
            <a:ext cx="708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80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80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1258888" y="987425"/>
            <a:ext cx="1595437" cy="2436813"/>
            <a:chOff x="1645156" y="1563638"/>
            <a:chExt cx="1594520" cy="2436496"/>
          </a:xfrm>
        </p:grpSpPr>
        <p:sp>
          <p:nvSpPr>
            <p:cNvPr id="25" name="椭圆 24"/>
            <p:cNvSpPr/>
            <p:nvPr/>
          </p:nvSpPr>
          <p:spPr>
            <a:xfrm>
              <a:off x="1738764" y="1657289"/>
              <a:ext cx="1239125" cy="1239676"/>
            </a:xfrm>
            <a:prstGeom prst="ellipse">
              <a:avLst/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944" name="TextBox 25"/>
            <p:cNvSpPr txBox="1">
              <a:spLocks noChangeArrowheads="1"/>
            </p:cNvSpPr>
            <p:nvPr/>
          </p:nvSpPr>
          <p:spPr bwMode="auto">
            <a:xfrm>
              <a:off x="2020598" y="1657712"/>
              <a:ext cx="674131" cy="849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5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5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45" name="TextBox 26"/>
            <p:cNvSpPr txBox="1">
              <a:spLocks noChangeArrowheads="1"/>
            </p:cNvSpPr>
            <p:nvPr/>
          </p:nvSpPr>
          <p:spPr bwMode="auto">
            <a:xfrm>
              <a:off x="1950257" y="2382949"/>
              <a:ext cx="8654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30%</a:t>
              </a:r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946" name="Group 5"/>
            <p:cNvGrpSpPr>
              <a:grpSpLocks noChangeAspect="1"/>
            </p:cNvGrpSpPr>
            <p:nvPr/>
          </p:nvGrpSpPr>
          <p:grpSpPr bwMode="auto">
            <a:xfrm>
              <a:off x="1645156" y="1563638"/>
              <a:ext cx="1594520" cy="2030406"/>
              <a:chOff x="465" y="1282"/>
              <a:chExt cx="1284" cy="1635"/>
            </a:xfrm>
          </p:grpSpPr>
          <p:sp>
            <p:nvSpPr>
              <p:cNvPr id="38948" name="Freeform 6"/>
              <p:cNvSpPr/>
              <p:nvPr/>
            </p:nvSpPr>
            <p:spPr bwMode="auto">
              <a:xfrm>
                <a:off x="465" y="1282"/>
                <a:ext cx="1284" cy="1635"/>
              </a:xfrm>
              <a:custGeom>
                <a:avLst/>
                <a:gdLst>
                  <a:gd name="T0" fmla="*/ 475 w 1493"/>
                  <a:gd name="T1" fmla="*/ 269 h 1902"/>
                  <a:gd name="T2" fmla="*/ 476 w 1493"/>
                  <a:gd name="T3" fmla="*/ 237 h 1902"/>
                  <a:gd name="T4" fmla="*/ 239 w 1493"/>
                  <a:gd name="T5" fmla="*/ 0 h 1902"/>
                  <a:gd name="T6" fmla="*/ 0 w 1493"/>
                  <a:gd name="T7" fmla="*/ 237 h 1902"/>
                  <a:gd name="T8" fmla="*/ 102 w 1493"/>
                  <a:gd name="T9" fmla="*/ 432 h 1902"/>
                  <a:gd name="T10" fmla="*/ 102 w 1493"/>
                  <a:gd name="T11" fmla="*/ 659 h 1902"/>
                  <a:gd name="T12" fmla="*/ 333 w 1493"/>
                  <a:gd name="T13" fmla="*/ 659 h 1902"/>
                  <a:gd name="T14" fmla="*/ 333 w 1493"/>
                  <a:gd name="T15" fmla="*/ 545 h 1902"/>
                  <a:gd name="T16" fmla="*/ 442 w 1493"/>
                  <a:gd name="T17" fmla="*/ 557 h 1902"/>
                  <a:gd name="T18" fmla="*/ 469 w 1493"/>
                  <a:gd name="T19" fmla="*/ 424 h 1902"/>
                  <a:gd name="T20" fmla="*/ 519 w 1493"/>
                  <a:gd name="T21" fmla="*/ 424 h 1902"/>
                  <a:gd name="T22" fmla="*/ 475 w 1493"/>
                  <a:gd name="T23" fmla="*/ 269 h 19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93" h="1902">
                    <a:moveTo>
                      <a:pt x="1364" y="777"/>
                    </a:moveTo>
                    <a:cubicBezTo>
                      <a:pt x="1368" y="747"/>
                      <a:pt x="1370" y="716"/>
                      <a:pt x="1370" y="685"/>
                    </a:cubicBezTo>
                    <a:cubicBezTo>
                      <a:pt x="1370" y="307"/>
                      <a:pt x="1063" y="0"/>
                      <a:pt x="685" y="0"/>
                    </a:cubicBezTo>
                    <a:cubicBezTo>
                      <a:pt x="307" y="0"/>
                      <a:pt x="0" y="307"/>
                      <a:pt x="0" y="685"/>
                    </a:cubicBezTo>
                    <a:cubicBezTo>
                      <a:pt x="0" y="917"/>
                      <a:pt x="116" y="1122"/>
                      <a:pt x="293" y="1246"/>
                    </a:cubicBezTo>
                    <a:cubicBezTo>
                      <a:pt x="293" y="1902"/>
                      <a:pt x="293" y="1902"/>
                      <a:pt x="293" y="1902"/>
                    </a:cubicBezTo>
                    <a:cubicBezTo>
                      <a:pt x="956" y="1902"/>
                      <a:pt x="956" y="1902"/>
                      <a:pt x="956" y="1902"/>
                    </a:cubicBezTo>
                    <a:cubicBezTo>
                      <a:pt x="956" y="1572"/>
                      <a:pt x="956" y="1572"/>
                      <a:pt x="956" y="1572"/>
                    </a:cubicBezTo>
                    <a:cubicBezTo>
                      <a:pt x="1036" y="1605"/>
                      <a:pt x="1271" y="1605"/>
                      <a:pt x="1271" y="1605"/>
                    </a:cubicBezTo>
                    <a:cubicBezTo>
                      <a:pt x="1347" y="1219"/>
                      <a:pt x="1347" y="1219"/>
                      <a:pt x="1347" y="1219"/>
                    </a:cubicBezTo>
                    <a:cubicBezTo>
                      <a:pt x="1493" y="1219"/>
                      <a:pt x="1493" y="1219"/>
                      <a:pt x="1493" y="1219"/>
                    </a:cubicBezTo>
                    <a:lnTo>
                      <a:pt x="1364" y="777"/>
                    </a:lnTo>
                    <a:close/>
                  </a:path>
                </a:pathLst>
              </a:custGeom>
              <a:noFill/>
              <a:ln w="57150" cap="flat">
                <a:solidFill>
                  <a:srgbClr val="C05B08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9" name="Line 7"/>
              <p:cNvSpPr>
                <a:spLocks noChangeShapeType="1"/>
              </p:cNvSpPr>
              <p:nvPr/>
            </p:nvSpPr>
            <p:spPr bwMode="auto">
              <a:xfrm flipH="1">
                <a:off x="1489" y="2465"/>
                <a:ext cx="108" cy="0"/>
              </a:xfrm>
              <a:prstGeom prst="line">
                <a:avLst/>
              </a:prstGeom>
              <a:noFill/>
              <a:ln w="57150">
                <a:solidFill>
                  <a:srgbClr val="C05B08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" name="TextBox 11"/>
            <p:cNvSpPr txBox="1">
              <a:spLocks noChangeArrowheads="1"/>
            </p:cNvSpPr>
            <p:nvPr/>
          </p:nvSpPr>
          <p:spPr bwMode="auto">
            <a:xfrm flipH="1">
              <a:off x="1672127" y="3714421"/>
              <a:ext cx="1231192" cy="2857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3810000" y="987425"/>
            <a:ext cx="1593850" cy="2436813"/>
            <a:chOff x="4195417" y="1563638"/>
            <a:chExt cx="1594520" cy="2436496"/>
          </a:xfrm>
        </p:grpSpPr>
        <p:grpSp>
          <p:nvGrpSpPr>
            <p:cNvPr id="38935" name="组合 30"/>
            <p:cNvGrpSpPr/>
            <p:nvPr/>
          </p:nvGrpSpPr>
          <p:grpSpPr bwMode="auto">
            <a:xfrm>
              <a:off x="4195417" y="1563638"/>
              <a:ext cx="1594520" cy="2030406"/>
              <a:chOff x="738188" y="2035176"/>
              <a:chExt cx="2038350" cy="2595563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855941" y="2154894"/>
                <a:ext cx="1585610" cy="1584736"/>
              </a:xfrm>
              <a:prstGeom prst="ellipse">
                <a:avLst/>
              </a:pr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938" name="TextBox 19"/>
              <p:cNvSpPr txBox="1">
                <a:spLocks noChangeArrowheads="1"/>
              </p:cNvSpPr>
              <p:nvPr/>
            </p:nvSpPr>
            <p:spPr bwMode="auto">
              <a:xfrm>
                <a:off x="1218133" y="2155436"/>
                <a:ext cx="861774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600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？</a:t>
                </a:r>
                <a:endParaRPr lang="zh-CN" altLang="en-US" sz="60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939" name="TextBox 20"/>
              <p:cNvSpPr txBox="1">
                <a:spLocks noChangeArrowheads="1"/>
              </p:cNvSpPr>
              <p:nvPr/>
            </p:nvSpPr>
            <p:spPr bwMode="auto">
              <a:xfrm>
                <a:off x="1137205" y="3136491"/>
                <a:ext cx="1018436" cy="472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70%</a:t>
                </a:r>
                <a:endPara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8940" name="Group 5"/>
              <p:cNvGrpSpPr>
                <a:grpSpLocks noChangeAspect="1"/>
              </p:cNvGrpSpPr>
              <p:nvPr/>
            </p:nvGrpSpPr>
            <p:grpSpPr bwMode="auto">
              <a:xfrm>
                <a:off x="738188" y="2035176"/>
                <a:ext cx="2038350" cy="2595563"/>
                <a:chOff x="465" y="1282"/>
                <a:chExt cx="1284" cy="1635"/>
              </a:xfrm>
            </p:grpSpPr>
            <p:sp>
              <p:nvSpPr>
                <p:cNvPr id="38941" name="Freeform 6"/>
                <p:cNvSpPr/>
                <p:nvPr/>
              </p:nvSpPr>
              <p:spPr bwMode="auto">
                <a:xfrm>
                  <a:off x="465" y="1282"/>
                  <a:ext cx="1284" cy="1635"/>
                </a:xfrm>
                <a:custGeom>
                  <a:avLst/>
                  <a:gdLst>
                    <a:gd name="T0" fmla="*/ 475 w 1493"/>
                    <a:gd name="T1" fmla="*/ 269 h 1902"/>
                    <a:gd name="T2" fmla="*/ 476 w 1493"/>
                    <a:gd name="T3" fmla="*/ 237 h 1902"/>
                    <a:gd name="T4" fmla="*/ 239 w 1493"/>
                    <a:gd name="T5" fmla="*/ 0 h 1902"/>
                    <a:gd name="T6" fmla="*/ 0 w 1493"/>
                    <a:gd name="T7" fmla="*/ 237 h 1902"/>
                    <a:gd name="T8" fmla="*/ 102 w 1493"/>
                    <a:gd name="T9" fmla="*/ 432 h 1902"/>
                    <a:gd name="T10" fmla="*/ 102 w 1493"/>
                    <a:gd name="T11" fmla="*/ 659 h 1902"/>
                    <a:gd name="T12" fmla="*/ 333 w 1493"/>
                    <a:gd name="T13" fmla="*/ 659 h 1902"/>
                    <a:gd name="T14" fmla="*/ 333 w 1493"/>
                    <a:gd name="T15" fmla="*/ 545 h 1902"/>
                    <a:gd name="T16" fmla="*/ 442 w 1493"/>
                    <a:gd name="T17" fmla="*/ 557 h 1902"/>
                    <a:gd name="T18" fmla="*/ 469 w 1493"/>
                    <a:gd name="T19" fmla="*/ 424 h 1902"/>
                    <a:gd name="T20" fmla="*/ 519 w 1493"/>
                    <a:gd name="T21" fmla="*/ 424 h 1902"/>
                    <a:gd name="T22" fmla="*/ 475 w 1493"/>
                    <a:gd name="T23" fmla="*/ 269 h 190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493" h="1902">
                      <a:moveTo>
                        <a:pt x="1364" y="777"/>
                      </a:moveTo>
                      <a:cubicBezTo>
                        <a:pt x="1368" y="747"/>
                        <a:pt x="1370" y="716"/>
                        <a:pt x="1370" y="685"/>
                      </a:cubicBezTo>
                      <a:cubicBezTo>
                        <a:pt x="1370" y="307"/>
                        <a:pt x="1063" y="0"/>
                        <a:pt x="685" y="0"/>
                      </a:cubicBezTo>
                      <a:cubicBezTo>
                        <a:pt x="307" y="0"/>
                        <a:pt x="0" y="307"/>
                        <a:pt x="0" y="685"/>
                      </a:cubicBezTo>
                      <a:cubicBezTo>
                        <a:pt x="0" y="917"/>
                        <a:pt x="116" y="1122"/>
                        <a:pt x="293" y="1246"/>
                      </a:cubicBezTo>
                      <a:cubicBezTo>
                        <a:pt x="293" y="1902"/>
                        <a:pt x="293" y="1902"/>
                        <a:pt x="293" y="1902"/>
                      </a:cubicBezTo>
                      <a:cubicBezTo>
                        <a:pt x="956" y="1902"/>
                        <a:pt x="956" y="1902"/>
                        <a:pt x="956" y="1902"/>
                      </a:cubicBezTo>
                      <a:cubicBezTo>
                        <a:pt x="956" y="1572"/>
                        <a:pt x="956" y="1572"/>
                        <a:pt x="956" y="1572"/>
                      </a:cubicBezTo>
                      <a:cubicBezTo>
                        <a:pt x="1036" y="1605"/>
                        <a:pt x="1271" y="1605"/>
                        <a:pt x="1271" y="1605"/>
                      </a:cubicBezTo>
                      <a:cubicBezTo>
                        <a:pt x="1347" y="1219"/>
                        <a:pt x="1347" y="1219"/>
                        <a:pt x="1347" y="1219"/>
                      </a:cubicBezTo>
                      <a:cubicBezTo>
                        <a:pt x="1493" y="1219"/>
                        <a:pt x="1493" y="1219"/>
                        <a:pt x="1493" y="1219"/>
                      </a:cubicBezTo>
                      <a:lnTo>
                        <a:pt x="1364" y="777"/>
                      </a:lnTo>
                      <a:close/>
                    </a:path>
                  </a:pathLst>
                </a:custGeom>
                <a:noFill/>
                <a:ln w="57150" cap="flat">
                  <a:solidFill>
                    <a:srgbClr val="C05B08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42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489" y="2465"/>
                  <a:ext cx="108" cy="0"/>
                </a:xfrm>
                <a:prstGeom prst="line">
                  <a:avLst/>
                </a:prstGeom>
                <a:noFill/>
                <a:ln w="57150">
                  <a:solidFill>
                    <a:srgbClr val="C05B08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" name="TextBox 11"/>
            <p:cNvSpPr txBox="1">
              <a:spLocks noChangeArrowheads="1"/>
            </p:cNvSpPr>
            <p:nvPr/>
          </p:nvSpPr>
          <p:spPr bwMode="auto">
            <a:xfrm flipH="1">
              <a:off x="4252591" y="3714421"/>
              <a:ext cx="1232418" cy="2857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6408738" y="987425"/>
            <a:ext cx="1593850" cy="2436813"/>
            <a:chOff x="6793904" y="1563638"/>
            <a:chExt cx="1594520" cy="2436496"/>
          </a:xfrm>
        </p:grpSpPr>
        <p:grpSp>
          <p:nvGrpSpPr>
            <p:cNvPr id="38927" name="组合 37"/>
            <p:cNvGrpSpPr/>
            <p:nvPr/>
          </p:nvGrpSpPr>
          <p:grpSpPr bwMode="auto">
            <a:xfrm>
              <a:off x="6793904" y="1563638"/>
              <a:ext cx="1594520" cy="2030406"/>
              <a:chOff x="738188" y="2035176"/>
              <a:chExt cx="2038350" cy="2595563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855941" y="2154894"/>
                <a:ext cx="1585608" cy="1584736"/>
              </a:xfrm>
              <a:prstGeom prst="ellipse">
                <a:avLst/>
              </a:prstGeom>
              <a:solidFill>
                <a:srgbClr val="C05B08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38930" name="TextBox 13"/>
              <p:cNvSpPr txBox="1">
                <a:spLocks noChangeArrowheads="1"/>
              </p:cNvSpPr>
              <p:nvPr/>
            </p:nvSpPr>
            <p:spPr bwMode="auto">
              <a:xfrm>
                <a:off x="1218133" y="2155435"/>
                <a:ext cx="861774" cy="1086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540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！</a:t>
                </a:r>
                <a:endParaRPr lang="zh-CN" altLang="en-US" sz="5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931" name="TextBox 14"/>
              <p:cNvSpPr txBox="1">
                <a:spLocks noChangeArrowheads="1"/>
              </p:cNvSpPr>
              <p:nvPr/>
            </p:nvSpPr>
            <p:spPr bwMode="auto">
              <a:xfrm>
                <a:off x="1163071" y="3082540"/>
                <a:ext cx="1105109" cy="470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100%</a:t>
                </a:r>
                <a:endPara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8932" name="Group 5"/>
              <p:cNvGrpSpPr>
                <a:grpSpLocks noChangeAspect="1"/>
              </p:cNvGrpSpPr>
              <p:nvPr/>
            </p:nvGrpSpPr>
            <p:grpSpPr bwMode="auto">
              <a:xfrm>
                <a:off x="738188" y="2035176"/>
                <a:ext cx="2038350" cy="2595563"/>
                <a:chOff x="465" y="1282"/>
                <a:chExt cx="1284" cy="1635"/>
              </a:xfrm>
            </p:grpSpPr>
            <p:sp>
              <p:nvSpPr>
                <p:cNvPr id="38933" name="Freeform 6"/>
                <p:cNvSpPr/>
                <p:nvPr/>
              </p:nvSpPr>
              <p:spPr bwMode="auto">
                <a:xfrm>
                  <a:off x="465" y="1282"/>
                  <a:ext cx="1284" cy="1635"/>
                </a:xfrm>
                <a:custGeom>
                  <a:avLst/>
                  <a:gdLst>
                    <a:gd name="T0" fmla="*/ 475 w 1493"/>
                    <a:gd name="T1" fmla="*/ 269 h 1902"/>
                    <a:gd name="T2" fmla="*/ 476 w 1493"/>
                    <a:gd name="T3" fmla="*/ 237 h 1902"/>
                    <a:gd name="T4" fmla="*/ 239 w 1493"/>
                    <a:gd name="T5" fmla="*/ 0 h 1902"/>
                    <a:gd name="T6" fmla="*/ 0 w 1493"/>
                    <a:gd name="T7" fmla="*/ 237 h 1902"/>
                    <a:gd name="T8" fmla="*/ 102 w 1493"/>
                    <a:gd name="T9" fmla="*/ 432 h 1902"/>
                    <a:gd name="T10" fmla="*/ 102 w 1493"/>
                    <a:gd name="T11" fmla="*/ 659 h 1902"/>
                    <a:gd name="T12" fmla="*/ 333 w 1493"/>
                    <a:gd name="T13" fmla="*/ 659 h 1902"/>
                    <a:gd name="T14" fmla="*/ 333 w 1493"/>
                    <a:gd name="T15" fmla="*/ 545 h 1902"/>
                    <a:gd name="T16" fmla="*/ 442 w 1493"/>
                    <a:gd name="T17" fmla="*/ 557 h 1902"/>
                    <a:gd name="T18" fmla="*/ 469 w 1493"/>
                    <a:gd name="T19" fmla="*/ 424 h 1902"/>
                    <a:gd name="T20" fmla="*/ 519 w 1493"/>
                    <a:gd name="T21" fmla="*/ 424 h 1902"/>
                    <a:gd name="T22" fmla="*/ 475 w 1493"/>
                    <a:gd name="T23" fmla="*/ 269 h 190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493" h="1902">
                      <a:moveTo>
                        <a:pt x="1364" y="777"/>
                      </a:moveTo>
                      <a:cubicBezTo>
                        <a:pt x="1368" y="747"/>
                        <a:pt x="1370" y="716"/>
                        <a:pt x="1370" y="685"/>
                      </a:cubicBezTo>
                      <a:cubicBezTo>
                        <a:pt x="1370" y="307"/>
                        <a:pt x="1063" y="0"/>
                        <a:pt x="685" y="0"/>
                      </a:cubicBezTo>
                      <a:cubicBezTo>
                        <a:pt x="307" y="0"/>
                        <a:pt x="0" y="307"/>
                        <a:pt x="0" y="685"/>
                      </a:cubicBezTo>
                      <a:cubicBezTo>
                        <a:pt x="0" y="917"/>
                        <a:pt x="116" y="1122"/>
                        <a:pt x="293" y="1246"/>
                      </a:cubicBezTo>
                      <a:cubicBezTo>
                        <a:pt x="293" y="1902"/>
                        <a:pt x="293" y="1902"/>
                        <a:pt x="293" y="1902"/>
                      </a:cubicBezTo>
                      <a:cubicBezTo>
                        <a:pt x="956" y="1902"/>
                        <a:pt x="956" y="1902"/>
                        <a:pt x="956" y="1902"/>
                      </a:cubicBezTo>
                      <a:cubicBezTo>
                        <a:pt x="956" y="1572"/>
                        <a:pt x="956" y="1572"/>
                        <a:pt x="956" y="1572"/>
                      </a:cubicBezTo>
                      <a:cubicBezTo>
                        <a:pt x="1036" y="1605"/>
                        <a:pt x="1271" y="1605"/>
                        <a:pt x="1271" y="1605"/>
                      </a:cubicBezTo>
                      <a:cubicBezTo>
                        <a:pt x="1347" y="1219"/>
                        <a:pt x="1347" y="1219"/>
                        <a:pt x="1347" y="1219"/>
                      </a:cubicBezTo>
                      <a:cubicBezTo>
                        <a:pt x="1493" y="1219"/>
                        <a:pt x="1493" y="1219"/>
                        <a:pt x="1493" y="1219"/>
                      </a:cubicBezTo>
                      <a:lnTo>
                        <a:pt x="1364" y="777"/>
                      </a:lnTo>
                      <a:close/>
                    </a:path>
                  </a:pathLst>
                </a:custGeom>
                <a:noFill/>
                <a:ln w="57150" cap="flat">
                  <a:solidFill>
                    <a:srgbClr val="C05B08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34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489" y="2465"/>
                  <a:ext cx="108" cy="0"/>
                </a:xfrm>
                <a:prstGeom prst="line">
                  <a:avLst/>
                </a:prstGeom>
                <a:noFill/>
                <a:ln w="57150">
                  <a:solidFill>
                    <a:srgbClr val="C05B08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 flipH="1">
              <a:off x="6871724" y="3714421"/>
              <a:ext cx="1232418" cy="2857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1403350" y="4206875"/>
            <a:ext cx="69675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 bwMode="auto">
          <a:xfrm>
            <a:off x="1524000" y="3830638"/>
            <a:ext cx="6648450" cy="369887"/>
            <a:chOff x="1523408" y="3830083"/>
            <a:chExt cx="6648992" cy="370304"/>
          </a:xfrm>
        </p:grpSpPr>
        <p:grpSp>
          <p:nvGrpSpPr>
            <p:cNvPr id="38921" name="组合 52"/>
            <p:cNvGrpSpPr/>
            <p:nvPr/>
          </p:nvGrpSpPr>
          <p:grpSpPr bwMode="auto">
            <a:xfrm>
              <a:off x="1523408" y="3830083"/>
              <a:ext cx="2545047" cy="338554"/>
              <a:chOff x="-1684304" y="3680447"/>
              <a:chExt cx="2545047" cy="338554"/>
            </a:xfrm>
          </p:grpSpPr>
          <p:sp>
            <p:nvSpPr>
              <p:cNvPr id="38923" name="TextBox 232"/>
              <p:cNvSpPr txBox="1">
                <a:spLocks noChangeArrowheads="1"/>
              </p:cNvSpPr>
              <p:nvPr/>
            </p:nvSpPr>
            <p:spPr bwMode="auto">
              <a:xfrm>
                <a:off x="-1533481" y="3680447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十字箭头 54"/>
              <p:cNvSpPr/>
              <p:nvPr/>
            </p:nvSpPr>
            <p:spPr>
              <a:xfrm>
                <a:off x="-1684304" y="3758322"/>
                <a:ext cx="169877" cy="168465"/>
              </a:xfrm>
              <a:prstGeom prst="quadArrow">
                <a:avLst/>
              </a:prstGeom>
              <a:solidFill>
                <a:srgbClr val="C05B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925" name="矩形 55"/>
              <p:cNvSpPr>
                <a:spLocks noChangeArrowheads="1"/>
              </p:cNvSpPr>
              <p:nvPr/>
            </p:nvSpPr>
            <p:spPr bwMode="auto">
              <a:xfrm>
                <a:off x="-478085" y="3722802"/>
                <a:ext cx="133882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>
                <a:off x="-534861" y="3737661"/>
                <a:ext cx="0" cy="2097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直接连接符 57"/>
            <p:cNvCxnSpPr/>
            <p:nvPr/>
          </p:nvCxnSpPr>
          <p:spPr>
            <a:xfrm>
              <a:off x="1567862" y="4200387"/>
              <a:ext cx="660453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900385" y="268031"/>
            <a:ext cx="4768555" cy="4011050"/>
            <a:chOff x="-1609626" y="-1044510"/>
            <a:chExt cx="11235241" cy="9450475"/>
          </a:xfrm>
          <a:solidFill>
            <a:srgbClr val="A99E67">
              <a:alpha val="69000"/>
            </a:srgbClr>
          </a:solidFill>
        </p:grpSpPr>
        <p:sp>
          <p:nvSpPr>
            <p:cNvPr id="15" name="Freeform 95"/>
            <p:cNvSpPr/>
            <p:nvPr/>
          </p:nvSpPr>
          <p:spPr bwMode="gray">
            <a:xfrm>
              <a:off x="6212601" y="1955942"/>
              <a:ext cx="1201060" cy="1742341"/>
            </a:xfrm>
            <a:custGeom>
              <a:avLst/>
              <a:gdLst/>
              <a:ahLst/>
              <a:cxnLst>
                <a:cxn ang="0">
                  <a:pos x="795" y="415"/>
                </a:cxn>
                <a:cxn ang="0">
                  <a:pos x="773" y="433"/>
                </a:cxn>
                <a:cxn ang="0">
                  <a:pos x="748" y="458"/>
                </a:cxn>
                <a:cxn ang="0">
                  <a:pos x="738" y="484"/>
                </a:cxn>
                <a:cxn ang="0">
                  <a:pos x="738" y="517"/>
                </a:cxn>
                <a:cxn ang="0">
                  <a:pos x="726" y="549"/>
                </a:cxn>
                <a:cxn ang="0">
                  <a:pos x="683" y="570"/>
                </a:cxn>
                <a:cxn ang="0">
                  <a:pos x="645" y="584"/>
                </a:cxn>
                <a:cxn ang="0">
                  <a:pos x="622" y="586"/>
                </a:cxn>
                <a:cxn ang="0">
                  <a:pos x="594" y="580"/>
                </a:cxn>
                <a:cxn ang="0">
                  <a:pos x="580" y="576"/>
                </a:cxn>
                <a:cxn ang="0">
                  <a:pos x="557" y="679"/>
                </a:cxn>
                <a:cxn ang="0">
                  <a:pos x="580" y="738"/>
                </a:cxn>
                <a:cxn ang="0">
                  <a:pos x="458" y="826"/>
                </a:cxn>
                <a:cxn ang="0">
                  <a:pos x="368" y="919"/>
                </a:cxn>
                <a:cxn ang="0">
                  <a:pos x="289" y="1051"/>
                </a:cxn>
                <a:cxn ang="0">
                  <a:pos x="316" y="1133"/>
                </a:cxn>
                <a:cxn ang="0">
                  <a:pos x="244" y="1161"/>
                </a:cxn>
                <a:cxn ang="0">
                  <a:pos x="80" y="1137"/>
                </a:cxn>
                <a:cxn ang="0">
                  <a:pos x="45" y="1060"/>
                </a:cxn>
                <a:cxn ang="0">
                  <a:pos x="66" y="990"/>
                </a:cxn>
                <a:cxn ang="0">
                  <a:pos x="82" y="858"/>
                </a:cxn>
                <a:cxn ang="0">
                  <a:pos x="9" y="749"/>
                </a:cxn>
                <a:cxn ang="0">
                  <a:pos x="47" y="677"/>
                </a:cxn>
                <a:cxn ang="0">
                  <a:pos x="114" y="594"/>
                </a:cxn>
                <a:cxn ang="0">
                  <a:pos x="49" y="529"/>
                </a:cxn>
                <a:cxn ang="0">
                  <a:pos x="96" y="466"/>
                </a:cxn>
                <a:cxn ang="0">
                  <a:pos x="0" y="338"/>
                </a:cxn>
                <a:cxn ang="0">
                  <a:pos x="3" y="273"/>
                </a:cxn>
                <a:cxn ang="0">
                  <a:pos x="41" y="181"/>
                </a:cxn>
                <a:cxn ang="0">
                  <a:pos x="114" y="147"/>
                </a:cxn>
                <a:cxn ang="0">
                  <a:pos x="179" y="220"/>
                </a:cxn>
                <a:cxn ang="0">
                  <a:pos x="269" y="167"/>
                </a:cxn>
                <a:cxn ang="0">
                  <a:pos x="324" y="141"/>
                </a:cxn>
                <a:cxn ang="0">
                  <a:pos x="352" y="59"/>
                </a:cxn>
                <a:cxn ang="0">
                  <a:pos x="419" y="33"/>
                </a:cxn>
                <a:cxn ang="0">
                  <a:pos x="464" y="17"/>
                </a:cxn>
                <a:cxn ang="0">
                  <a:pos x="496" y="66"/>
                </a:cxn>
                <a:cxn ang="0">
                  <a:pos x="509" y="84"/>
                </a:cxn>
                <a:cxn ang="0">
                  <a:pos x="523" y="104"/>
                </a:cxn>
                <a:cxn ang="0">
                  <a:pos x="525" y="114"/>
                </a:cxn>
                <a:cxn ang="0">
                  <a:pos x="531" y="137"/>
                </a:cxn>
                <a:cxn ang="0">
                  <a:pos x="539" y="161"/>
                </a:cxn>
                <a:cxn ang="0">
                  <a:pos x="586" y="208"/>
                </a:cxn>
                <a:cxn ang="0">
                  <a:pos x="661" y="232"/>
                </a:cxn>
                <a:cxn ang="0">
                  <a:pos x="696" y="309"/>
                </a:cxn>
                <a:cxn ang="0">
                  <a:pos x="775" y="389"/>
                </a:cxn>
              </a:cxnLst>
              <a:rect l="0" t="0" r="r" b="b"/>
              <a:pathLst>
                <a:path w="799" h="1161">
                  <a:moveTo>
                    <a:pt x="799" y="413"/>
                  </a:moveTo>
                  <a:lnTo>
                    <a:pt x="795" y="415"/>
                  </a:lnTo>
                  <a:lnTo>
                    <a:pt x="785" y="423"/>
                  </a:lnTo>
                  <a:lnTo>
                    <a:pt x="773" y="433"/>
                  </a:lnTo>
                  <a:lnTo>
                    <a:pt x="759" y="444"/>
                  </a:lnTo>
                  <a:lnTo>
                    <a:pt x="748" y="458"/>
                  </a:lnTo>
                  <a:lnTo>
                    <a:pt x="740" y="468"/>
                  </a:lnTo>
                  <a:lnTo>
                    <a:pt x="738" y="484"/>
                  </a:lnTo>
                  <a:lnTo>
                    <a:pt x="738" y="499"/>
                  </a:lnTo>
                  <a:lnTo>
                    <a:pt x="738" y="517"/>
                  </a:lnTo>
                  <a:lnTo>
                    <a:pt x="734" y="535"/>
                  </a:lnTo>
                  <a:lnTo>
                    <a:pt x="726" y="549"/>
                  </a:lnTo>
                  <a:lnTo>
                    <a:pt x="706" y="560"/>
                  </a:lnTo>
                  <a:lnTo>
                    <a:pt x="683" y="570"/>
                  </a:lnTo>
                  <a:lnTo>
                    <a:pt x="661" y="578"/>
                  </a:lnTo>
                  <a:lnTo>
                    <a:pt x="645" y="584"/>
                  </a:lnTo>
                  <a:lnTo>
                    <a:pt x="635" y="588"/>
                  </a:lnTo>
                  <a:lnTo>
                    <a:pt x="622" y="586"/>
                  </a:lnTo>
                  <a:lnTo>
                    <a:pt x="608" y="584"/>
                  </a:lnTo>
                  <a:lnTo>
                    <a:pt x="594" y="580"/>
                  </a:lnTo>
                  <a:lnTo>
                    <a:pt x="584" y="576"/>
                  </a:lnTo>
                  <a:lnTo>
                    <a:pt x="580" y="576"/>
                  </a:lnTo>
                  <a:lnTo>
                    <a:pt x="561" y="618"/>
                  </a:lnTo>
                  <a:lnTo>
                    <a:pt x="557" y="679"/>
                  </a:lnTo>
                  <a:lnTo>
                    <a:pt x="568" y="718"/>
                  </a:lnTo>
                  <a:lnTo>
                    <a:pt x="580" y="738"/>
                  </a:lnTo>
                  <a:lnTo>
                    <a:pt x="523" y="822"/>
                  </a:lnTo>
                  <a:lnTo>
                    <a:pt x="458" y="826"/>
                  </a:lnTo>
                  <a:lnTo>
                    <a:pt x="425" y="881"/>
                  </a:lnTo>
                  <a:lnTo>
                    <a:pt x="368" y="919"/>
                  </a:lnTo>
                  <a:lnTo>
                    <a:pt x="344" y="1003"/>
                  </a:lnTo>
                  <a:lnTo>
                    <a:pt x="289" y="1051"/>
                  </a:lnTo>
                  <a:lnTo>
                    <a:pt x="285" y="1088"/>
                  </a:lnTo>
                  <a:lnTo>
                    <a:pt x="316" y="1133"/>
                  </a:lnTo>
                  <a:lnTo>
                    <a:pt x="318" y="1147"/>
                  </a:lnTo>
                  <a:lnTo>
                    <a:pt x="244" y="1161"/>
                  </a:lnTo>
                  <a:lnTo>
                    <a:pt x="139" y="1145"/>
                  </a:lnTo>
                  <a:lnTo>
                    <a:pt x="80" y="1137"/>
                  </a:lnTo>
                  <a:lnTo>
                    <a:pt x="41" y="1100"/>
                  </a:lnTo>
                  <a:lnTo>
                    <a:pt x="45" y="1060"/>
                  </a:lnTo>
                  <a:lnTo>
                    <a:pt x="72" y="1025"/>
                  </a:lnTo>
                  <a:lnTo>
                    <a:pt x="66" y="990"/>
                  </a:lnTo>
                  <a:lnTo>
                    <a:pt x="96" y="929"/>
                  </a:lnTo>
                  <a:lnTo>
                    <a:pt x="82" y="858"/>
                  </a:lnTo>
                  <a:lnTo>
                    <a:pt x="7" y="820"/>
                  </a:lnTo>
                  <a:lnTo>
                    <a:pt x="9" y="749"/>
                  </a:lnTo>
                  <a:lnTo>
                    <a:pt x="41" y="718"/>
                  </a:lnTo>
                  <a:lnTo>
                    <a:pt x="47" y="677"/>
                  </a:lnTo>
                  <a:lnTo>
                    <a:pt x="88" y="665"/>
                  </a:lnTo>
                  <a:lnTo>
                    <a:pt x="114" y="594"/>
                  </a:lnTo>
                  <a:lnTo>
                    <a:pt x="88" y="547"/>
                  </a:lnTo>
                  <a:lnTo>
                    <a:pt x="49" y="529"/>
                  </a:lnTo>
                  <a:lnTo>
                    <a:pt x="53" y="486"/>
                  </a:lnTo>
                  <a:lnTo>
                    <a:pt x="96" y="466"/>
                  </a:lnTo>
                  <a:lnTo>
                    <a:pt x="63" y="419"/>
                  </a:lnTo>
                  <a:lnTo>
                    <a:pt x="0" y="338"/>
                  </a:lnTo>
                  <a:lnTo>
                    <a:pt x="15" y="314"/>
                  </a:lnTo>
                  <a:lnTo>
                    <a:pt x="3" y="273"/>
                  </a:lnTo>
                  <a:lnTo>
                    <a:pt x="35" y="234"/>
                  </a:lnTo>
                  <a:lnTo>
                    <a:pt x="41" y="181"/>
                  </a:lnTo>
                  <a:lnTo>
                    <a:pt x="66" y="143"/>
                  </a:lnTo>
                  <a:lnTo>
                    <a:pt x="114" y="147"/>
                  </a:lnTo>
                  <a:lnTo>
                    <a:pt x="131" y="224"/>
                  </a:lnTo>
                  <a:lnTo>
                    <a:pt x="179" y="220"/>
                  </a:lnTo>
                  <a:lnTo>
                    <a:pt x="230" y="165"/>
                  </a:lnTo>
                  <a:lnTo>
                    <a:pt x="269" y="167"/>
                  </a:lnTo>
                  <a:lnTo>
                    <a:pt x="297" y="131"/>
                  </a:lnTo>
                  <a:lnTo>
                    <a:pt x="324" y="141"/>
                  </a:lnTo>
                  <a:lnTo>
                    <a:pt x="362" y="127"/>
                  </a:lnTo>
                  <a:lnTo>
                    <a:pt x="352" y="59"/>
                  </a:lnTo>
                  <a:lnTo>
                    <a:pt x="387" y="33"/>
                  </a:lnTo>
                  <a:lnTo>
                    <a:pt x="419" y="33"/>
                  </a:lnTo>
                  <a:lnTo>
                    <a:pt x="439" y="0"/>
                  </a:lnTo>
                  <a:lnTo>
                    <a:pt x="464" y="17"/>
                  </a:lnTo>
                  <a:lnTo>
                    <a:pt x="492" y="64"/>
                  </a:lnTo>
                  <a:lnTo>
                    <a:pt x="496" y="66"/>
                  </a:lnTo>
                  <a:lnTo>
                    <a:pt x="502" y="74"/>
                  </a:lnTo>
                  <a:lnTo>
                    <a:pt x="509" y="84"/>
                  </a:lnTo>
                  <a:lnTo>
                    <a:pt x="517" y="94"/>
                  </a:lnTo>
                  <a:lnTo>
                    <a:pt x="523" y="104"/>
                  </a:lnTo>
                  <a:lnTo>
                    <a:pt x="525" y="108"/>
                  </a:lnTo>
                  <a:lnTo>
                    <a:pt x="525" y="114"/>
                  </a:lnTo>
                  <a:lnTo>
                    <a:pt x="527" y="124"/>
                  </a:lnTo>
                  <a:lnTo>
                    <a:pt x="531" y="137"/>
                  </a:lnTo>
                  <a:lnTo>
                    <a:pt x="535" y="151"/>
                  </a:lnTo>
                  <a:lnTo>
                    <a:pt x="539" y="161"/>
                  </a:lnTo>
                  <a:lnTo>
                    <a:pt x="539" y="165"/>
                  </a:lnTo>
                  <a:lnTo>
                    <a:pt x="586" y="208"/>
                  </a:lnTo>
                  <a:lnTo>
                    <a:pt x="653" y="206"/>
                  </a:lnTo>
                  <a:lnTo>
                    <a:pt x="661" y="232"/>
                  </a:lnTo>
                  <a:lnTo>
                    <a:pt x="641" y="291"/>
                  </a:lnTo>
                  <a:lnTo>
                    <a:pt x="696" y="309"/>
                  </a:lnTo>
                  <a:lnTo>
                    <a:pt x="744" y="342"/>
                  </a:lnTo>
                  <a:lnTo>
                    <a:pt x="775" y="389"/>
                  </a:lnTo>
                  <a:lnTo>
                    <a:pt x="799" y="413"/>
                  </a:lnTo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-1609626" y="-1044510"/>
              <a:ext cx="11235241" cy="9450475"/>
              <a:chOff x="-1609626" y="-1044510"/>
              <a:chExt cx="11235241" cy="9450475"/>
            </a:xfrm>
            <a:grpFill/>
          </p:grpSpPr>
          <p:sp>
            <p:nvSpPr>
              <p:cNvPr id="18" name="Freeform 104"/>
              <p:cNvSpPr/>
              <p:nvPr/>
            </p:nvSpPr>
            <p:spPr bwMode="gray">
              <a:xfrm>
                <a:off x="7039169" y="-1044510"/>
                <a:ext cx="2586446" cy="2336286"/>
              </a:xfrm>
              <a:custGeom>
                <a:avLst/>
                <a:gdLst>
                  <a:gd name="T0" fmla="*/ 2147483647 w 1722"/>
                  <a:gd name="T1" fmla="*/ 2147483647 h 1557"/>
                  <a:gd name="T2" fmla="*/ 2147483647 w 1722"/>
                  <a:gd name="T3" fmla="*/ 2147483647 h 1557"/>
                  <a:gd name="T4" fmla="*/ 2147483647 w 1722"/>
                  <a:gd name="T5" fmla="*/ 2147483647 h 1557"/>
                  <a:gd name="T6" fmla="*/ 2147483647 w 1722"/>
                  <a:gd name="T7" fmla="*/ 2147483647 h 1557"/>
                  <a:gd name="T8" fmla="*/ 2147483647 w 1722"/>
                  <a:gd name="T9" fmla="*/ 2147483647 h 1557"/>
                  <a:gd name="T10" fmla="*/ 2147483647 w 1722"/>
                  <a:gd name="T11" fmla="*/ 2147483647 h 1557"/>
                  <a:gd name="T12" fmla="*/ 2147483647 w 1722"/>
                  <a:gd name="T13" fmla="*/ 2147483647 h 1557"/>
                  <a:gd name="T14" fmla="*/ 2147483647 w 1722"/>
                  <a:gd name="T15" fmla="*/ 2147483647 h 1557"/>
                  <a:gd name="T16" fmla="*/ 2147483647 w 1722"/>
                  <a:gd name="T17" fmla="*/ 2147483647 h 1557"/>
                  <a:gd name="T18" fmla="*/ 2147483647 w 1722"/>
                  <a:gd name="T19" fmla="*/ 2147483647 h 1557"/>
                  <a:gd name="T20" fmla="*/ 2147483647 w 1722"/>
                  <a:gd name="T21" fmla="*/ 2147483647 h 1557"/>
                  <a:gd name="T22" fmla="*/ 2147483647 w 1722"/>
                  <a:gd name="T23" fmla="*/ 2147483647 h 1557"/>
                  <a:gd name="T24" fmla="*/ 2147483647 w 1722"/>
                  <a:gd name="T25" fmla="*/ 2147483647 h 1557"/>
                  <a:gd name="T26" fmla="*/ 2147483647 w 1722"/>
                  <a:gd name="T27" fmla="*/ 2147483647 h 1557"/>
                  <a:gd name="T28" fmla="*/ 2147483647 w 1722"/>
                  <a:gd name="T29" fmla="*/ 2147483647 h 1557"/>
                  <a:gd name="T30" fmla="*/ 2147483647 w 1722"/>
                  <a:gd name="T31" fmla="*/ 2147483647 h 1557"/>
                  <a:gd name="T32" fmla="*/ 2147483647 w 1722"/>
                  <a:gd name="T33" fmla="*/ 2147483647 h 1557"/>
                  <a:gd name="T34" fmla="*/ 2147483647 w 1722"/>
                  <a:gd name="T35" fmla="*/ 2147483647 h 1557"/>
                  <a:gd name="T36" fmla="*/ 2147483647 w 1722"/>
                  <a:gd name="T37" fmla="*/ 2147483647 h 1557"/>
                  <a:gd name="T38" fmla="*/ 2147483647 w 1722"/>
                  <a:gd name="T39" fmla="*/ 2147483647 h 1557"/>
                  <a:gd name="T40" fmla="*/ 2147483647 w 1722"/>
                  <a:gd name="T41" fmla="*/ 2147483647 h 1557"/>
                  <a:gd name="T42" fmla="*/ 2147483647 w 1722"/>
                  <a:gd name="T43" fmla="*/ 2147483647 h 1557"/>
                  <a:gd name="T44" fmla="*/ 2147483647 w 1722"/>
                  <a:gd name="T45" fmla="*/ 2147483647 h 1557"/>
                  <a:gd name="T46" fmla="*/ 2147483647 w 1722"/>
                  <a:gd name="T47" fmla="*/ 2147483647 h 1557"/>
                  <a:gd name="T48" fmla="*/ 2147483647 w 1722"/>
                  <a:gd name="T49" fmla="*/ 2147483647 h 1557"/>
                  <a:gd name="T50" fmla="*/ 2147483647 w 1722"/>
                  <a:gd name="T51" fmla="*/ 2147483647 h 1557"/>
                  <a:gd name="T52" fmla="*/ 2147483647 w 1722"/>
                  <a:gd name="T53" fmla="*/ 2147483647 h 1557"/>
                  <a:gd name="T54" fmla="*/ 2147483647 w 1722"/>
                  <a:gd name="T55" fmla="*/ 2147483647 h 1557"/>
                  <a:gd name="T56" fmla="*/ 2147483647 w 1722"/>
                  <a:gd name="T57" fmla="*/ 2147483647 h 1557"/>
                  <a:gd name="T58" fmla="*/ 2147483647 w 1722"/>
                  <a:gd name="T59" fmla="*/ 2147483647 h 1557"/>
                  <a:gd name="T60" fmla="*/ 2147483647 w 1722"/>
                  <a:gd name="T61" fmla="*/ 2147483647 h 1557"/>
                  <a:gd name="T62" fmla="*/ 2147483647 w 1722"/>
                  <a:gd name="T63" fmla="*/ 2147483647 h 1557"/>
                  <a:gd name="T64" fmla="*/ 2147483647 w 1722"/>
                  <a:gd name="T65" fmla="*/ 2147483647 h 1557"/>
                  <a:gd name="T66" fmla="*/ 2147483647 w 1722"/>
                  <a:gd name="T67" fmla="*/ 2147483647 h 1557"/>
                  <a:gd name="T68" fmla="*/ 2147483647 w 1722"/>
                  <a:gd name="T69" fmla="*/ 2147483647 h 1557"/>
                  <a:gd name="T70" fmla="*/ 2147483647 w 1722"/>
                  <a:gd name="T71" fmla="*/ 2147483647 h 1557"/>
                  <a:gd name="T72" fmla="*/ 2147483647 w 1722"/>
                  <a:gd name="T73" fmla="*/ 2147483647 h 1557"/>
                  <a:gd name="T74" fmla="*/ 2147483647 w 1722"/>
                  <a:gd name="T75" fmla="*/ 2147483647 h 1557"/>
                  <a:gd name="T76" fmla="*/ 2147483647 w 1722"/>
                  <a:gd name="T77" fmla="*/ 2147483647 h 1557"/>
                  <a:gd name="T78" fmla="*/ 2147483647 w 1722"/>
                  <a:gd name="T79" fmla="*/ 2147483647 h 1557"/>
                  <a:gd name="T80" fmla="*/ 2147483647 w 1722"/>
                  <a:gd name="T81" fmla="*/ 2147483647 h 1557"/>
                  <a:gd name="T82" fmla="*/ 2147483647 w 1722"/>
                  <a:gd name="T83" fmla="*/ 2147483647 h 1557"/>
                  <a:gd name="T84" fmla="*/ 2147483647 w 1722"/>
                  <a:gd name="T85" fmla="*/ 2147483647 h 1557"/>
                  <a:gd name="T86" fmla="*/ 2147483647 w 1722"/>
                  <a:gd name="T87" fmla="*/ 2147483647 h 1557"/>
                  <a:gd name="T88" fmla="*/ 2147483647 w 1722"/>
                  <a:gd name="T89" fmla="*/ 2147483647 h 1557"/>
                  <a:gd name="T90" fmla="*/ 2147483647 w 1722"/>
                  <a:gd name="T91" fmla="*/ 2147483647 h 1557"/>
                  <a:gd name="T92" fmla="*/ 2147483647 w 1722"/>
                  <a:gd name="T93" fmla="*/ 2147483647 h 1557"/>
                  <a:gd name="T94" fmla="*/ 2147483647 w 1722"/>
                  <a:gd name="T95" fmla="*/ 2147483647 h 1557"/>
                  <a:gd name="T96" fmla="*/ 2147483647 w 1722"/>
                  <a:gd name="T97" fmla="*/ 2147483647 h 1557"/>
                  <a:gd name="T98" fmla="*/ 2147483647 w 1722"/>
                  <a:gd name="T99" fmla="*/ 2147483647 h 1557"/>
                  <a:gd name="T100" fmla="*/ 2147483647 w 1722"/>
                  <a:gd name="T101" fmla="*/ 2147483647 h 1557"/>
                  <a:gd name="T102" fmla="*/ 2147483647 w 1722"/>
                  <a:gd name="T103" fmla="*/ 2147483647 h 1557"/>
                  <a:gd name="T104" fmla="*/ 2147483647 w 1722"/>
                  <a:gd name="T105" fmla="*/ 2147483647 h 1557"/>
                  <a:gd name="T106" fmla="*/ 2147483647 w 1722"/>
                  <a:gd name="T107" fmla="*/ 2147483647 h 1557"/>
                  <a:gd name="T108" fmla="*/ 2147483647 w 1722"/>
                  <a:gd name="T109" fmla="*/ 2147483647 h 1557"/>
                  <a:gd name="T110" fmla="*/ 2147483647 w 1722"/>
                  <a:gd name="T111" fmla="*/ 2147483647 h 1557"/>
                  <a:gd name="T112" fmla="*/ 2147483647 w 1722"/>
                  <a:gd name="T113" fmla="*/ 2147483647 h 1557"/>
                  <a:gd name="T114" fmla="*/ 2147483647 w 1722"/>
                  <a:gd name="T115" fmla="*/ 2147483647 h 1557"/>
                  <a:gd name="T116" fmla="*/ 2147483647 w 1722"/>
                  <a:gd name="T117" fmla="*/ 2147483647 h 155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722" h="1557">
                    <a:moveTo>
                      <a:pt x="1673" y="557"/>
                    </a:moveTo>
                    <a:lnTo>
                      <a:pt x="1673" y="561"/>
                    </a:lnTo>
                    <a:lnTo>
                      <a:pt x="1673" y="575"/>
                    </a:lnTo>
                    <a:lnTo>
                      <a:pt x="1675" y="590"/>
                    </a:lnTo>
                    <a:lnTo>
                      <a:pt x="1675" y="606"/>
                    </a:lnTo>
                    <a:lnTo>
                      <a:pt x="1675" y="618"/>
                    </a:lnTo>
                    <a:lnTo>
                      <a:pt x="1681" y="628"/>
                    </a:lnTo>
                    <a:lnTo>
                      <a:pt x="1691" y="639"/>
                    </a:lnTo>
                    <a:lnTo>
                      <a:pt x="1702" y="649"/>
                    </a:lnTo>
                    <a:lnTo>
                      <a:pt x="1712" y="661"/>
                    </a:lnTo>
                    <a:lnTo>
                      <a:pt x="1714" y="673"/>
                    </a:lnTo>
                    <a:lnTo>
                      <a:pt x="1710" y="693"/>
                    </a:lnTo>
                    <a:lnTo>
                      <a:pt x="1698" y="712"/>
                    </a:lnTo>
                    <a:lnTo>
                      <a:pt x="1687" y="728"/>
                    </a:lnTo>
                    <a:lnTo>
                      <a:pt x="1681" y="736"/>
                    </a:lnTo>
                    <a:lnTo>
                      <a:pt x="1673" y="742"/>
                    </a:lnTo>
                    <a:lnTo>
                      <a:pt x="1669" y="752"/>
                    </a:lnTo>
                    <a:lnTo>
                      <a:pt x="1667" y="762"/>
                    </a:lnTo>
                    <a:lnTo>
                      <a:pt x="1673" y="773"/>
                    </a:lnTo>
                    <a:lnTo>
                      <a:pt x="1683" y="787"/>
                    </a:lnTo>
                    <a:lnTo>
                      <a:pt x="1697" y="799"/>
                    </a:lnTo>
                    <a:lnTo>
                      <a:pt x="1708" y="811"/>
                    </a:lnTo>
                    <a:lnTo>
                      <a:pt x="1718" y="823"/>
                    </a:lnTo>
                    <a:lnTo>
                      <a:pt x="1722" y="836"/>
                    </a:lnTo>
                    <a:lnTo>
                      <a:pt x="1720" y="852"/>
                    </a:lnTo>
                    <a:lnTo>
                      <a:pt x="1720" y="876"/>
                    </a:lnTo>
                    <a:lnTo>
                      <a:pt x="1718" y="905"/>
                    </a:lnTo>
                    <a:lnTo>
                      <a:pt x="1716" y="935"/>
                    </a:lnTo>
                    <a:lnTo>
                      <a:pt x="1714" y="964"/>
                    </a:lnTo>
                    <a:lnTo>
                      <a:pt x="1712" y="988"/>
                    </a:lnTo>
                    <a:lnTo>
                      <a:pt x="1708" y="1002"/>
                    </a:lnTo>
                    <a:lnTo>
                      <a:pt x="1697" y="1025"/>
                    </a:lnTo>
                    <a:lnTo>
                      <a:pt x="1687" y="1051"/>
                    </a:lnTo>
                    <a:lnTo>
                      <a:pt x="1675" y="1074"/>
                    </a:lnTo>
                    <a:lnTo>
                      <a:pt x="1667" y="1096"/>
                    </a:lnTo>
                    <a:lnTo>
                      <a:pt x="1667" y="1114"/>
                    </a:lnTo>
                    <a:lnTo>
                      <a:pt x="1667" y="1130"/>
                    </a:lnTo>
                    <a:lnTo>
                      <a:pt x="1669" y="1139"/>
                    </a:lnTo>
                    <a:lnTo>
                      <a:pt x="1671" y="1151"/>
                    </a:lnTo>
                    <a:lnTo>
                      <a:pt x="1671" y="1163"/>
                    </a:lnTo>
                    <a:lnTo>
                      <a:pt x="1667" y="1171"/>
                    </a:lnTo>
                    <a:lnTo>
                      <a:pt x="1655" y="1175"/>
                    </a:lnTo>
                    <a:lnTo>
                      <a:pt x="1639" y="1175"/>
                    </a:lnTo>
                    <a:lnTo>
                      <a:pt x="1614" y="1175"/>
                    </a:lnTo>
                    <a:lnTo>
                      <a:pt x="1586" y="1175"/>
                    </a:lnTo>
                    <a:lnTo>
                      <a:pt x="1561" y="1173"/>
                    </a:lnTo>
                    <a:lnTo>
                      <a:pt x="1539" y="1171"/>
                    </a:lnTo>
                    <a:lnTo>
                      <a:pt x="1529" y="1169"/>
                    </a:lnTo>
                    <a:lnTo>
                      <a:pt x="1521" y="1169"/>
                    </a:lnTo>
                    <a:lnTo>
                      <a:pt x="1511" y="1171"/>
                    </a:lnTo>
                    <a:lnTo>
                      <a:pt x="1502" y="1177"/>
                    </a:lnTo>
                    <a:lnTo>
                      <a:pt x="1496" y="1183"/>
                    </a:lnTo>
                    <a:lnTo>
                      <a:pt x="1492" y="1193"/>
                    </a:lnTo>
                    <a:lnTo>
                      <a:pt x="1486" y="1206"/>
                    </a:lnTo>
                    <a:lnTo>
                      <a:pt x="1478" y="1222"/>
                    </a:lnTo>
                    <a:lnTo>
                      <a:pt x="1468" y="1238"/>
                    </a:lnTo>
                    <a:lnTo>
                      <a:pt x="1458" y="1246"/>
                    </a:lnTo>
                    <a:lnTo>
                      <a:pt x="1445" y="1254"/>
                    </a:lnTo>
                    <a:lnTo>
                      <a:pt x="1435" y="1261"/>
                    </a:lnTo>
                    <a:lnTo>
                      <a:pt x="1429" y="1273"/>
                    </a:lnTo>
                    <a:lnTo>
                      <a:pt x="1433" y="1285"/>
                    </a:lnTo>
                    <a:lnTo>
                      <a:pt x="1443" y="1297"/>
                    </a:lnTo>
                    <a:lnTo>
                      <a:pt x="1456" y="1313"/>
                    </a:lnTo>
                    <a:lnTo>
                      <a:pt x="1470" y="1332"/>
                    </a:lnTo>
                    <a:lnTo>
                      <a:pt x="1480" y="1350"/>
                    </a:lnTo>
                    <a:lnTo>
                      <a:pt x="1486" y="1364"/>
                    </a:lnTo>
                    <a:lnTo>
                      <a:pt x="1492" y="1381"/>
                    </a:lnTo>
                    <a:lnTo>
                      <a:pt x="1498" y="1401"/>
                    </a:lnTo>
                    <a:lnTo>
                      <a:pt x="1504" y="1423"/>
                    </a:lnTo>
                    <a:lnTo>
                      <a:pt x="1510" y="1441"/>
                    </a:lnTo>
                    <a:lnTo>
                      <a:pt x="1513" y="1454"/>
                    </a:lnTo>
                    <a:lnTo>
                      <a:pt x="1517" y="1470"/>
                    </a:lnTo>
                    <a:lnTo>
                      <a:pt x="1521" y="1482"/>
                    </a:lnTo>
                    <a:lnTo>
                      <a:pt x="1523" y="1486"/>
                    </a:lnTo>
                    <a:lnTo>
                      <a:pt x="1480" y="1490"/>
                    </a:lnTo>
                    <a:lnTo>
                      <a:pt x="1336" y="1439"/>
                    </a:lnTo>
                    <a:lnTo>
                      <a:pt x="1287" y="1476"/>
                    </a:lnTo>
                    <a:lnTo>
                      <a:pt x="1271" y="1531"/>
                    </a:lnTo>
                    <a:lnTo>
                      <a:pt x="1248" y="1557"/>
                    </a:lnTo>
                    <a:lnTo>
                      <a:pt x="1195" y="1504"/>
                    </a:lnTo>
                    <a:lnTo>
                      <a:pt x="1151" y="1472"/>
                    </a:lnTo>
                    <a:lnTo>
                      <a:pt x="1130" y="1399"/>
                    </a:lnTo>
                    <a:lnTo>
                      <a:pt x="1090" y="1405"/>
                    </a:lnTo>
                    <a:lnTo>
                      <a:pt x="1100" y="1486"/>
                    </a:lnTo>
                    <a:lnTo>
                      <a:pt x="1067" y="1488"/>
                    </a:lnTo>
                    <a:lnTo>
                      <a:pt x="1019" y="1415"/>
                    </a:lnTo>
                    <a:lnTo>
                      <a:pt x="966" y="1429"/>
                    </a:lnTo>
                    <a:lnTo>
                      <a:pt x="950" y="1380"/>
                    </a:lnTo>
                    <a:lnTo>
                      <a:pt x="927" y="1348"/>
                    </a:lnTo>
                    <a:lnTo>
                      <a:pt x="807" y="1372"/>
                    </a:lnTo>
                    <a:lnTo>
                      <a:pt x="765" y="1322"/>
                    </a:lnTo>
                    <a:lnTo>
                      <a:pt x="730" y="1352"/>
                    </a:lnTo>
                    <a:lnTo>
                      <a:pt x="683" y="1348"/>
                    </a:lnTo>
                    <a:lnTo>
                      <a:pt x="620" y="1370"/>
                    </a:lnTo>
                    <a:lnTo>
                      <a:pt x="557" y="1301"/>
                    </a:lnTo>
                    <a:lnTo>
                      <a:pt x="533" y="1238"/>
                    </a:lnTo>
                    <a:lnTo>
                      <a:pt x="437" y="1261"/>
                    </a:lnTo>
                    <a:lnTo>
                      <a:pt x="401" y="1291"/>
                    </a:lnTo>
                    <a:lnTo>
                      <a:pt x="413" y="1208"/>
                    </a:lnTo>
                    <a:lnTo>
                      <a:pt x="372" y="1153"/>
                    </a:lnTo>
                    <a:lnTo>
                      <a:pt x="317" y="1094"/>
                    </a:lnTo>
                    <a:lnTo>
                      <a:pt x="332" y="1047"/>
                    </a:lnTo>
                    <a:lnTo>
                      <a:pt x="415" y="956"/>
                    </a:lnTo>
                    <a:lnTo>
                      <a:pt x="472" y="844"/>
                    </a:lnTo>
                    <a:lnTo>
                      <a:pt x="521" y="791"/>
                    </a:lnTo>
                    <a:lnTo>
                      <a:pt x="529" y="722"/>
                    </a:lnTo>
                    <a:lnTo>
                      <a:pt x="563" y="708"/>
                    </a:lnTo>
                    <a:lnTo>
                      <a:pt x="531" y="590"/>
                    </a:lnTo>
                    <a:lnTo>
                      <a:pt x="561" y="480"/>
                    </a:lnTo>
                    <a:lnTo>
                      <a:pt x="580" y="376"/>
                    </a:lnTo>
                    <a:lnTo>
                      <a:pt x="468" y="297"/>
                    </a:lnTo>
                    <a:lnTo>
                      <a:pt x="421" y="358"/>
                    </a:lnTo>
                    <a:lnTo>
                      <a:pt x="313" y="393"/>
                    </a:lnTo>
                    <a:lnTo>
                      <a:pt x="210" y="393"/>
                    </a:lnTo>
                    <a:lnTo>
                      <a:pt x="183" y="321"/>
                    </a:lnTo>
                    <a:lnTo>
                      <a:pt x="179" y="254"/>
                    </a:lnTo>
                    <a:lnTo>
                      <a:pt x="112" y="226"/>
                    </a:lnTo>
                    <a:lnTo>
                      <a:pt x="88" y="273"/>
                    </a:lnTo>
                    <a:lnTo>
                      <a:pt x="0" y="222"/>
                    </a:lnTo>
                    <a:lnTo>
                      <a:pt x="45" y="140"/>
                    </a:lnTo>
                    <a:lnTo>
                      <a:pt x="6" y="90"/>
                    </a:lnTo>
                    <a:lnTo>
                      <a:pt x="10" y="88"/>
                    </a:lnTo>
                    <a:lnTo>
                      <a:pt x="19" y="83"/>
                    </a:lnTo>
                    <a:lnTo>
                      <a:pt x="33" y="75"/>
                    </a:lnTo>
                    <a:lnTo>
                      <a:pt x="51" y="65"/>
                    </a:lnTo>
                    <a:lnTo>
                      <a:pt x="69" y="57"/>
                    </a:lnTo>
                    <a:lnTo>
                      <a:pt x="84" y="49"/>
                    </a:lnTo>
                    <a:lnTo>
                      <a:pt x="98" y="45"/>
                    </a:lnTo>
                    <a:lnTo>
                      <a:pt x="112" y="41"/>
                    </a:lnTo>
                    <a:lnTo>
                      <a:pt x="134" y="35"/>
                    </a:lnTo>
                    <a:lnTo>
                      <a:pt x="155" y="25"/>
                    </a:lnTo>
                    <a:lnTo>
                      <a:pt x="179" y="18"/>
                    </a:lnTo>
                    <a:lnTo>
                      <a:pt x="197" y="8"/>
                    </a:lnTo>
                    <a:lnTo>
                      <a:pt x="208" y="4"/>
                    </a:lnTo>
                    <a:lnTo>
                      <a:pt x="224" y="0"/>
                    </a:lnTo>
                    <a:lnTo>
                      <a:pt x="244" y="4"/>
                    </a:lnTo>
                    <a:lnTo>
                      <a:pt x="267" y="14"/>
                    </a:lnTo>
                    <a:lnTo>
                      <a:pt x="293" y="25"/>
                    </a:lnTo>
                    <a:lnTo>
                      <a:pt x="313" y="39"/>
                    </a:lnTo>
                    <a:lnTo>
                      <a:pt x="328" y="47"/>
                    </a:lnTo>
                    <a:lnTo>
                      <a:pt x="344" y="51"/>
                    </a:lnTo>
                    <a:lnTo>
                      <a:pt x="358" y="49"/>
                    </a:lnTo>
                    <a:lnTo>
                      <a:pt x="366" y="43"/>
                    </a:lnTo>
                    <a:lnTo>
                      <a:pt x="374" y="35"/>
                    </a:lnTo>
                    <a:lnTo>
                      <a:pt x="380" y="27"/>
                    </a:lnTo>
                    <a:lnTo>
                      <a:pt x="387" y="21"/>
                    </a:lnTo>
                    <a:lnTo>
                      <a:pt x="397" y="21"/>
                    </a:lnTo>
                    <a:lnTo>
                      <a:pt x="413" y="25"/>
                    </a:lnTo>
                    <a:lnTo>
                      <a:pt x="447" y="39"/>
                    </a:lnTo>
                    <a:lnTo>
                      <a:pt x="472" y="53"/>
                    </a:lnTo>
                    <a:lnTo>
                      <a:pt x="492" y="73"/>
                    </a:lnTo>
                    <a:lnTo>
                      <a:pt x="510" y="96"/>
                    </a:lnTo>
                    <a:lnTo>
                      <a:pt x="531" y="118"/>
                    </a:lnTo>
                    <a:lnTo>
                      <a:pt x="551" y="142"/>
                    </a:lnTo>
                    <a:lnTo>
                      <a:pt x="567" y="163"/>
                    </a:lnTo>
                    <a:lnTo>
                      <a:pt x="582" y="187"/>
                    </a:lnTo>
                    <a:lnTo>
                      <a:pt x="598" y="212"/>
                    </a:lnTo>
                    <a:lnTo>
                      <a:pt x="610" y="232"/>
                    </a:lnTo>
                    <a:lnTo>
                      <a:pt x="622" y="256"/>
                    </a:lnTo>
                    <a:lnTo>
                      <a:pt x="637" y="279"/>
                    </a:lnTo>
                    <a:lnTo>
                      <a:pt x="655" y="303"/>
                    </a:lnTo>
                    <a:lnTo>
                      <a:pt x="673" y="325"/>
                    </a:lnTo>
                    <a:lnTo>
                      <a:pt x="689" y="348"/>
                    </a:lnTo>
                    <a:lnTo>
                      <a:pt x="698" y="368"/>
                    </a:lnTo>
                    <a:lnTo>
                      <a:pt x="704" y="378"/>
                    </a:lnTo>
                    <a:lnTo>
                      <a:pt x="714" y="386"/>
                    </a:lnTo>
                    <a:lnTo>
                      <a:pt x="726" y="393"/>
                    </a:lnTo>
                    <a:lnTo>
                      <a:pt x="736" y="405"/>
                    </a:lnTo>
                    <a:lnTo>
                      <a:pt x="742" y="417"/>
                    </a:lnTo>
                    <a:lnTo>
                      <a:pt x="750" y="445"/>
                    </a:lnTo>
                    <a:lnTo>
                      <a:pt x="761" y="470"/>
                    </a:lnTo>
                    <a:lnTo>
                      <a:pt x="773" y="492"/>
                    </a:lnTo>
                    <a:lnTo>
                      <a:pt x="783" y="508"/>
                    </a:lnTo>
                    <a:lnTo>
                      <a:pt x="795" y="527"/>
                    </a:lnTo>
                    <a:lnTo>
                      <a:pt x="809" y="543"/>
                    </a:lnTo>
                    <a:lnTo>
                      <a:pt x="824" y="555"/>
                    </a:lnTo>
                    <a:lnTo>
                      <a:pt x="840" y="561"/>
                    </a:lnTo>
                    <a:lnTo>
                      <a:pt x="862" y="567"/>
                    </a:lnTo>
                    <a:lnTo>
                      <a:pt x="882" y="569"/>
                    </a:lnTo>
                    <a:lnTo>
                      <a:pt x="901" y="565"/>
                    </a:lnTo>
                    <a:lnTo>
                      <a:pt x="919" y="559"/>
                    </a:lnTo>
                    <a:lnTo>
                      <a:pt x="941" y="553"/>
                    </a:lnTo>
                    <a:lnTo>
                      <a:pt x="960" y="549"/>
                    </a:lnTo>
                    <a:lnTo>
                      <a:pt x="982" y="551"/>
                    </a:lnTo>
                    <a:lnTo>
                      <a:pt x="1004" y="559"/>
                    </a:lnTo>
                    <a:lnTo>
                      <a:pt x="1029" y="563"/>
                    </a:lnTo>
                    <a:lnTo>
                      <a:pt x="1051" y="569"/>
                    </a:lnTo>
                    <a:lnTo>
                      <a:pt x="1065" y="575"/>
                    </a:lnTo>
                    <a:lnTo>
                      <a:pt x="1073" y="580"/>
                    </a:lnTo>
                    <a:lnTo>
                      <a:pt x="1086" y="588"/>
                    </a:lnTo>
                    <a:lnTo>
                      <a:pt x="1104" y="598"/>
                    </a:lnTo>
                    <a:lnTo>
                      <a:pt x="1122" y="608"/>
                    </a:lnTo>
                    <a:lnTo>
                      <a:pt x="1139" y="616"/>
                    </a:lnTo>
                    <a:lnTo>
                      <a:pt x="1155" y="620"/>
                    </a:lnTo>
                    <a:lnTo>
                      <a:pt x="1167" y="620"/>
                    </a:lnTo>
                    <a:lnTo>
                      <a:pt x="1171" y="618"/>
                    </a:lnTo>
                    <a:lnTo>
                      <a:pt x="1177" y="614"/>
                    </a:lnTo>
                    <a:lnTo>
                      <a:pt x="1181" y="614"/>
                    </a:lnTo>
                    <a:lnTo>
                      <a:pt x="1185" y="614"/>
                    </a:lnTo>
                    <a:lnTo>
                      <a:pt x="1189" y="616"/>
                    </a:lnTo>
                    <a:lnTo>
                      <a:pt x="1191" y="618"/>
                    </a:lnTo>
                    <a:lnTo>
                      <a:pt x="1193" y="624"/>
                    </a:lnTo>
                    <a:lnTo>
                      <a:pt x="1195" y="632"/>
                    </a:lnTo>
                    <a:lnTo>
                      <a:pt x="1197" y="641"/>
                    </a:lnTo>
                    <a:lnTo>
                      <a:pt x="1202" y="659"/>
                    </a:lnTo>
                    <a:lnTo>
                      <a:pt x="1212" y="675"/>
                    </a:lnTo>
                    <a:lnTo>
                      <a:pt x="1224" y="687"/>
                    </a:lnTo>
                    <a:lnTo>
                      <a:pt x="1232" y="701"/>
                    </a:lnTo>
                    <a:lnTo>
                      <a:pt x="1238" y="714"/>
                    </a:lnTo>
                    <a:lnTo>
                      <a:pt x="1244" y="734"/>
                    </a:lnTo>
                    <a:lnTo>
                      <a:pt x="1254" y="754"/>
                    </a:lnTo>
                    <a:lnTo>
                      <a:pt x="1265" y="767"/>
                    </a:lnTo>
                    <a:lnTo>
                      <a:pt x="1277" y="775"/>
                    </a:lnTo>
                    <a:lnTo>
                      <a:pt x="1289" y="779"/>
                    </a:lnTo>
                    <a:lnTo>
                      <a:pt x="1299" y="785"/>
                    </a:lnTo>
                    <a:lnTo>
                      <a:pt x="1313" y="789"/>
                    </a:lnTo>
                    <a:lnTo>
                      <a:pt x="1328" y="785"/>
                    </a:lnTo>
                    <a:lnTo>
                      <a:pt x="1348" y="777"/>
                    </a:lnTo>
                    <a:lnTo>
                      <a:pt x="1374" y="773"/>
                    </a:lnTo>
                    <a:lnTo>
                      <a:pt x="1399" y="767"/>
                    </a:lnTo>
                    <a:lnTo>
                      <a:pt x="1423" y="760"/>
                    </a:lnTo>
                    <a:lnTo>
                      <a:pt x="1447" y="742"/>
                    </a:lnTo>
                    <a:lnTo>
                      <a:pt x="1462" y="722"/>
                    </a:lnTo>
                    <a:lnTo>
                      <a:pt x="1472" y="701"/>
                    </a:lnTo>
                    <a:lnTo>
                      <a:pt x="1480" y="689"/>
                    </a:lnTo>
                    <a:lnTo>
                      <a:pt x="1494" y="675"/>
                    </a:lnTo>
                    <a:lnTo>
                      <a:pt x="1510" y="659"/>
                    </a:lnTo>
                    <a:lnTo>
                      <a:pt x="1527" y="643"/>
                    </a:lnTo>
                    <a:lnTo>
                      <a:pt x="1543" y="628"/>
                    </a:lnTo>
                    <a:lnTo>
                      <a:pt x="1557" y="616"/>
                    </a:lnTo>
                    <a:lnTo>
                      <a:pt x="1572" y="604"/>
                    </a:lnTo>
                    <a:lnTo>
                      <a:pt x="1584" y="594"/>
                    </a:lnTo>
                    <a:lnTo>
                      <a:pt x="1598" y="586"/>
                    </a:lnTo>
                    <a:lnTo>
                      <a:pt x="1614" y="577"/>
                    </a:lnTo>
                    <a:lnTo>
                      <a:pt x="1634" y="567"/>
                    </a:lnTo>
                    <a:lnTo>
                      <a:pt x="1653" y="561"/>
                    </a:lnTo>
                    <a:lnTo>
                      <a:pt x="1667" y="557"/>
                    </a:lnTo>
                    <a:lnTo>
                      <a:pt x="1673" y="557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68"/>
              <p:cNvSpPr/>
              <p:nvPr/>
            </p:nvSpPr>
            <p:spPr bwMode="gray">
              <a:xfrm>
                <a:off x="-1609626" y="327712"/>
                <a:ext cx="4491170" cy="3412997"/>
              </a:xfrm>
              <a:custGeom>
                <a:avLst/>
                <a:gdLst/>
                <a:ahLst/>
                <a:cxnLst>
                  <a:cxn ang="0">
                    <a:pos x="10" y="1429"/>
                  </a:cxn>
                  <a:cxn ang="0">
                    <a:pos x="94" y="1462"/>
                  </a:cxn>
                  <a:cxn ang="0">
                    <a:pos x="116" y="1561"/>
                  </a:cxn>
                  <a:cxn ang="0">
                    <a:pos x="114" y="1679"/>
                  </a:cxn>
                  <a:cxn ang="0">
                    <a:pos x="69" y="1679"/>
                  </a:cxn>
                  <a:cxn ang="0">
                    <a:pos x="0" y="1716"/>
                  </a:cxn>
                  <a:cxn ang="0">
                    <a:pos x="126" y="1754"/>
                  </a:cxn>
                  <a:cxn ang="0">
                    <a:pos x="185" y="1825"/>
                  </a:cxn>
                  <a:cxn ang="0">
                    <a:pos x="195" y="1960"/>
                  </a:cxn>
                  <a:cxn ang="0">
                    <a:pos x="281" y="2029"/>
                  </a:cxn>
                  <a:cxn ang="0">
                    <a:pos x="435" y="2084"/>
                  </a:cxn>
                  <a:cxn ang="0">
                    <a:pos x="608" y="2065"/>
                  </a:cxn>
                  <a:cxn ang="0">
                    <a:pos x="738" y="2171"/>
                  </a:cxn>
                  <a:cxn ang="0">
                    <a:pos x="1035" y="2199"/>
                  </a:cxn>
                  <a:cxn ang="0">
                    <a:pos x="1657" y="2187"/>
                  </a:cxn>
                  <a:cxn ang="0">
                    <a:pos x="2155" y="2197"/>
                  </a:cxn>
                  <a:cxn ang="0">
                    <a:pos x="2337" y="1834"/>
                  </a:cxn>
                  <a:cxn ang="0">
                    <a:pos x="2856" y="1356"/>
                  </a:cxn>
                  <a:cxn ang="0">
                    <a:pos x="2972" y="1183"/>
                  </a:cxn>
                  <a:cxn ang="0">
                    <a:pos x="2905" y="1053"/>
                  </a:cxn>
                  <a:cxn ang="0">
                    <a:pos x="2864" y="933"/>
                  </a:cxn>
                  <a:cxn ang="0">
                    <a:pos x="2709" y="854"/>
                  </a:cxn>
                  <a:cxn ang="0">
                    <a:pos x="2524" y="795"/>
                  </a:cxn>
                  <a:cxn ang="0">
                    <a:pos x="2366" y="742"/>
                  </a:cxn>
                  <a:cxn ang="0">
                    <a:pos x="2309" y="683"/>
                  </a:cxn>
                  <a:cxn ang="0">
                    <a:pos x="2376" y="592"/>
                  </a:cxn>
                  <a:cxn ang="0">
                    <a:pos x="2390" y="459"/>
                  </a:cxn>
                  <a:cxn ang="0">
                    <a:pos x="2319" y="303"/>
                  </a:cxn>
                  <a:cxn ang="0">
                    <a:pos x="2248" y="254"/>
                  </a:cxn>
                  <a:cxn ang="0">
                    <a:pos x="2159" y="221"/>
                  </a:cxn>
                  <a:cxn ang="0">
                    <a:pos x="2077" y="118"/>
                  </a:cxn>
                  <a:cxn ang="0">
                    <a:pos x="2065" y="32"/>
                  </a:cxn>
                  <a:cxn ang="0">
                    <a:pos x="1970" y="0"/>
                  </a:cxn>
                  <a:cxn ang="0">
                    <a:pos x="1915" y="85"/>
                  </a:cxn>
                  <a:cxn ang="0">
                    <a:pos x="1797" y="140"/>
                  </a:cxn>
                  <a:cxn ang="0">
                    <a:pos x="1754" y="319"/>
                  </a:cxn>
                  <a:cxn ang="0">
                    <a:pos x="1644" y="341"/>
                  </a:cxn>
                  <a:cxn ang="0">
                    <a:pos x="1537" y="303"/>
                  </a:cxn>
                  <a:cxn ang="0">
                    <a:pos x="1449" y="287"/>
                  </a:cxn>
                  <a:cxn ang="0">
                    <a:pos x="1335" y="488"/>
                  </a:cxn>
                  <a:cxn ang="0">
                    <a:pos x="1376" y="563"/>
                  </a:cxn>
                  <a:cxn ang="0">
                    <a:pos x="1285" y="577"/>
                  </a:cxn>
                  <a:cxn ang="0">
                    <a:pos x="1177" y="547"/>
                  </a:cxn>
                  <a:cxn ang="0">
                    <a:pos x="1026" y="555"/>
                  </a:cxn>
                  <a:cxn ang="0">
                    <a:pos x="1061" y="594"/>
                  </a:cxn>
                  <a:cxn ang="0">
                    <a:pos x="1047" y="695"/>
                  </a:cxn>
                  <a:cxn ang="0">
                    <a:pos x="1051" y="882"/>
                  </a:cxn>
                  <a:cxn ang="0">
                    <a:pos x="966" y="968"/>
                  </a:cxn>
                  <a:cxn ang="0">
                    <a:pos x="921" y="1071"/>
                  </a:cxn>
                  <a:cxn ang="0">
                    <a:pos x="705" y="1124"/>
                  </a:cxn>
                  <a:cxn ang="0">
                    <a:pos x="585" y="1146"/>
                  </a:cxn>
                  <a:cxn ang="0">
                    <a:pos x="457" y="1177"/>
                  </a:cxn>
                  <a:cxn ang="0">
                    <a:pos x="319" y="1210"/>
                  </a:cxn>
                  <a:cxn ang="0">
                    <a:pos x="319" y="1157"/>
                  </a:cxn>
                  <a:cxn ang="0">
                    <a:pos x="220" y="1165"/>
                  </a:cxn>
                  <a:cxn ang="0">
                    <a:pos x="116" y="1191"/>
                  </a:cxn>
                  <a:cxn ang="0">
                    <a:pos x="39" y="1275"/>
                  </a:cxn>
                </a:cxnLst>
                <a:rect l="0" t="0" r="r" b="b"/>
                <a:pathLst>
                  <a:path w="2990" h="2273">
                    <a:moveTo>
                      <a:pt x="29" y="1289"/>
                    </a:moveTo>
                    <a:lnTo>
                      <a:pt x="4" y="1329"/>
                    </a:lnTo>
                    <a:lnTo>
                      <a:pt x="12" y="1378"/>
                    </a:lnTo>
                    <a:lnTo>
                      <a:pt x="12" y="1382"/>
                    </a:lnTo>
                    <a:lnTo>
                      <a:pt x="10" y="1395"/>
                    </a:lnTo>
                    <a:lnTo>
                      <a:pt x="10" y="1411"/>
                    </a:lnTo>
                    <a:lnTo>
                      <a:pt x="10" y="1429"/>
                    </a:lnTo>
                    <a:lnTo>
                      <a:pt x="14" y="1443"/>
                    </a:lnTo>
                    <a:lnTo>
                      <a:pt x="20" y="1451"/>
                    </a:lnTo>
                    <a:lnTo>
                      <a:pt x="31" y="1453"/>
                    </a:lnTo>
                    <a:lnTo>
                      <a:pt x="43" y="1451"/>
                    </a:lnTo>
                    <a:lnTo>
                      <a:pt x="55" y="1449"/>
                    </a:lnTo>
                    <a:lnTo>
                      <a:pt x="73" y="1451"/>
                    </a:lnTo>
                    <a:lnTo>
                      <a:pt x="94" y="1462"/>
                    </a:lnTo>
                    <a:lnTo>
                      <a:pt x="116" y="1480"/>
                    </a:lnTo>
                    <a:lnTo>
                      <a:pt x="132" y="1502"/>
                    </a:lnTo>
                    <a:lnTo>
                      <a:pt x="136" y="1514"/>
                    </a:lnTo>
                    <a:lnTo>
                      <a:pt x="132" y="1525"/>
                    </a:lnTo>
                    <a:lnTo>
                      <a:pt x="126" y="1537"/>
                    </a:lnTo>
                    <a:lnTo>
                      <a:pt x="120" y="1549"/>
                    </a:lnTo>
                    <a:lnTo>
                      <a:pt x="116" y="1561"/>
                    </a:lnTo>
                    <a:lnTo>
                      <a:pt x="116" y="1577"/>
                    </a:lnTo>
                    <a:lnTo>
                      <a:pt x="114" y="1596"/>
                    </a:lnTo>
                    <a:lnTo>
                      <a:pt x="110" y="1618"/>
                    </a:lnTo>
                    <a:lnTo>
                      <a:pt x="108" y="1640"/>
                    </a:lnTo>
                    <a:lnTo>
                      <a:pt x="108" y="1657"/>
                    </a:lnTo>
                    <a:lnTo>
                      <a:pt x="112" y="1669"/>
                    </a:lnTo>
                    <a:lnTo>
                      <a:pt x="114" y="1679"/>
                    </a:lnTo>
                    <a:lnTo>
                      <a:pt x="114" y="1691"/>
                    </a:lnTo>
                    <a:lnTo>
                      <a:pt x="106" y="1699"/>
                    </a:lnTo>
                    <a:lnTo>
                      <a:pt x="96" y="1703"/>
                    </a:lnTo>
                    <a:lnTo>
                      <a:pt x="89" y="1701"/>
                    </a:lnTo>
                    <a:lnTo>
                      <a:pt x="83" y="1695"/>
                    </a:lnTo>
                    <a:lnTo>
                      <a:pt x="77" y="1687"/>
                    </a:lnTo>
                    <a:lnTo>
                      <a:pt x="69" y="1679"/>
                    </a:lnTo>
                    <a:lnTo>
                      <a:pt x="63" y="1673"/>
                    </a:lnTo>
                    <a:lnTo>
                      <a:pt x="53" y="1675"/>
                    </a:lnTo>
                    <a:lnTo>
                      <a:pt x="41" y="1685"/>
                    </a:lnTo>
                    <a:lnTo>
                      <a:pt x="26" y="1699"/>
                    </a:lnTo>
                    <a:lnTo>
                      <a:pt x="12" y="1708"/>
                    </a:lnTo>
                    <a:lnTo>
                      <a:pt x="4" y="1712"/>
                    </a:lnTo>
                    <a:lnTo>
                      <a:pt x="0" y="1716"/>
                    </a:lnTo>
                    <a:lnTo>
                      <a:pt x="6" y="1720"/>
                    </a:lnTo>
                    <a:lnTo>
                      <a:pt x="20" y="1724"/>
                    </a:lnTo>
                    <a:lnTo>
                      <a:pt x="41" y="1728"/>
                    </a:lnTo>
                    <a:lnTo>
                      <a:pt x="65" y="1734"/>
                    </a:lnTo>
                    <a:lnTo>
                      <a:pt x="89" y="1740"/>
                    </a:lnTo>
                    <a:lnTo>
                      <a:pt x="110" y="1746"/>
                    </a:lnTo>
                    <a:lnTo>
                      <a:pt x="126" y="1754"/>
                    </a:lnTo>
                    <a:lnTo>
                      <a:pt x="136" y="1764"/>
                    </a:lnTo>
                    <a:lnTo>
                      <a:pt x="140" y="1771"/>
                    </a:lnTo>
                    <a:lnTo>
                      <a:pt x="150" y="1779"/>
                    </a:lnTo>
                    <a:lnTo>
                      <a:pt x="159" y="1785"/>
                    </a:lnTo>
                    <a:lnTo>
                      <a:pt x="169" y="1795"/>
                    </a:lnTo>
                    <a:lnTo>
                      <a:pt x="177" y="1807"/>
                    </a:lnTo>
                    <a:lnTo>
                      <a:pt x="185" y="1825"/>
                    </a:lnTo>
                    <a:lnTo>
                      <a:pt x="187" y="1848"/>
                    </a:lnTo>
                    <a:lnTo>
                      <a:pt x="185" y="1870"/>
                    </a:lnTo>
                    <a:lnTo>
                      <a:pt x="179" y="1888"/>
                    </a:lnTo>
                    <a:lnTo>
                      <a:pt x="175" y="1905"/>
                    </a:lnTo>
                    <a:lnTo>
                      <a:pt x="177" y="1921"/>
                    </a:lnTo>
                    <a:lnTo>
                      <a:pt x="185" y="1941"/>
                    </a:lnTo>
                    <a:lnTo>
                      <a:pt x="195" y="1960"/>
                    </a:lnTo>
                    <a:lnTo>
                      <a:pt x="207" y="1978"/>
                    </a:lnTo>
                    <a:lnTo>
                      <a:pt x="218" y="1986"/>
                    </a:lnTo>
                    <a:lnTo>
                      <a:pt x="232" y="1990"/>
                    </a:lnTo>
                    <a:lnTo>
                      <a:pt x="246" y="1994"/>
                    </a:lnTo>
                    <a:lnTo>
                      <a:pt x="260" y="2002"/>
                    </a:lnTo>
                    <a:lnTo>
                      <a:pt x="270" y="2014"/>
                    </a:lnTo>
                    <a:lnTo>
                      <a:pt x="281" y="2029"/>
                    </a:lnTo>
                    <a:lnTo>
                      <a:pt x="299" y="2045"/>
                    </a:lnTo>
                    <a:lnTo>
                      <a:pt x="327" y="2057"/>
                    </a:lnTo>
                    <a:lnTo>
                      <a:pt x="352" y="2067"/>
                    </a:lnTo>
                    <a:lnTo>
                      <a:pt x="378" y="2076"/>
                    </a:lnTo>
                    <a:lnTo>
                      <a:pt x="402" y="2082"/>
                    </a:lnTo>
                    <a:lnTo>
                      <a:pt x="421" y="2086"/>
                    </a:lnTo>
                    <a:lnTo>
                      <a:pt x="435" y="2084"/>
                    </a:lnTo>
                    <a:lnTo>
                      <a:pt x="457" y="2078"/>
                    </a:lnTo>
                    <a:lnTo>
                      <a:pt x="484" y="2073"/>
                    </a:lnTo>
                    <a:lnTo>
                      <a:pt x="514" y="2065"/>
                    </a:lnTo>
                    <a:lnTo>
                      <a:pt x="543" y="2059"/>
                    </a:lnTo>
                    <a:lnTo>
                      <a:pt x="569" y="2057"/>
                    </a:lnTo>
                    <a:lnTo>
                      <a:pt x="589" y="2057"/>
                    </a:lnTo>
                    <a:lnTo>
                      <a:pt x="608" y="2065"/>
                    </a:lnTo>
                    <a:lnTo>
                      <a:pt x="626" y="2078"/>
                    </a:lnTo>
                    <a:lnTo>
                      <a:pt x="642" y="2096"/>
                    </a:lnTo>
                    <a:lnTo>
                      <a:pt x="661" y="2116"/>
                    </a:lnTo>
                    <a:lnTo>
                      <a:pt x="687" y="2134"/>
                    </a:lnTo>
                    <a:lnTo>
                      <a:pt x="711" y="2149"/>
                    </a:lnTo>
                    <a:lnTo>
                      <a:pt x="726" y="2161"/>
                    </a:lnTo>
                    <a:lnTo>
                      <a:pt x="738" y="2171"/>
                    </a:lnTo>
                    <a:lnTo>
                      <a:pt x="742" y="2177"/>
                    </a:lnTo>
                    <a:lnTo>
                      <a:pt x="744" y="2179"/>
                    </a:lnTo>
                    <a:lnTo>
                      <a:pt x="856" y="2218"/>
                    </a:lnTo>
                    <a:lnTo>
                      <a:pt x="892" y="2242"/>
                    </a:lnTo>
                    <a:lnTo>
                      <a:pt x="949" y="2236"/>
                    </a:lnTo>
                    <a:lnTo>
                      <a:pt x="986" y="2191"/>
                    </a:lnTo>
                    <a:lnTo>
                      <a:pt x="1035" y="2199"/>
                    </a:lnTo>
                    <a:lnTo>
                      <a:pt x="1152" y="2222"/>
                    </a:lnTo>
                    <a:lnTo>
                      <a:pt x="1201" y="2261"/>
                    </a:lnTo>
                    <a:lnTo>
                      <a:pt x="1256" y="2273"/>
                    </a:lnTo>
                    <a:lnTo>
                      <a:pt x="1392" y="2236"/>
                    </a:lnTo>
                    <a:lnTo>
                      <a:pt x="1431" y="2260"/>
                    </a:lnTo>
                    <a:lnTo>
                      <a:pt x="1539" y="2189"/>
                    </a:lnTo>
                    <a:lnTo>
                      <a:pt x="1657" y="2187"/>
                    </a:lnTo>
                    <a:lnTo>
                      <a:pt x="1726" y="2155"/>
                    </a:lnTo>
                    <a:lnTo>
                      <a:pt x="1821" y="2167"/>
                    </a:lnTo>
                    <a:lnTo>
                      <a:pt x="1935" y="2242"/>
                    </a:lnTo>
                    <a:lnTo>
                      <a:pt x="2026" y="2230"/>
                    </a:lnTo>
                    <a:lnTo>
                      <a:pt x="2088" y="2265"/>
                    </a:lnTo>
                    <a:lnTo>
                      <a:pt x="2193" y="2230"/>
                    </a:lnTo>
                    <a:lnTo>
                      <a:pt x="2155" y="2197"/>
                    </a:lnTo>
                    <a:lnTo>
                      <a:pt x="2161" y="2147"/>
                    </a:lnTo>
                    <a:lnTo>
                      <a:pt x="2214" y="2128"/>
                    </a:lnTo>
                    <a:lnTo>
                      <a:pt x="2242" y="2063"/>
                    </a:lnTo>
                    <a:lnTo>
                      <a:pt x="2124" y="1970"/>
                    </a:lnTo>
                    <a:lnTo>
                      <a:pt x="2128" y="1890"/>
                    </a:lnTo>
                    <a:lnTo>
                      <a:pt x="2199" y="1850"/>
                    </a:lnTo>
                    <a:lnTo>
                      <a:pt x="2337" y="1834"/>
                    </a:lnTo>
                    <a:lnTo>
                      <a:pt x="2484" y="1797"/>
                    </a:lnTo>
                    <a:lnTo>
                      <a:pt x="2545" y="1764"/>
                    </a:lnTo>
                    <a:lnTo>
                      <a:pt x="2624" y="1777"/>
                    </a:lnTo>
                    <a:lnTo>
                      <a:pt x="2592" y="1514"/>
                    </a:lnTo>
                    <a:lnTo>
                      <a:pt x="2673" y="1466"/>
                    </a:lnTo>
                    <a:lnTo>
                      <a:pt x="2752" y="1388"/>
                    </a:lnTo>
                    <a:lnTo>
                      <a:pt x="2856" y="1356"/>
                    </a:lnTo>
                    <a:lnTo>
                      <a:pt x="2939" y="1329"/>
                    </a:lnTo>
                    <a:lnTo>
                      <a:pt x="2966" y="1299"/>
                    </a:lnTo>
                    <a:lnTo>
                      <a:pt x="2957" y="1258"/>
                    </a:lnTo>
                    <a:lnTo>
                      <a:pt x="2990" y="1207"/>
                    </a:lnTo>
                    <a:lnTo>
                      <a:pt x="2988" y="1205"/>
                    </a:lnTo>
                    <a:lnTo>
                      <a:pt x="2982" y="1195"/>
                    </a:lnTo>
                    <a:lnTo>
                      <a:pt x="2972" y="1183"/>
                    </a:lnTo>
                    <a:lnTo>
                      <a:pt x="2961" y="1167"/>
                    </a:lnTo>
                    <a:lnTo>
                      <a:pt x="2949" y="1149"/>
                    </a:lnTo>
                    <a:lnTo>
                      <a:pt x="2937" y="1134"/>
                    </a:lnTo>
                    <a:lnTo>
                      <a:pt x="2929" y="1116"/>
                    </a:lnTo>
                    <a:lnTo>
                      <a:pt x="2923" y="1102"/>
                    </a:lnTo>
                    <a:lnTo>
                      <a:pt x="2915" y="1079"/>
                    </a:lnTo>
                    <a:lnTo>
                      <a:pt x="2905" y="1053"/>
                    </a:lnTo>
                    <a:lnTo>
                      <a:pt x="2898" y="1025"/>
                    </a:lnTo>
                    <a:lnTo>
                      <a:pt x="2888" y="1000"/>
                    </a:lnTo>
                    <a:lnTo>
                      <a:pt x="2880" y="982"/>
                    </a:lnTo>
                    <a:lnTo>
                      <a:pt x="2872" y="957"/>
                    </a:lnTo>
                    <a:lnTo>
                      <a:pt x="2870" y="941"/>
                    </a:lnTo>
                    <a:lnTo>
                      <a:pt x="2870" y="935"/>
                    </a:lnTo>
                    <a:lnTo>
                      <a:pt x="2864" y="933"/>
                    </a:lnTo>
                    <a:lnTo>
                      <a:pt x="2850" y="933"/>
                    </a:lnTo>
                    <a:lnTo>
                      <a:pt x="2829" y="929"/>
                    </a:lnTo>
                    <a:lnTo>
                      <a:pt x="2805" y="923"/>
                    </a:lnTo>
                    <a:lnTo>
                      <a:pt x="2781" y="913"/>
                    </a:lnTo>
                    <a:lnTo>
                      <a:pt x="2760" y="898"/>
                    </a:lnTo>
                    <a:lnTo>
                      <a:pt x="2734" y="874"/>
                    </a:lnTo>
                    <a:lnTo>
                      <a:pt x="2709" y="854"/>
                    </a:lnTo>
                    <a:lnTo>
                      <a:pt x="2687" y="837"/>
                    </a:lnTo>
                    <a:lnTo>
                      <a:pt x="2665" y="819"/>
                    </a:lnTo>
                    <a:lnTo>
                      <a:pt x="2648" y="809"/>
                    </a:lnTo>
                    <a:lnTo>
                      <a:pt x="2622" y="803"/>
                    </a:lnTo>
                    <a:lnTo>
                      <a:pt x="2590" y="801"/>
                    </a:lnTo>
                    <a:lnTo>
                      <a:pt x="2557" y="797"/>
                    </a:lnTo>
                    <a:lnTo>
                      <a:pt x="2524" y="795"/>
                    </a:lnTo>
                    <a:lnTo>
                      <a:pt x="2494" y="789"/>
                    </a:lnTo>
                    <a:lnTo>
                      <a:pt x="2468" y="781"/>
                    </a:lnTo>
                    <a:lnTo>
                      <a:pt x="2443" y="770"/>
                    </a:lnTo>
                    <a:lnTo>
                      <a:pt x="2417" y="760"/>
                    </a:lnTo>
                    <a:lnTo>
                      <a:pt x="2396" y="752"/>
                    </a:lnTo>
                    <a:lnTo>
                      <a:pt x="2378" y="746"/>
                    </a:lnTo>
                    <a:lnTo>
                      <a:pt x="2366" y="742"/>
                    </a:lnTo>
                    <a:lnTo>
                      <a:pt x="2360" y="740"/>
                    </a:lnTo>
                    <a:lnTo>
                      <a:pt x="2356" y="738"/>
                    </a:lnTo>
                    <a:lnTo>
                      <a:pt x="2348" y="730"/>
                    </a:lnTo>
                    <a:lnTo>
                      <a:pt x="2337" y="720"/>
                    </a:lnTo>
                    <a:lnTo>
                      <a:pt x="2325" y="709"/>
                    </a:lnTo>
                    <a:lnTo>
                      <a:pt x="2315" y="695"/>
                    </a:lnTo>
                    <a:lnTo>
                      <a:pt x="2309" y="683"/>
                    </a:lnTo>
                    <a:lnTo>
                      <a:pt x="2311" y="669"/>
                    </a:lnTo>
                    <a:lnTo>
                      <a:pt x="2321" y="655"/>
                    </a:lnTo>
                    <a:lnTo>
                      <a:pt x="2333" y="646"/>
                    </a:lnTo>
                    <a:lnTo>
                      <a:pt x="2348" y="634"/>
                    </a:lnTo>
                    <a:lnTo>
                      <a:pt x="2360" y="622"/>
                    </a:lnTo>
                    <a:lnTo>
                      <a:pt x="2372" y="610"/>
                    </a:lnTo>
                    <a:lnTo>
                      <a:pt x="2376" y="592"/>
                    </a:lnTo>
                    <a:lnTo>
                      <a:pt x="2378" y="569"/>
                    </a:lnTo>
                    <a:lnTo>
                      <a:pt x="2378" y="547"/>
                    </a:lnTo>
                    <a:lnTo>
                      <a:pt x="2380" y="528"/>
                    </a:lnTo>
                    <a:lnTo>
                      <a:pt x="2390" y="506"/>
                    </a:lnTo>
                    <a:lnTo>
                      <a:pt x="2396" y="490"/>
                    </a:lnTo>
                    <a:lnTo>
                      <a:pt x="2396" y="474"/>
                    </a:lnTo>
                    <a:lnTo>
                      <a:pt x="2390" y="459"/>
                    </a:lnTo>
                    <a:lnTo>
                      <a:pt x="2382" y="445"/>
                    </a:lnTo>
                    <a:lnTo>
                      <a:pt x="2374" y="433"/>
                    </a:lnTo>
                    <a:lnTo>
                      <a:pt x="2358" y="407"/>
                    </a:lnTo>
                    <a:lnTo>
                      <a:pt x="2342" y="378"/>
                    </a:lnTo>
                    <a:lnTo>
                      <a:pt x="2335" y="344"/>
                    </a:lnTo>
                    <a:lnTo>
                      <a:pt x="2329" y="321"/>
                    </a:lnTo>
                    <a:lnTo>
                      <a:pt x="2319" y="303"/>
                    </a:lnTo>
                    <a:lnTo>
                      <a:pt x="2307" y="287"/>
                    </a:lnTo>
                    <a:lnTo>
                      <a:pt x="2295" y="276"/>
                    </a:lnTo>
                    <a:lnTo>
                      <a:pt x="2285" y="270"/>
                    </a:lnTo>
                    <a:lnTo>
                      <a:pt x="2276" y="266"/>
                    </a:lnTo>
                    <a:lnTo>
                      <a:pt x="2264" y="266"/>
                    </a:lnTo>
                    <a:lnTo>
                      <a:pt x="2256" y="262"/>
                    </a:lnTo>
                    <a:lnTo>
                      <a:pt x="2248" y="254"/>
                    </a:lnTo>
                    <a:lnTo>
                      <a:pt x="2238" y="248"/>
                    </a:lnTo>
                    <a:lnTo>
                      <a:pt x="2224" y="246"/>
                    </a:lnTo>
                    <a:lnTo>
                      <a:pt x="2209" y="248"/>
                    </a:lnTo>
                    <a:lnTo>
                      <a:pt x="2191" y="248"/>
                    </a:lnTo>
                    <a:lnTo>
                      <a:pt x="2177" y="246"/>
                    </a:lnTo>
                    <a:lnTo>
                      <a:pt x="2169" y="238"/>
                    </a:lnTo>
                    <a:lnTo>
                      <a:pt x="2159" y="221"/>
                    </a:lnTo>
                    <a:lnTo>
                      <a:pt x="2150" y="197"/>
                    </a:lnTo>
                    <a:lnTo>
                      <a:pt x="2136" y="173"/>
                    </a:lnTo>
                    <a:lnTo>
                      <a:pt x="2120" y="156"/>
                    </a:lnTo>
                    <a:lnTo>
                      <a:pt x="2106" y="144"/>
                    </a:lnTo>
                    <a:lnTo>
                      <a:pt x="2092" y="136"/>
                    </a:lnTo>
                    <a:lnTo>
                      <a:pt x="2083" y="128"/>
                    </a:lnTo>
                    <a:lnTo>
                      <a:pt x="2077" y="118"/>
                    </a:lnTo>
                    <a:lnTo>
                      <a:pt x="2075" y="104"/>
                    </a:lnTo>
                    <a:lnTo>
                      <a:pt x="2071" y="87"/>
                    </a:lnTo>
                    <a:lnTo>
                      <a:pt x="2061" y="73"/>
                    </a:lnTo>
                    <a:lnTo>
                      <a:pt x="2053" y="63"/>
                    </a:lnTo>
                    <a:lnTo>
                      <a:pt x="2051" y="53"/>
                    </a:lnTo>
                    <a:lnTo>
                      <a:pt x="2057" y="41"/>
                    </a:lnTo>
                    <a:lnTo>
                      <a:pt x="2065" y="32"/>
                    </a:lnTo>
                    <a:lnTo>
                      <a:pt x="2071" y="20"/>
                    </a:lnTo>
                    <a:lnTo>
                      <a:pt x="2073" y="14"/>
                    </a:lnTo>
                    <a:lnTo>
                      <a:pt x="2063" y="8"/>
                    </a:lnTo>
                    <a:lnTo>
                      <a:pt x="2045" y="4"/>
                    </a:lnTo>
                    <a:lnTo>
                      <a:pt x="2020" y="2"/>
                    </a:lnTo>
                    <a:lnTo>
                      <a:pt x="1994" y="0"/>
                    </a:lnTo>
                    <a:lnTo>
                      <a:pt x="1970" y="0"/>
                    </a:lnTo>
                    <a:lnTo>
                      <a:pt x="1955" y="6"/>
                    </a:lnTo>
                    <a:lnTo>
                      <a:pt x="1945" y="14"/>
                    </a:lnTo>
                    <a:lnTo>
                      <a:pt x="1941" y="30"/>
                    </a:lnTo>
                    <a:lnTo>
                      <a:pt x="1937" y="45"/>
                    </a:lnTo>
                    <a:lnTo>
                      <a:pt x="1933" y="61"/>
                    </a:lnTo>
                    <a:lnTo>
                      <a:pt x="1927" y="75"/>
                    </a:lnTo>
                    <a:lnTo>
                      <a:pt x="1915" y="85"/>
                    </a:lnTo>
                    <a:lnTo>
                      <a:pt x="1898" y="87"/>
                    </a:lnTo>
                    <a:lnTo>
                      <a:pt x="1878" y="91"/>
                    </a:lnTo>
                    <a:lnTo>
                      <a:pt x="1858" y="93"/>
                    </a:lnTo>
                    <a:lnTo>
                      <a:pt x="1840" y="95"/>
                    </a:lnTo>
                    <a:lnTo>
                      <a:pt x="1823" y="102"/>
                    </a:lnTo>
                    <a:lnTo>
                      <a:pt x="1809" y="116"/>
                    </a:lnTo>
                    <a:lnTo>
                      <a:pt x="1797" y="140"/>
                    </a:lnTo>
                    <a:lnTo>
                      <a:pt x="1785" y="169"/>
                    </a:lnTo>
                    <a:lnTo>
                      <a:pt x="1777" y="203"/>
                    </a:lnTo>
                    <a:lnTo>
                      <a:pt x="1774" y="236"/>
                    </a:lnTo>
                    <a:lnTo>
                      <a:pt x="1770" y="262"/>
                    </a:lnTo>
                    <a:lnTo>
                      <a:pt x="1768" y="283"/>
                    </a:lnTo>
                    <a:lnTo>
                      <a:pt x="1762" y="303"/>
                    </a:lnTo>
                    <a:lnTo>
                      <a:pt x="1754" y="319"/>
                    </a:lnTo>
                    <a:lnTo>
                      <a:pt x="1740" y="329"/>
                    </a:lnTo>
                    <a:lnTo>
                      <a:pt x="1722" y="337"/>
                    </a:lnTo>
                    <a:lnTo>
                      <a:pt x="1703" y="341"/>
                    </a:lnTo>
                    <a:lnTo>
                      <a:pt x="1685" y="346"/>
                    </a:lnTo>
                    <a:lnTo>
                      <a:pt x="1669" y="350"/>
                    </a:lnTo>
                    <a:lnTo>
                      <a:pt x="1655" y="348"/>
                    </a:lnTo>
                    <a:lnTo>
                      <a:pt x="1644" y="341"/>
                    </a:lnTo>
                    <a:lnTo>
                      <a:pt x="1634" y="333"/>
                    </a:lnTo>
                    <a:lnTo>
                      <a:pt x="1618" y="331"/>
                    </a:lnTo>
                    <a:lnTo>
                      <a:pt x="1600" y="331"/>
                    </a:lnTo>
                    <a:lnTo>
                      <a:pt x="1581" y="329"/>
                    </a:lnTo>
                    <a:lnTo>
                      <a:pt x="1563" y="325"/>
                    </a:lnTo>
                    <a:lnTo>
                      <a:pt x="1549" y="315"/>
                    </a:lnTo>
                    <a:lnTo>
                      <a:pt x="1537" y="303"/>
                    </a:lnTo>
                    <a:lnTo>
                      <a:pt x="1524" y="289"/>
                    </a:lnTo>
                    <a:lnTo>
                      <a:pt x="1508" y="276"/>
                    </a:lnTo>
                    <a:lnTo>
                      <a:pt x="1494" y="266"/>
                    </a:lnTo>
                    <a:lnTo>
                      <a:pt x="1480" y="260"/>
                    </a:lnTo>
                    <a:lnTo>
                      <a:pt x="1468" y="260"/>
                    </a:lnTo>
                    <a:lnTo>
                      <a:pt x="1461" y="268"/>
                    </a:lnTo>
                    <a:lnTo>
                      <a:pt x="1449" y="287"/>
                    </a:lnTo>
                    <a:lnTo>
                      <a:pt x="1435" y="311"/>
                    </a:lnTo>
                    <a:lnTo>
                      <a:pt x="1417" y="341"/>
                    </a:lnTo>
                    <a:lnTo>
                      <a:pt x="1400" y="372"/>
                    </a:lnTo>
                    <a:lnTo>
                      <a:pt x="1382" y="407"/>
                    </a:lnTo>
                    <a:lnTo>
                      <a:pt x="1366" y="439"/>
                    </a:lnTo>
                    <a:lnTo>
                      <a:pt x="1348" y="467"/>
                    </a:lnTo>
                    <a:lnTo>
                      <a:pt x="1335" y="488"/>
                    </a:lnTo>
                    <a:lnTo>
                      <a:pt x="1327" y="506"/>
                    </a:lnTo>
                    <a:lnTo>
                      <a:pt x="1327" y="522"/>
                    </a:lnTo>
                    <a:lnTo>
                      <a:pt x="1335" y="533"/>
                    </a:lnTo>
                    <a:lnTo>
                      <a:pt x="1344" y="541"/>
                    </a:lnTo>
                    <a:lnTo>
                      <a:pt x="1358" y="549"/>
                    </a:lnTo>
                    <a:lnTo>
                      <a:pt x="1370" y="555"/>
                    </a:lnTo>
                    <a:lnTo>
                      <a:pt x="1376" y="563"/>
                    </a:lnTo>
                    <a:lnTo>
                      <a:pt x="1374" y="569"/>
                    </a:lnTo>
                    <a:lnTo>
                      <a:pt x="1362" y="575"/>
                    </a:lnTo>
                    <a:lnTo>
                      <a:pt x="1348" y="577"/>
                    </a:lnTo>
                    <a:lnTo>
                      <a:pt x="1331" y="577"/>
                    </a:lnTo>
                    <a:lnTo>
                      <a:pt x="1313" y="577"/>
                    </a:lnTo>
                    <a:lnTo>
                      <a:pt x="1297" y="577"/>
                    </a:lnTo>
                    <a:lnTo>
                      <a:pt x="1285" y="577"/>
                    </a:lnTo>
                    <a:lnTo>
                      <a:pt x="1274" y="571"/>
                    </a:lnTo>
                    <a:lnTo>
                      <a:pt x="1264" y="561"/>
                    </a:lnTo>
                    <a:lnTo>
                      <a:pt x="1252" y="551"/>
                    </a:lnTo>
                    <a:lnTo>
                      <a:pt x="1238" y="543"/>
                    </a:lnTo>
                    <a:lnTo>
                      <a:pt x="1222" y="541"/>
                    </a:lnTo>
                    <a:lnTo>
                      <a:pt x="1201" y="543"/>
                    </a:lnTo>
                    <a:lnTo>
                      <a:pt x="1177" y="547"/>
                    </a:lnTo>
                    <a:lnTo>
                      <a:pt x="1153" y="551"/>
                    </a:lnTo>
                    <a:lnTo>
                      <a:pt x="1126" y="553"/>
                    </a:lnTo>
                    <a:lnTo>
                      <a:pt x="1100" y="553"/>
                    </a:lnTo>
                    <a:lnTo>
                      <a:pt x="1079" y="551"/>
                    </a:lnTo>
                    <a:lnTo>
                      <a:pt x="1059" y="551"/>
                    </a:lnTo>
                    <a:lnTo>
                      <a:pt x="1039" y="553"/>
                    </a:lnTo>
                    <a:lnTo>
                      <a:pt x="1026" y="555"/>
                    </a:lnTo>
                    <a:lnTo>
                      <a:pt x="1014" y="561"/>
                    </a:lnTo>
                    <a:lnTo>
                      <a:pt x="1010" y="567"/>
                    </a:lnTo>
                    <a:lnTo>
                      <a:pt x="1014" y="577"/>
                    </a:lnTo>
                    <a:lnTo>
                      <a:pt x="1024" y="585"/>
                    </a:lnTo>
                    <a:lnTo>
                      <a:pt x="1035" y="589"/>
                    </a:lnTo>
                    <a:lnTo>
                      <a:pt x="1049" y="592"/>
                    </a:lnTo>
                    <a:lnTo>
                      <a:pt x="1061" y="594"/>
                    </a:lnTo>
                    <a:lnTo>
                      <a:pt x="1073" y="598"/>
                    </a:lnTo>
                    <a:lnTo>
                      <a:pt x="1081" y="604"/>
                    </a:lnTo>
                    <a:lnTo>
                      <a:pt x="1085" y="616"/>
                    </a:lnTo>
                    <a:lnTo>
                      <a:pt x="1081" y="632"/>
                    </a:lnTo>
                    <a:lnTo>
                      <a:pt x="1069" y="655"/>
                    </a:lnTo>
                    <a:lnTo>
                      <a:pt x="1057" y="677"/>
                    </a:lnTo>
                    <a:lnTo>
                      <a:pt x="1047" y="695"/>
                    </a:lnTo>
                    <a:lnTo>
                      <a:pt x="1041" y="715"/>
                    </a:lnTo>
                    <a:lnTo>
                      <a:pt x="1039" y="736"/>
                    </a:lnTo>
                    <a:lnTo>
                      <a:pt x="1045" y="762"/>
                    </a:lnTo>
                    <a:lnTo>
                      <a:pt x="1057" y="799"/>
                    </a:lnTo>
                    <a:lnTo>
                      <a:pt x="1061" y="833"/>
                    </a:lnTo>
                    <a:lnTo>
                      <a:pt x="1059" y="860"/>
                    </a:lnTo>
                    <a:lnTo>
                      <a:pt x="1051" y="882"/>
                    </a:lnTo>
                    <a:lnTo>
                      <a:pt x="1039" y="894"/>
                    </a:lnTo>
                    <a:lnTo>
                      <a:pt x="1024" y="905"/>
                    </a:lnTo>
                    <a:lnTo>
                      <a:pt x="1004" y="915"/>
                    </a:lnTo>
                    <a:lnTo>
                      <a:pt x="986" y="927"/>
                    </a:lnTo>
                    <a:lnTo>
                      <a:pt x="972" y="939"/>
                    </a:lnTo>
                    <a:lnTo>
                      <a:pt x="966" y="953"/>
                    </a:lnTo>
                    <a:lnTo>
                      <a:pt x="966" y="968"/>
                    </a:lnTo>
                    <a:lnTo>
                      <a:pt x="966" y="988"/>
                    </a:lnTo>
                    <a:lnTo>
                      <a:pt x="966" y="1010"/>
                    </a:lnTo>
                    <a:lnTo>
                      <a:pt x="965" y="1031"/>
                    </a:lnTo>
                    <a:lnTo>
                      <a:pt x="961" y="1049"/>
                    </a:lnTo>
                    <a:lnTo>
                      <a:pt x="953" y="1063"/>
                    </a:lnTo>
                    <a:lnTo>
                      <a:pt x="941" y="1069"/>
                    </a:lnTo>
                    <a:lnTo>
                      <a:pt x="921" y="1071"/>
                    </a:lnTo>
                    <a:lnTo>
                      <a:pt x="892" y="1075"/>
                    </a:lnTo>
                    <a:lnTo>
                      <a:pt x="858" y="1079"/>
                    </a:lnTo>
                    <a:lnTo>
                      <a:pt x="821" y="1085"/>
                    </a:lnTo>
                    <a:lnTo>
                      <a:pt x="783" y="1092"/>
                    </a:lnTo>
                    <a:lnTo>
                      <a:pt x="752" y="1100"/>
                    </a:lnTo>
                    <a:lnTo>
                      <a:pt x="728" y="1110"/>
                    </a:lnTo>
                    <a:lnTo>
                      <a:pt x="705" y="1124"/>
                    </a:lnTo>
                    <a:lnTo>
                      <a:pt x="685" y="1138"/>
                    </a:lnTo>
                    <a:lnTo>
                      <a:pt x="671" y="1151"/>
                    </a:lnTo>
                    <a:lnTo>
                      <a:pt x="655" y="1159"/>
                    </a:lnTo>
                    <a:lnTo>
                      <a:pt x="642" y="1163"/>
                    </a:lnTo>
                    <a:lnTo>
                      <a:pt x="628" y="1159"/>
                    </a:lnTo>
                    <a:lnTo>
                      <a:pt x="606" y="1153"/>
                    </a:lnTo>
                    <a:lnTo>
                      <a:pt x="585" y="1146"/>
                    </a:lnTo>
                    <a:lnTo>
                      <a:pt x="559" y="1138"/>
                    </a:lnTo>
                    <a:lnTo>
                      <a:pt x="535" y="1132"/>
                    </a:lnTo>
                    <a:lnTo>
                      <a:pt x="516" y="1130"/>
                    </a:lnTo>
                    <a:lnTo>
                      <a:pt x="500" y="1132"/>
                    </a:lnTo>
                    <a:lnTo>
                      <a:pt x="486" y="1142"/>
                    </a:lnTo>
                    <a:lnTo>
                      <a:pt x="470" y="1157"/>
                    </a:lnTo>
                    <a:lnTo>
                      <a:pt x="457" y="1177"/>
                    </a:lnTo>
                    <a:lnTo>
                      <a:pt x="443" y="1197"/>
                    </a:lnTo>
                    <a:lnTo>
                      <a:pt x="427" y="1212"/>
                    </a:lnTo>
                    <a:lnTo>
                      <a:pt x="413" y="1220"/>
                    </a:lnTo>
                    <a:lnTo>
                      <a:pt x="390" y="1220"/>
                    </a:lnTo>
                    <a:lnTo>
                      <a:pt x="362" y="1216"/>
                    </a:lnTo>
                    <a:lnTo>
                      <a:pt x="339" y="1212"/>
                    </a:lnTo>
                    <a:lnTo>
                      <a:pt x="319" y="1210"/>
                    </a:lnTo>
                    <a:lnTo>
                      <a:pt x="313" y="1207"/>
                    </a:lnTo>
                    <a:lnTo>
                      <a:pt x="309" y="1199"/>
                    </a:lnTo>
                    <a:lnTo>
                      <a:pt x="309" y="1189"/>
                    </a:lnTo>
                    <a:lnTo>
                      <a:pt x="313" y="1177"/>
                    </a:lnTo>
                    <a:lnTo>
                      <a:pt x="315" y="1167"/>
                    </a:lnTo>
                    <a:lnTo>
                      <a:pt x="317" y="1159"/>
                    </a:lnTo>
                    <a:lnTo>
                      <a:pt x="319" y="1157"/>
                    </a:lnTo>
                    <a:lnTo>
                      <a:pt x="315" y="1157"/>
                    </a:lnTo>
                    <a:lnTo>
                      <a:pt x="303" y="1159"/>
                    </a:lnTo>
                    <a:lnTo>
                      <a:pt x="287" y="1161"/>
                    </a:lnTo>
                    <a:lnTo>
                      <a:pt x="268" y="1163"/>
                    </a:lnTo>
                    <a:lnTo>
                      <a:pt x="250" y="1165"/>
                    </a:lnTo>
                    <a:lnTo>
                      <a:pt x="234" y="1165"/>
                    </a:lnTo>
                    <a:lnTo>
                      <a:pt x="220" y="1165"/>
                    </a:lnTo>
                    <a:lnTo>
                      <a:pt x="211" y="1171"/>
                    </a:lnTo>
                    <a:lnTo>
                      <a:pt x="201" y="1177"/>
                    </a:lnTo>
                    <a:lnTo>
                      <a:pt x="189" y="1185"/>
                    </a:lnTo>
                    <a:lnTo>
                      <a:pt x="171" y="1191"/>
                    </a:lnTo>
                    <a:lnTo>
                      <a:pt x="154" y="1193"/>
                    </a:lnTo>
                    <a:lnTo>
                      <a:pt x="136" y="1193"/>
                    </a:lnTo>
                    <a:lnTo>
                      <a:pt x="116" y="1191"/>
                    </a:lnTo>
                    <a:lnTo>
                      <a:pt x="100" y="1191"/>
                    </a:lnTo>
                    <a:lnTo>
                      <a:pt x="87" y="1197"/>
                    </a:lnTo>
                    <a:lnTo>
                      <a:pt x="77" y="1210"/>
                    </a:lnTo>
                    <a:lnTo>
                      <a:pt x="69" y="1228"/>
                    </a:lnTo>
                    <a:lnTo>
                      <a:pt x="59" y="1246"/>
                    </a:lnTo>
                    <a:lnTo>
                      <a:pt x="49" y="1262"/>
                    </a:lnTo>
                    <a:lnTo>
                      <a:pt x="39" y="1275"/>
                    </a:lnTo>
                    <a:lnTo>
                      <a:pt x="33" y="1285"/>
                    </a:lnTo>
                    <a:lnTo>
                      <a:pt x="29" y="1289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Freeform 70"/>
              <p:cNvSpPr/>
              <p:nvPr/>
            </p:nvSpPr>
            <p:spPr bwMode="gray">
              <a:xfrm>
                <a:off x="-1069808" y="3563695"/>
                <a:ext cx="4350729" cy="2346525"/>
              </a:xfrm>
              <a:custGeom>
                <a:avLst/>
                <a:gdLst/>
                <a:ahLst/>
                <a:cxnLst>
                  <a:cxn ang="0">
                    <a:pos x="2728" y="1504"/>
                  </a:cxn>
                  <a:cxn ang="0">
                    <a:pos x="2658" y="1490"/>
                  </a:cxn>
                  <a:cxn ang="0">
                    <a:pos x="2632" y="1522"/>
                  </a:cxn>
                  <a:cxn ang="0">
                    <a:pos x="2612" y="1514"/>
                  </a:cxn>
                  <a:cxn ang="0">
                    <a:pos x="2492" y="1474"/>
                  </a:cxn>
                  <a:cxn ang="0">
                    <a:pos x="2502" y="1453"/>
                  </a:cxn>
                  <a:cxn ang="0">
                    <a:pos x="2518" y="1396"/>
                  </a:cxn>
                  <a:cxn ang="0">
                    <a:pos x="2463" y="1307"/>
                  </a:cxn>
                  <a:cxn ang="0">
                    <a:pos x="2414" y="1325"/>
                  </a:cxn>
                  <a:cxn ang="0">
                    <a:pos x="2354" y="1366"/>
                  </a:cxn>
                  <a:cxn ang="0">
                    <a:pos x="2272" y="1335"/>
                  </a:cxn>
                  <a:cxn ang="0">
                    <a:pos x="2228" y="1331"/>
                  </a:cxn>
                  <a:cxn ang="0">
                    <a:pos x="2142" y="1394"/>
                  </a:cxn>
                  <a:cxn ang="0">
                    <a:pos x="2043" y="1423"/>
                  </a:cxn>
                  <a:cxn ang="0">
                    <a:pos x="1963" y="1506"/>
                  </a:cxn>
                  <a:cxn ang="0">
                    <a:pos x="1837" y="1555"/>
                  </a:cxn>
                  <a:cxn ang="0">
                    <a:pos x="1770" y="1528"/>
                  </a:cxn>
                  <a:cxn ang="0">
                    <a:pos x="1723" y="1480"/>
                  </a:cxn>
                  <a:cxn ang="0">
                    <a:pos x="1601" y="1459"/>
                  </a:cxn>
                  <a:cxn ang="0">
                    <a:pos x="1557" y="1415"/>
                  </a:cxn>
                  <a:cxn ang="0">
                    <a:pos x="1455" y="1472"/>
                  </a:cxn>
                  <a:cxn ang="0">
                    <a:pos x="1390" y="1537"/>
                  </a:cxn>
                  <a:cxn ang="0">
                    <a:pos x="1339" y="1561"/>
                  </a:cxn>
                  <a:cxn ang="0">
                    <a:pos x="1356" y="1492"/>
                  </a:cxn>
                  <a:cxn ang="0">
                    <a:pos x="1321" y="1437"/>
                  </a:cxn>
                  <a:cxn ang="0">
                    <a:pos x="1205" y="1465"/>
                  </a:cxn>
                  <a:cxn ang="0">
                    <a:pos x="1053" y="1409"/>
                  </a:cxn>
                  <a:cxn ang="0">
                    <a:pos x="984" y="1405"/>
                  </a:cxn>
                  <a:cxn ang="0">
                    <a:pos x="884" y="1346"/>
                  </a:cxn>
                  <a:cxn ang="0">
                    <a:pos x="799" y="1283"/>
                  </a:cxn>
                  <a:cxn ang="0">
                    <a:pos x="709" y="1207"/>
                  </a:cxn>
                  <a:cxn ang="0">
                    <a:pos x="683" y="1126"/>
                  </a:cxn>
                  <a:cxn ang="0">
                    <a:pos x="632" y="1154"/>
                  </a:cxn>
                  <a:cxn ang="0">
                    <a:pos x="565" y="1063"/>
                  </a:cxn>
                  <a:cxn ang="0">
                    <a:pos x="437" y="943"/>
                  </a:cxn>
                  <a:cxn ang="0">
                    <a:pos x="356" y="892"/>
                  </a:cxn>
                  <a:cxn ang="0">
                    <a:pos x="295" y="913"/>
                  </a:cxn>
                  <a:cxn ang="0">
                    <a:pos x="183" y="782"/>
                  </a:cxn>
                  <a:cxn ang="0">
                    <a:pos x="73" y="677"/>
                  </a:cxn>
                  <a:cxn ang="0">
                    <a:pos x="40" y="650"/>
                  </a:cxn>
                  <a:cxn ang="0">
                    <a:pos x="0" y="628"/>
                  </a:cxn>
                  <a:cxn ang="0">
                    <a:pos x="12" y="541"/>
                  </a:cxn>
                  <a:cxn ang="0">
                    <a:pos x="6" y="449"/>
                  </a:cxn>
                  <a:cxn ang="0">
                    <a:pos x="44" y="437"/>
                  </a:cxn>
                  <a:cxn ang="0">
                    <a:pos x="87" y="473"/>
                  </a:cxn>
                  <a:cxn ang="0">
                    <a:pos x="152" y="451"/>
                  </a:cxn>
                  <a:cxn ang="0">
                    <a:pos x="169" y="360"/>
                  </a:cxn>
                  <a:cxn ang="0">
                    <a:pos x="99" y="305"/>
                  </a:cxn>
                  <a:cxn ang="0">
                    <a:pos x="118" y="205"/>
                  </a:cxn>
                  <a:cxn ang="0">
                    <a:pos x="154" y="146"/>
                  </a:cxn>
                  <a:cxn ang="0">
                    <a:pos x="284" y="105"/>
                  </a:cxn>
                  <a:cxn ang="0">
                    <a:pos x="589" y="81"/>
                  </a:cxn>
                  <a:cxn ang="0">
                    <a:pos x="1032" y="81"/>
                  </a:cxn>
                  <a:cxn ang="0">
                    <a:pos x="1461" y="12"/>
                  </a:cxn>
                  <a:cxn ang="0">
                    <a:pos x="1667" y="158"/>
                  </a:cxn>
                  <a:cxn ang="0">
                    <a:pos x="1595" y="431"/>
                  </a:cxn>
                  <a:cxn ang="0">
                    <a:pos x="1870" y="665"/>
                  </a:cxn>
                  <a:cxn ang="0">
                    <a:pos x="2207" y="756"/>
                  </a:cxn>
                  <a:cxn ang="0">
                    <a:pos x="2557" y="939"/>
                  </a:cxn>
                  <a:cxn ang="0">
                    <a:pos x="2740" y="803"/>
                  </a:cxn>
                  <a:cxn ang="0">
                    <a:pos x="2841" y="1033"/>
                  </a:cxn>
                  <a:cxn ang="0">
                    <a:pos x="2849" y="1413"/>
                  </a:cxn>
                  <a:cxn ang="0">
                    <a:pos x="2754" y="1539"/>
                  </a:cxn>
                </a:cxnLst>
                <a:rect l="0" t="0" r="r" b="b"/>
                <a:pathLst>
                  <a:path w="2896" h="1563">
                    <a:moveTo>
                      <a:pt x="2754" y="1539"/>
                    </a:moveTo>
                    <a:lnTo>
                      <a:pt x="2752" y="1535"/>
                    </a:lnTo>
                    <a:lnTo>
                      <a:pt x="2746" y="1528"/>
                    </a:lnTo>
                    <a:lnTo>
                      <a:pt x="2738" y="1516"/>
                    </a:lnTo>
                    <a:lnTo>
                      <a:pt x="2728" y="1504"/>
                    </a:lnTo>
                    <a:lnTo>
                      <a:pt x="2715" y="1496"/>
                    </a:lnTo>
                    <a:lnTo>
                      <a:pt x="2699" y="1490"/>
                    </a:lnTo>
                    <a:lnTo>
                      <a:pt x="2685" y="1486"/>
                    </a:lnTo>
                    <a:lnTo>
                      <a:pt x="2671" y="1486"/>
                    </a:lnTo>
                    <a:lnTo>
                      <a:pt x="2658" y="1490"/>
                    </a:lnTo>
                    <a:lnTo>
                      <a:pt x="2650" y="1500"/>
                    </a:lnTo>
                    <a:lnTo>
                      <a:pt x="2644" y="1510"/>
                    </a:lnTo>
                    <a:lnTo>
                      <a:pt x="2640" y="1516"/>
                    </a:lnTo>
                    <a:lnTo>
                      <a:pt x="2636" y="1520"/>
                    </a:lnTo>
                    <a:lnTo>
                      <a:pt x="2632" y="1522"/>
                    </a:lnTo>
                    <a:lnTo>
                      <a:pt x="2630" y="1524"/>
                    </a:lnTo>
                    <a:lnTo>
                      <a:pt x="2628" y="1524"/>
                    </a:lnTo>
                    <a:lnTo>
                      <a:pt x="2628" y="1524"/>
                    </a:lnTo>
                    <a:lnTo>
                      <a:pt x="2624" y="1522"/>
                    </a:lnTo>
                    <a:lnTo>
                      <a:pt x="2612" y="1514"/>
                    </a:lnTo>
                    <a:lnTo>
                      <a:pt x="2591" y="1504"/>
                    </a:lnTo>
                    <a:lnTo>
                      <a:pt x="2559" y="1492"/>
                    </a:lnTo>
                    <a:lnTo>
                      <a:pt x="2534" y="1486"/>
                    </a:lnTo>
                    <a:lnTo>
                      <a:pt x="2510" y="1480"/>
                    </a:lnTo>
                    <a:lnTo>
                      <a:pt x="2492" y="1474"/>
                    </a:lnTo>
                    <a:lnTo>
                      <a:pt x="2480" y="1472"/>
                    </a:lnTo>
                    <a:lnTo>
                      <a:pt x="2477" y="1472"/>
                    </a:lnTo>
                    <a:lnTo>
                      <a:pt x="2480" y="1468"/>
                    </a:lnTo>
                    <a:lnTo>
                      <a:pt x="2488" y="1463"/>
                    </a:lnTo>
                    <a:lnTo>
                      <a:pt x="2502" y="1453"/>
                    </a:lnTo>
                    <a:lnTo>
                      <a:pt x="2514" y="1443"/>
                    </a:lnTo>
                    <a:lnTo>
                      <a:pt x="2524" y="1431"/>
                    </a:lnTo>
                    <a:lnTo>
                      <a:pt x="2528" y="1421"/>
                    </a:lnTo>
                    <a:lnTo>
                      <a:pt x="2526" y="1411"/>
                    </a:lnTo>
                    <a:lnTo>
                      <a:pt x="2518" y="1396"/>
                    </a:lnTo>
                    <a:lnTo>
                      <a:pt x="2506" y="1376"/>
                    </a:lnTo>
                    <a:lnTo>
                      <a:pt x="2494" y="1356"/>
                    </a:lnTo>
                    <a:lnTo>
                      <a:pt x="2482" y="1337"/>
                    </a:lnTo>
                    <a:lnTo>
                      <a:pt x="2471" y="1319"/>
                    </a:lnTo>
                    <a:lnTo>
                      <a:pt x="2463" y="1307"/>
                    </a:lnTo>
                    <a:lnTo>
                      <a:pt x="2461" y="1303"/>
                    </a:lnTo>
                    <a:lnTo>
                      <a:pt x="2457" y="1305"/>
                    </a:lnTo>
                    <a:lnTo>
                      <a:pt x="2445" y="1309"/>
                    </a:lnTo>
                    <a:lnTo>
                      <a:pt x="2429" y="1317"/>
                    </a:lnTo>
                    <a:lnTo>
                      <a:pt x="2414" y="1325"/>
                    </a:lnTo>
                    <a:lnTo>
                      <a:pt x="2398" y="1333"/>
                    </a:lnTo>
                    <a:lnTo>
                      <a:pt x="2384" y="1341"/>
                    </a:lnTo>
                    <a:lnTo>
                      <a:pt x="2376" y="1348"/>
                    </a:lnTo>
                    <a:lnTo>
                      <a:pt x="2366" y="1358"/>
                    </a:lnTo>
                    <a:lnTo>
                      <a:pt x="2354" y="1366"/>
                    </a:lnTo>
                    <a:lnTo>
                      <a:pt x="2339" y="1366"/>
                    </a:lnTo>
                    <a:lnTo>
                      <a:pt x="2321" y="1362"/>
                    </a:lnTo>
                    <a:lnTo>
                      <a:pt x="2305" y="1354"/>
                    </a:lnTo>
                    <a:lnTo>
                      <a:pt x="2290" y="1344"/>
                    </a:lnTo>
                    <a:lnTo>
                      <a:pt x="2272" y="1335"/>
                    </a:lnTo>
                    <a:lnTo>
                      <a:pt x="2256" y="1327"/>
                    </a:lnTo>
                    <a:lnTo>
                      <a:pt x="2246" y="1321"/>
                    </a:lnTo>
                    <a:lnTo>
                      <a:pt x="2242" y="1319"/>
                    </a:lnTo>
                    <a:lnTo>
                      <a:pt x="2238" y="1323"/>
                    </a:lnTo>
                    <a:lnTo>
                      <a:pt x="2228" y="1331"/>
                    </a:lnTo>
                    <a:lnTo>
                      <a:pt x="2215" y="1342"/>
                    </a:lnTo>
                    <a:lnTo>
                      <a:pt x="2197" y="1354"/>
                    </a:lnTo>
                    <a:lnTo>
                      <a:pt x="2177" y="1370"/>
                    </a:lnTo>
                    <a:lnTo>
                      <a:pt x="2160" y="1382"/>
                    </a:lnTo>
                    <a:lnTo>
                      <a:pt x="2142" y="1394"/>
                    </a:lnTo>
                    <a:lnTo>
                      <a:pt x="2126" y="1402"/>
                    </a:lnTo>
                    <a:lnTo>
                      <a:pt x="2108" y="1405"/>
                    </a:lnTo>
                    <a:lnTo>
                      <a:pt x="2087" y="1411"/>
                    </a:lnTo>
                    <a:lnTo>
                      <a:pt x="2063" y="1415"/>
                    </a:lnTo>
                    <a:lnTo>
                      <a:pt x="2043" y="1423"/>
                    </a:lnTo>
                    <a:lnTo>
                      <a:pt x="2028" y="1431"/>
                    </a:lnTo>
                    <a:lnTo>
                      <a:pt x="2016" y="1445"/>
                    </a:lnTo>
                    <a:lnTo>
                      <a:pt x="2004" y="1465"/>
                    </a:lnTo>
                    <a:lnTo>
                      <a:pt x="1986" y="1486"/>
                    </a:lnTo>
                    <a:lnTo>
                      <a:pt x="1963" y="1506"/>
                    </a:lnTo>
                    <a:lnTo>
                      <a:pt x="1937" y="1522"/>
                    </a:lnTo>
                    <a:lnTo>
                      <a:pt x="1910" y="1531"/>
                    </a:lnTo>
                    <a:lnTo>
                      <a:pt x="1884" y="1539"/>
                    </a:lnTo>
                    <a:lnTo>
                      <a:pt x="1860" y="1547"/>
                    </a:lnTo>
                    <a:lnTo>
                      <a:pt x="1837" y="1555"/>
                    </a:lnTo>
                    <a:lnTo>
                      <a:pt x="1815" y="1561"/>
                    </a:lnTo>
                    <a:lnTo>
                      <a:pt x="1795" y="1561"/>
                    </a:lnTo>
                    <a:lnTo>
                      <a:pt x="1784" y="1553"/>
                    </a:lnTo>
                    <a:lnTo>
                      <a:pt x="1776" y="1541"/>
                    </a:lnTo>
                    <a:lnTo>
                      <a:pt x="1770" y="1528"/>
                    </a:lnTo>
                    <a:lnTo>
                      <a:pt x="1768" y="1514"/>
                    </a:lnTo>
                    <a:lnTo>
                      <a:pt x="1764" y="1502"/>
                    </a:lnTo>
                    <a:lnTo>
                      <a:pt x="1756" y="1492"/>
                    </a:lnTo>
                    <a:lnTo>
                      <a:pt x="1744" y="1484"/>
                    </a:lnTo>
                    <a:lnTo>
                      <a:pt x="1723" y="1480"/>
                    </a:lnTo>
                    <a:lnTo>
                      <a:pt x="1697" y="1478"/>
                    </a:lnTo>
                    <a:lnTo>
                      <a:pt x="1669" y="1476"/>
                    </a:lnTo>
                    <a:lnTo>
                      <a:pt x="1642" y="1472"/>
                    </a:lnTo>
                    <a:lnTo>
                      <a:pt x="1614" y="1466"/>
                    </a:lnTo>
                    <a:lnTo>
                      <a:pt x="1601" y="1459"/>
                    </a:lnTo>
                    <a:lnTo>
                      <a:pt x="1591" y="1449"/>
                    </a:lnTo>
                    <a:lnTo>
                      <a:pt x="1583" y="1439"/>
                    </a:lnTo>
                    <a:lnTo>
                      <a:pt x="1575" y="1429"/>
                    </a:lnTo>
                    <a:lnTo>
                      <a:pt x="1567" y="1419"/>
                    </a:lnTo>
                    <a:lnTo>
                      <a:pt x="1557" y="1415"/>
                    </a:lnTo>
                    <a:lnTo>
                      <a:pt x="1545" y="1415"/>
                    </a:lnTo>
                    <a:lnTo>
                      <a:pt x="1528" y="1421"/>
                    </a:lnTo>
                    <a:lnTo>
                      <a:pt x="1502" y="1437"/>
                    </a:lnTo>
                    <a:lnTo>
                      <a:pt x="1479" y="1455"/>
                    </a:lnTo>
                    <a:lnTo>
                      <a:pt x="1455" y="1472"/>
                    </a:lnTo>
                    <a:lnTo>
                      <a:pt x="1435" y="1492"/>
                    </a:lnTo>
                    <a:lnTo>
                      <a:pt x="1421" y="1508"/>
                    </a:lnTo>
                    <a:lnTo>
                      <a:pt x="1410" y="1520"/>
                    </a:lnTo>
                    <a:lnTo>
                      <a:pt x="1402" y="1528"/>
                    </a:lnTo>
                    <a:lnTo>
                      <a:pt x="1390" y="1537"/>
                    </a:lnTo>
                    <a:lnTo>
                      <a:pt x="1378" y="1547"/>
                    </a:lnTo>
                    <a:lnTo>
                      <a:pt x="1364" y="1555"/>
                    </a:lnTo>
                    <a:lnTo>
                      <a:pt x="1353" y="1561"/>
                    </a:lnTo>
                    <a:lnTo>
                      <a:pt x="1345" y="1563"/>
                    </a:lnTo>
                    <a:lnTo>
                      <a:pt x="1339" y="1561"/>
                    </a:lnTo>
                    <a:lnTo>
                      <a:pt x="1339" y="1553"/>
                    </a:lnTo>
                    <a:lnTo>
                      <a:pt x="1343" y="1541"/>
                    </a:lnTo>
                    <a:lnTo>
                      <a:pt x="1347" y="1528"/>
                    </a:lnTo>
                    <a:lnTo>
                      <a:pt x="1353" y="1510"/>
                    </a:lnTo>
                    <a:lnTo>
                      <a:pt x="1356" y="1492"/>
                    </a:lnTo>
                    <a:lnTo>
                      <a:pt x="1358" y="1476"/>
                    </a:lnTo>
                    <a:lnTo>
                      <a:pt x="1358" y="1461"/>
                    </a:lnTo>
                    <a:lnTo>
                      <a:pt x="1353" y="1449"/>
                    </a:lnTo>
                    <a:lnTo>
                      <a:pt x="1343" y="1441"/>
                    </a:lnTo>
                    <a:lnTo>
                      <a:pt x="1321" y="1437"/>
                    </a:lnTo>
                    <a:lnTo>
                      <a:pt x="1301" y="1441"/>
                    </a:lnTo>
                    <a:lnTo>
                      <a:pt x="1282" y="1449"/>
                    </a:lnTo>
                    <a:lnTo>
                      <a:pt x="1260" y="1457"/>
                    </a:lnTo>
                    <a:lnTo>
                      <a:pt x="1234" y="1463"/>
                    </a:lnTo>
                    <a:lnTo>
                      <a:pt x="1205" y="1465"/>
                    </a:lnTo>
                    <a:lnTo>
                      <a:pt x="1173" y="1459"/>
                    </a:lnTo>
                    <a:lnTo>
                      <a:pt x="1140" y="1449"/>
                    </a:lnTo>
                    <a:lnTo>
                      <a:pt x="1106" y="1435"/>
                    </a:lnTo>
                    <a:lnTo>
                      <a:pt x="1077" y="1421"/>
                    </a:lnTo>
                    <a:lnTo>
                      <a:pt x="1053" y="1409"/>
                    </a:lnTo>
                    <a:lnTo>
                      <a:pt x="1038" y="1402"/>
                    </a:lnTo>
                    <a:lnTo>
                      <a:pt x="1026" y="1398"/>
                    </a:lnTo>
                    <a:lnTo>
                      <a:pt x="1012" y="1400"/>
                    </a:lnTo>
                    <a:lnTo>
                      <a:pt x="998" y="1404"/>
                    </a:lnTo>
                    <a:lnTo>
                      <a:pt x="984" y="1405"/>
                    </a:lnTo>
                    <a:lnTo>
                      <a:pt x="969" y="1404"/>
                    </a:lnTo>
                    <a:lnTo>
                      <a:pt x="951" y="1396"/>
                    </a:lnTo>
                    <a:lnTo>
                      <a:pt x="931" y="1380"/>
                    </a:lnTo>
                    <a:lnTo>
                      <a:pt x="908" y="1364"/>
                    </a:lnTo>
                    <a:lnTo>
                      <a:pt x="884" y="1346"/>
                    </a:lnTo>
                    <a:lnTo>
                      <a:pt x="860" y="1331"/>
                    </a:lnTo>
                    <a:lnTo>
                      <a:pt x="843" y="1317"/>
                    </a:lnTo>
                    <a:lnTo>
                      <a:pt x="831" y="1307"/>
                    </a:lnTo>
                    <a:lnTo>
                      <a:pt x="817" y="1297"/>
                    </a:lnTo>
                    <a:lnTo>
                      <a:pt x="799" y="1283"/>
                    </a:lnTo>
                    <a:lnTo>
                      <a:pt x="778" y="1268"/>
                    </a:lnTo>
                    <a:lnTo>
                      <a:pt x="754" y="1250"/>
                    </a:lnTo>
                    <a:lnTo>
                      <a:pt x="734" y="1234"/>
                    </a:lnTo>
                    <a:lnTo>
                      <a:pt x="717" y="1219"/>
                    </a:lnTo>
                    <a:lnTo>
                      <a:pt x="709" y="1207"/>
                    </a:lnTo>
                    <a:lnTo>
                      <a:pt x="705" y="1189"/>
                    </a:lnTo>
                    <a:lnTo>
                      <a:pt x="701" y="1169"/>
                    </a:lnTo>
                    <a:lnTo>
                      <a:pt x="697" y="1150"/>
                    </a:lnTo>
                    <a:lnTo>
                      <a:pt x="691" y="1134"/>
                    </a:lnTo>
                    <a:lnTo>
                      <a:pt x="683" y="1126"/>
                    </a:lnTo>
                    <a:lnTo>
                      <a:pt x="675" y="1126"/>
                    </a:lnTo>
                    <a:lnTo>
                      <a:pt x="666" y="1132"/>
                    </a:lnTo>
                    <a:lnTo>
                      <a:pt x="656" y="1140"/>
                    </a:lnTo>
                    <a:lnTo>
                      <a:pt x="644" y="1148"/>
                    </a:lnTo>
                    <a:lnTo>
                      <a:pt x="632" y="1154"/>
                    </a:lnTo>
                    <a:lnTo>
                      <a:pt x="620" y="1156"/>
                    </a:lnTo>
                    <a:lnTo>
                      <a:pt x="612" y="1152"/>
                    </a:lnTo>
                    <a:lnTo>
                      <a:pt x="606" y="1142"/>
                    </a:lnTo>
                    <a:lnTo>
                      <a:pt x="591" y="1100"/>
                    </a:lnTo>
                    <a:lnTo>
                      <a:pt x="565" y="1063"/>
                    </a:lnTo>
                    <a:lnTo>
                      <a:pt x="532" y="1026"/>
                    </a:lnTo>
                    <a:lnTo>
                      <a:pt x="510" y="1006"/>
                    </a:lnTo>
                    <a:lnTo>
                      <a:pt x="484" y="984"/>
                    </a:lnTo>
                    <a:lnTo>
                      <a:pt x="461" y="963"/>
                    </a:lnTo>
                    <a:lnTo>
                      <a:pt x="437" y="943"/>
                    </a:lnTo>
                    <a:lnTo>
                      <a:pt x="419" y="923"/>
                    </a:lnTo>
                    <a:lnTo>
                      <a:pt x="406" y="908"/>
                    </a:lnTo>
                    <a:lnTo>
                      <a:pt x="390" y="894"/>
                    </a:lnTo>
                    <a:lnTo>
                      <a:pt x="374" y="890"/>
                    </a:lnTo>
                    <a:lnTo>
                      <a:pt x="356" y="892"/>
                    </a:lnTo>
                    <a:lnTo>
                      <a:pt x="343" y="900"/>
                    </a:lnTo>
                    <a:lnTo>
                      <a:pt x="331" y="910"/>
                    </a:lnTo>
                    <a:lnTo>
                      <a:pt x="321" y="919"/>
                    </a:lnTo>
                    <a:lnTo>
                      <a:pt x="309" y="921"/>
                    </a:lnTo>
                    <a:lnTo>
                      <a:pt x="295" y="913"/>
                    </a:lnTo>
                    <a:lnTo>
                      <a:pt x="280" y="898"/>
                    </a:lnTo>
                    <a:lnTo>
                      <a:pt x="266" y="870"/>
                    </a:lnTo>
                    <a:lnTo>
                      <a:pt x="246" y="839"/>
                    </a:lnTo>
                    <a:lnTo>
                      <a:pt x="217" y="809"/>
                    </a:lnTo>
                    <a:lnTo>
                      <a:pt x="183" y="782"/>
                    </a:lnTo>
                    <a:lnTo>
                      <a:pt x="152" y="756"/>
                    </a:lnTo>
                    <a:lnTo>
                      <a:pt x="124" y="734"/>
                    </a:lnTo>
                    <a:lnTo>
                      <a:pt x="105" y="717"/>
                    </a:lnTo>
                    <a:lnTo>
                      <a:pt x="87" y="697"/>
                    </a:lnTo>
                    <a:lnTo>
                      <a:pt x="73" y="677"/>
                    </a:lnTo>
                    <a:lnTo>
                      <a:pt x="61" y="662"/>
                    </a:lnTo>
                    <a:lnTo>
                      <a:pt x="53" y="652"/>
                    </a:lnTo>
                    <a:lnTo>
                      <a:pt x="51" y="648"/>
                    </a:lnTo>
                    <a:lnTo>
                      <a:pt x="47" y="648"/>
                    </a:lnTo>
                    <a:lnTo>
                      <a:pt x="40" y="650"/>
                    </a:lnTo>
                    <a:lnTo>
                      <a:pt x="30" y="650"/>
                    </a:lnTo>
                    <a:lnTo>
                      <a:pt x="20" y="648"/>
                    </a:lnTo>
                    <a:lnTo>
                      <a:pt x="8" y="646"/>
                    </a:lnTo>
                    <a:lnTo>
                      <a:pt x="2" y="638"/>
                    </a:lnTo>
                    <a:lnTo>
                      <a:pt x="0" y="628"/>
                    </a:lnTo>
                    <a:lnTo>
                      <a:pt x="4" y="614"/>
                    </a:lnTo>
                    <a:lnTo>
                      <a:pt x="10" y="593"/>
                    </a:lnTo>
                    <a:lnTo>
                      <a:pt x="14" y="575"/>
                    </a:lnTo>
                    <a:lnTo>
                      <a:pt x="14" y="559"/>
                    </a:lnTo>
                    <a:lnTo>
                      <a:pt x="12" y="541"/>
                    </a:lnTo>
                    <a:lnTo>
                      <a:pt x="10" y="524"/>
                    </a:lnTo>
                    <a:lnTo>
                      <a:pt x="12" y="504"/>
                    </a:lnTo>
                    <a:lnTo>
                      <a:pt x="12" y="482"/>
                    </a:lnTo>
                    <a:lnTo>
                      <a:pt x="8" y="463"/>
                    </a:lnTo>
                    <a:lnTo>
                      <a:pt x="6" y="449"/>
                    </a:lnTo>
                    <a:lnTo>
                      <a:pt x="4" y="439"/>
                    </a:lnTo>
                    <a:lnTo>
                      <a:pt x="10" y="431"/>
                    </a:lnTo>
                    <a:lnTo>
                      <a:pt x="22" y="427"/>
                    </a:lnTo>
                    <a:lnTo>
                      <a:pt x="34" y="429"/>
                    </a:lnTo>
                    <a:lnTo>
                      <a:pt x="44" y="437"/>
                    </a:lnTo>
                    <a:lnTo>
                      <a:pt x="51" y="449"/>
                    </a:lnTo>
                    <a:lnTo>
                      <a:pt x="57" y="461"/>
                    </a:lnTo>
                    <a:lnTo>
                      <a:pt x="65" y="471"/>
                    </a:lnTo>
                    <a:lnTo>
                      <a:pt x="75" y="475"/>
                    </a:lnTo>
                    <a:lnTo>
                      <a:pt x="87" y="473"/>
                    </a:lnTo>
                    <a:lnTo>
                      <a:pt x="105" y="465"/>
                    </a:lnTo>
                    <a:lnTo>
                      <a:pt x="118" y="463"/>
                    </a:lnTo>
                    <a:lnTo>
                      <a:pt x="132" y="463"/>
                    </a:lnTo>
                    <a:lnTo>
                      <a:pt x="144" y="459"/>
                    </a:lnTo>
                    <a:lnTo>
                      <a:pt x="152" y="451"/>
                    </a:lnTo>
                    <a:lnTo>
                      <a:pt x="158" y="435"/>
                    </a:lnTo>
                    <a:lnTo>
                      <a:pt x="164" y="412"/>
                    </a:lnTo>
                    <a:lnTo>
                      <a:pt x="169" y="394"/>
                    </a:lnTo>
                    <a:lnTo>
                      <a:pt x="171" y="376"/>
                    </a:lnTo>
                    <a:lnTo>
                      <a:pt x="169" y="360"/>
                    </a:lnTo>
                    <a:lnTo>
                      <a:pt x="156" y="347"/>
                    </a:lnTo>
                    <a:lnTo>
                      <a:pt x="140" y="335"/>
                    </a:lnTo>
                    <a:lnTo>
                      <a:pt x="122" y="325"/>
                    </a:lnTo>
                    <a:lnTo>
                      <a:pt x="108" y="315"/>
                    </a:lnTo>
                    <a:lnTo>
                      <a:pt x="99" y="305"/>
                    </a:lnTo>
                    <a:lnTo>
                      <a:pt x="97" y="293"/>
                    </a:lnTo>
                    <a:lnTo>
                      <a:pt x="101" y="278"/>
                    </a:lnTo>
                    <a:lnTo>
                      <a:pt x="108" y="254"/>
                    </a:lnTo>
                    <a:lnTo>
                      <a:pt x="114" y="229"/>
                    </a:lnTo>
                    <a:lnTo>
                      <a:pt x="118" y="205"/>
                    </a:lnTo>
                    <a:lnTo>
                      <a:pt x="124" y="183"/>
                    </a:lnTo>
                    <a:lnTo>
                      <a:pt x="132" y="168"/>
                    </a:lnTo>
                    <a:lnTo>
                      <a:pt x="140" y="158"/>
                    </a:lnTo>
                    <a:lnTo>
                      <a:pt x="148" y="150"/>
                    </a:lnTo>
                    <a:lnTo>
                      <a:pt x="154" y="146"/>
                    </a:lnTo>
                    <a:lnTo>
                      <a:pt x="158" y="142"/>
                    </a:lnTo>
                    <a:lnTo>
                      <a:pt x="160" y="140"/>
                    </a:lnTo>
                    <a:lnTo>
                      <a:pt x="162" y="138"/>
                    </a:lnTo>
                    <a:lnTo>
                      <a:pt x="256" y="152"/>
                    </a:lnTo>
                    <a:lnTo>
                      <a:pt x="284" y="105"/>
                    </a:lnTo>
                    <a:lnTo>
                      <a:pt x="355" y="42"/>
                    </a:lnTo>
                    <a:lnTo>
                      <a:pt x="384" y="24"/>
                    </a:lnTo>
                    <a:lnTo>
                      <a:pt x="492" y="61"/>
                    </a:lnTo>
                    <a:lnTo>
                      <a:pt x="530" y="87"/>
                    </a:lnTo>
                    <a:lnTo>
                      <a:pt x="589" y="81"/>
                    </a:lnTo>
                    <a:lnTo>
                      <a:pt x="626" y="36"/>
                    </a:lnTo>
                    <a:lnTo>
                      <a:pt x="792" y="67"/>
                    </a:lnTo>
                    <a:lnTo>
                      <a:pt x="841" y="106"/>
                    </a:lnTo>
                    <a:lnTo>
                      <a:pt x="896" y="118"/>
                    </a:lnTo>
                    <a:lnTo>
                      <a:pt x="1032" y="81"/>
                    </a:lnTo>
                    <a:lnTo>
                      <a:pt x="1071" y="105"/>
                    </a:lnTo>
                    <a:lnTo>
                      <a:pt x="1179" y="34"/>
                    </a:lnTo>
                    <a:lnTo>
                      <a:pt x="1297" y="32"/>
                    </a:lnTo>
                    <a:lnTo>
                      <a:pt x="1366" y="0"/>
                    </a:lnTo>
                    <a:lnTo>
                      <a:pt x="1461" y="12"/>
                    </a:lnTo>
                    <a:lnTo>
                      <a:pt x="1575" y="87"/>
                    </a:lnTo>
                    <a:lnTo>
                      <a:pt x="1666" y="75"/>
                    </a:lnTo>
                    <a:lnTo>
                      <a:pt x="1669" y="110"/>
                    </a:lnTo>
                    <a:lnTo>
                      <a:pt x="1628" y="138"/>
                    </a:lnTo>
                    <a:lnTo>
                      <a:pt x="1667" y="158"/>
                    </a:lnTo>
                    <a:lnTo>
                      <a:pt x="1666" y="205"/>
                    </a:lnTo>
                    <a:lnTo>
                      <a:pt x="1632" y="295"/>
                    </a:lnTo>
                    <a:lnTo>
                      <a:pt x="1634" y="347"/>
                    </a:lnTo>
                    <a:lnTo>
                      <a:pt x="1589" y="349"/>
                    </a:lnTo>
                    <a:lnTo>
                      <a:pt x="1595" y="431"/>
                    </a:lnTo>
                    <a:lnTo>
                      <a:pt x="1650" y="520"/>
                    </a:lnTo>
                    <a:lnTo>
                      <a:pt x="1701" y="632"/>
                    </a:lnTo>
                    <a:lnTo>
                      <a:pt x="1774" y="628"/>
                    </a:lnTo>
                    <a:lnTo>
                      <a:pt x="1845" y="663"/>
                    </a:lnTo>
                    <a:lnTo>
                      <a:pt x="1870" y="665"/>
                    </a:lnTo>
                    <a:lnTo>
                      <a:pt x="1902" y="683"/>
                    </a:lnTo>
                    <a:lnTo>
                      <a:pt x="1978" y="730"/>
                    </a:lnTo>
                    <a:lnTo>
                      <a:pt x="2041" y="726"/>
                    </a:lnTo>
                    <a:lnTo>
                      <a:pt x="2110" y="758"/>
                    </a:lnTo>
                    <a:lnTo>
                      <a:pt x="2207" y="756"/>
                    </a:lnTo>
                    <a:lnTo>
                      <a:pt x="2321" y="799"/>
                    </a:lnTo>
                    <a:lnTo>
                      <a:pt x="2402" y="860"/>
                    </a:lnTo>
                    <a:lnTo>
                      <a:pt x="2410" y="913"/>
                    </a:lnTo>
                    <a:lnTo>
                      <a:pt x="2486" y="923"/>
                    </a:lnTo>
                    <a:lnTo>
                      <a:pt x="2557" y="939"/>
                    </a:lnTo>
                    <a:lnTo>
                      <a:pt x="2628" y="843"/>
                    </a:lnTo>
                    <a:lnTo>
                      <a:pt x="2644" y="793"/>
                    </a:lnTo>
                    <a:lnTo>
                      <a:pt x="2634" y="758"/>
                    </a:lnTo>
                    <a:lnTo>
                      <a:pt x="2681" y="764"/>
                    </a:lnTo>
                    <a:lnTo>
                      <a:pt x="2740" y="803"/>
                    </a:lnTo>
                    <a:lnTo>
                      <a:pt x="2786" y="829"/>
                    </a:lnTo>
                    <a:lnTo>
                      <a:pt x="2817" y="925"/>
                    </a:lnTo>
                    <a:lnTo>
                      <a:pt x="2880" y="992"/>
                    </a:lnTo>
                    <a:lnTo>
                      <a:pt x="2874" y="1020"/>
                    </a:lnTo>
                    <a:lnTo>
                      <a:pt x="2841" y="1033"/>
                    </a:lnTo>
                    <a:lnTo>
                      <a:pt x="2880" y="1106"/>
                    </a:lnTo>
                    <a:lnTo>
                      <a:pt x="2894" y="1240"/>
                    </a:lnTo>
                    <a:lnTo>
                      <a:pt x="2896" y="1358"/>
                    </a:lnTo>
                    <a:lnTo>
                      <a:pt x="2858" y="1378"/>
                    </a:lnTo>
                    <a:lnTo>
                      <a:pt x="2849" y="1413"/>
                    </a:lnTo>
                    <a:lnTo>
                      <a:pt x="2829" y="1472"/>
                    </a:lnTo>
                    <a:lnTo>
                      <a:pt x="2835" y="1528"/>
                    </a:lnTo>
                    <a:lnTo>
                      <a:pt x="2799" y="1541"/>
                    </a:lnTo>
                    <a:lnTo>
                      <a:pt x="2774" y="1520"/>
                    </a:lnTo>
                    <a:lnTo>
                      <a:pt x="2754" y="1539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Freeform 72"/>
              <p:cNvSpPr/>
              <p:nvPr/>
            </p:nvSpPr>
            <p:spPr bwMode="gray">
              <a:xfrm>
                <a:off x="2881544" y="5603007"/>
                <a:ext cx="2030536" cy="2084663"/>
              </a:xfrm>
              <a:custGeom>
                <a:avLst/>
                <a:gdLst/>
                <a:ahLst/>
                <a:cxnLst>
                  <a:cxn ang="0">
                    <a:pos x="1185" y="1032"/>
                  </a:cxn>
                  <a:cxn ang="0">
                    <a:pos x="1150" y="1067"/>
                  </a:cxn>
                  <a:cxn ang="0">
                    <a:pos x="1118" y="1106"/>
                  </a:cxn>
                  <a:cxn ang="0">
                    <a:pos x="1059" y="1114"/>
                  </a:cxn>
                  <a:cxn ang="0">
                    <a:pos x="1030" y="1124"/>
                  </a:cxn>
                  <a:cxn ang="0">
                    <a:pos x="992" y="1140"/>
                  </a:cxn>
                  <a:cxn ang="0">
                    <a:pos x="959" y="1116"/>
                  </a:cxn>
                  <a:cxn ang="0">
                    <a:pos x="949" y="1140"/>
                  </a:cxn>
                  <a:cxn ang="0">
                    <a:pos x="925" y="1136"/>
                  </a:cxn>
                  <a:cxn ang="0">
                    <a:pos x="913" y="1122"/>
                  </a:cxn>
                  <a:cxn ang="0">
                    <a:pos x="874" y="1159"/>
                  </a:cxn>
                  <a:cxn ang="0">
                    <a:pos x="809" y="1128"/>
                  </a:cxn>
                  <a:cxn ang="0">
                    <a:pos x="754" y="1159"/>
                  </a:cxn>
                  <a:cxn ang="0">
                    <a:pos x="695" y="1169"/>
                  </a:cxn>
                  <a:cxn ang="0">
                    <a:pos x="646" y="1209"/>
                  </a:cxn>
                  <a:cxn ang="0">
                    <a:pos x="675" y="1317"/>
                  </a:cxn>
                  <a:cxn ang="0">
                    <a:pos x="658" y="1382"/>
                  </a:cxn>
                  <a:cxn ang="0">
                    <a:pos x="581" y="1362"/>
                  </a:cxn>
                  <a:cxn ang="0">
                    <a:pos x="565" y="1287"/>
                  </a:cxn>
                  <a:cxn ang="0">
                    <a:pos x="518" y="1317"/>
                  </a:cxn>
                  <a:cxn ang="0">
                    <a:pos x="451" y="1343"/>
                  </a:cxn>
                  <a:cxn ang="0">
                    <a:pos x="394" y="1307"/>
                  </a:cxn>
                  <a:cxn ang="0">
                    <a:pos x="378" y="1240"/>
                  </a:cxn>
                  <a:cxn ang="0">
                    <a:pos x="303" y="1232"/>
                  </a:cxn>
                  <a:cxn ang="0">
                    <a:pos x="268" y="1201"/>
                  </a:cxn>
                  <a:cxn ang="0">
                    <a:pos x="285" y="1120"/>
                  </a:cxn>
                  <a:cxn ang="0">
                    <a:pos x="315" y="1065"/>
                  </a:cxn>
                  <a:cxn ang="0">
                    <a:pos x="254" y="1051"/>
                  </a:cxn>
                  <a:cxn ang="0">
                    <a:pos x="211" y="980"/>
                  </a:cxn>
                  <a:cxn ang="0">
                    <a:pos x="187" y="908"/>
                  </a:cxn>
                  <a:cxn ang="0">
                    <a:pos x="205" y="874"/>
                  </a:cxn>
                  <a:cxn ang="0">
                    <a:pos x="193" y="868"/>
                  </a:cxn>
                  <a:cxn ang="0">
                    <a:pos x="97" y="882"/>
                  </a:cxn>
                  <a:cxn ang="0">
                    <a:pos x="34" y="915"/>
                  </a:cxn>
                  <a:cxn ang="0">
                    <a:pos x="10" y="896"/>
                  </a:cxn>
                  <a:cxn ang="0">
                    <a:pos x="32" y="862"/>
                  </a:cxn>
                  <a:cxn ang="0">
                    <a:pos x="14" y="823"/>
                  </a:cxn>
                  <a:cxn ang="0">
                    <a:pos x="22" y="758"/>
                  </a:cxn>
                  <a:cxn ang="0">
                    <a:pos x="61" y="685"/>
                  </a:cxn>
                  <a:cxn ang="0">
                    <a:pos x="114" y="646"/>
                  </a:cxn>
                  <a:cxn ang="0">
                    <a:pos x="152" y="599"/>
                  </a:cxn>
                  <a:cxn ang="0">
                    <a:pos x="197" y="522"/>
                  </a:cxn>
                  <a:cxn ang="0">
                    <a:pos x="213" y="358"/>
                  </a:cxn>
                  <a:cxn ang="0">
                    <a:pos x="189" y="286"/>
                  </a:cxn>
                  <a:cxn ang="0">
                    <a:pos x="126" y="242"/>
                  </a:cxn>
                  <a:cxn ang="0">
                    <a:pos x="203" y="168"/>
                  </a:cxn>
                  <a:cxn ang="0">
                    <a:pos x="311" y="177"/>
                  </a:cxn>
                  <a:cxn ang="0">
                    <a:pos x="447" y="242"/>
                  </a:cxn>
                  <a:cxn ang="0">
                    <a:pos x="681" y="551"/>
                  </a:cxn>
                  <a:cxn ang="0">
                    <a:pos x="856" y="435"/>
                  </a:cxn>
                  <a:cxn ang="0">
                    <a:pos x="917" y="199"/>
                  </a:cxn>
                  <a:cxn ang="0">
                    <a:pos x="994" y="103"/>
                  </a:cxn>
                  <a:cxn ang="0">
                    <a:pos x="1154" y="189"/>
                  </a:cxn>
                  <a:cxn ang="0">
                    <a:pos x="1061" y="327"/>
                  </a:cxn>
                  <a:cxn ang="0">
                    <a:pos x="961" y="404"/>
                  </a:cxn>
                  <a:cxn ang="0">
                    <a:pos x="1104" y="490"/>
                  </a:cxn>
                  <a:cxn ang="0">
                    <a:pos x="1118" y="732"/>
                  </a:cxn>
                  <a:cxn ang="0">
                    <a:pos x="1197" y="864"/>
                  </a:cxn>
                  <a:cxn ang="0">
                    <a:pos x="1352" y="900"/>
                  </a:cxn>
                </a:cxnLst>
                <a:rect l="0" t="0" r="r" b="b"/>
                <a:pathLst>
                  <a:path w="1352" h="1388">
                    <a:moveTo>
                      <a:pt x="1262" y="1026"/>
                    </a:moveTo>
                    <a:lnTo>
                      <a:pt x="1230" y="998"/>
                    </a:lnTo>
                    <a:lnTo>
                      <a:pt x="1203" y="1026"/>
                    </a:lnTo>
                    <a:lnTo>
                      <a:pt x="1197" y="1028"/>
                    </a:lnTo>
                    <a:lnTo>
                      <a:pt x="1185" y="1032"/>
                    </a:lnTo>
                    <a:lnTo>
                      <a:pt x="1171" y="1039"/>
                    </a:lnTo>
                    <a:lnTo>
                      <a:pt x="1159" y="1045"/>
                    </a:lnTo>
                    <a:lnTo>
                      <a:pt x="1154" y="1049"/>
                    </a:lnTo>
                    <a:lnTo>
                      <a:pt x="1152" y="1055"/>
                    </a:lnTo>
                    <a:lnTo>
                      <a:pt x="1150" y="1067"/>
                    </a:lnTo>
                    <a:lnTo>
                      <a:pt x="1148" y="1081"/>
                    </a:lnTo>
                    <a:lnTo>
                      <a:pt x="1144" y="1093"/>
                    </a:lnTo>
                    <a:lnTo>
                      <a:pt x="1138" y="1098"/>
                    </a:lnTo>
                    <a:lnTo>
                      <a:pt x="1130" y="1102"/>
                    </a:lnTo>
                    <a:lnTo>
                      <a:pt x="1118" y="1106"/>
                    </a:lnTo>
                    <a:lnTo>
                      <a:pt x="1104" y="1114"/>
                    </a:lnTo>
                    <a:lnTo>
                      <a:pt x="1091" y="1118"/>
                    </a:lnTo>
                    <a:lnTo>
                      <a:pt x="1079" y="1122"/>
                    </a:lnTo>
                    <a:lnTo>
                      <a:pt x="1069" y="1120"/>
                    </a:lnTo>
                    <a:lnTo>
                      <a:pt x="1059" y="1114"/>
                    </a:lnTo>
                    <a:lnTo>
                      <a:pt x="1047" y="1112"/>
                    </a:lnTo>
                    <a:lnTo>
                      <a:pt x="1035" y="1112"/>
                    </a:lnTo>
                    <a:lnTo>
                      <a:pt x="1032" y="1112"/>
                    </a:lnTo>
                    <a:lnTo>
                      <a:pt x="1032" y="1116"/>
                    </a:lnTo>
                    <a:lnTo>
                      <a:pt x="1030" y="1124"/>
                    </a:lnTo>
                    <a:lnTo>
                      <a:pt x="1026" y="1136"/>
                    </a:lnTo>
                    <a:lnTo>
                      <a:pt x="1020" y="1144"/>
                    </a:lnTo>
                    <a:lnTo>
                      <a:pt x="1012" y="1148"/>
                    </a:lnTo>
                    <a:lnTo>
                      <a:pt x="1004" y="1146"/>
                    </a:lnTo>
                    <a:lnTo>
                      <a:pt x="992" y="1140"/>
                    </a:lnTo>
                    <a:lnTo>
                      <a:pt x="980" y="1130"/>
                    </a:lnTo>
                    <a:lnTo>
                      <a:pt x="969" y="1122"/>
                    </a:lnTo>
                    <a:lnTo>
                      <a:pt x="963" y="1116"/>
                    </a:lnTo>
                    <a:lnTo>
                      <a:pt x="959" y="1114"/>
                    </a:lnTo>
                    <a:lnTo>
                      <a:pt x="959" y="1116"/>
                    </a:lnTo>
                    <a:lnTo>
                      <a:pt x="959" y="1118"/>
                    </a:lnTo>
                    <a:lnTo>
                      <a:pt x="957" y="1124"/>
                    </a:lnTo>
                    <a:lnTo>
                      <a:pt x="955" y="1130"/>
                    </a:lnTo>
                    <a:lnTo>
                      <a:pt x="951" y="1134"/>
                    </a:lnTo>
                    <a:lnTo>
                      <a:pt x="949" y="1140"/>
                    </a:lnTo>
                    <a:lnTo>
                      <a:pt x="945" y="1142"/>
                    </a:lnTo>
                    <a:lnTo>
                      <a:pt x="939" y="1144"/>
                    </a:lnTo>
                    <a:lnTo>
                      <a:pt x="935" y="1142"/>
                    </a:lnTo>
                    <a:lnTo>
                      <a:pt x="931" y="1140"/>
                    </a:lnTo>
                    <a:lnTo>
                      <a:pt x="925" y="1136"/>
                    </a:lnTo>
                    <a:lnTo>
                      <a:pt x="921" y="1132"/>
                    </a:lnTo>
                    <a:lnTo>
                      <a:pt x="919" y="1128"/>
                    </a:lnTo>
                    <a:lnTo>
                      <a:pt x="917" y="1126"/>
                    </a:lnTo>
                    <a:lnTo>
                      <a:pt x="915" y="1122"/>
                    </a:lnTo>
                    <a:lnTo>
                      <a:pt x="913" y="1122"/>
                    </a:lnTo>
                    <a:lnTo>
                      <a:pt x="911" y="1126"/>
                    </a:lnTo>
                    <a:lnTo>
                      <a:pt x="906" y="1132"/>
                    </a:lnTo>
                    <a:lnTo>
                      <a:pt x="896" y="1144"/>
                    </a:lnTo>
                    <a:lnTo>
                      <a:pt x="886" y="1154"/>
                    </a:lnTo>
                    <a:lnTo>
                      <a:pt x="874" y="1159"/>
                    </a:lnTo>
                    <a:lnTo>
                      <a:pt x="864" y="1163"/>
                    </a:lnTo>
                    <a:lnTo>
                      <a:pt x="852" y="1159"/>
                    </a:lnTo>
                    <a:lnTo>
                      <a:pt x="839" y="1150"/>
                    </a:lnTo>
                    <a:lnTo>
                      <a:pt x="825" y="1138"/>
                    </a:lnTo>
                    <a:lnTo>
                      <a:pt x="809" y="1128"/>
                    </a:lnTo>
                    <a:lnTo>
                      <a:pt x="797" y="1122"/>
                    </a:lnTo>
                    <a:lnTo>
                      <a:pt x="787" y="1120"/>
                    </a:lnTo>
                    <a:lnTo>
                      <a:pt x="778" y="1130"/>
                    </a:lnTo>
                    <a:lnTo>
                      <a:pt x="766" y="1144"/>
                    </a:lnTo>
                    <a:lnTo>
                      <a:pt x="754" y="1159"/>
                    </a:lnTo>
                    <a:lnTo>
                      <a:pt x="742" y="1171"/>
                    </a:lnTo>
                    <a:lnTo>
                      <a:pt x="734" y="1179"/>
                    </a:lnTo>
                    <a:lnTo>
                      <a:pt x="724" y="1177"/>
                    </a:lnTo>
                    <a:lnTo>
                      <a:pt x="711" y="1175"/>
                    </a:lnTo>
                    <a:lnTo>
                      <a:pt x="695" y="1169"/>
                    </a:lnTo>
                    <a:lnTo>
                      <a:pt x="679" y="1165"/>
                    </a:lnTo>
                    <a:lnTo>
                      <a:pt x="667" y="1165"/>
                    </a:lnTo>
                    <a:lnTo>
                      <a:pt x="659" y="1167"/>
                    </a:lnTo>
                    <a:lnTo>
                      <a:pt x="650" y="1183"/>
                    </a:lnTo>
                    <a:lnTo>
                      <a:pt x="646" y="1209"/>
                    </a:lnTo>
                    <a:lnTo>
                      <a:pt x="648" y="1234"/>
                    </a:lnTo>
                    <a:lnTo>
                      <a:pt x="656" y="1254"/>
                    </a:lnTo>
                    <a:lnTo>
                      <a:pt x="665" y="1278"/>
                    </a:lnTo>
                    <a:lnTo>
                      <a:pt x="673" y="1299"/>
                    </a:lnTo>
                    <a:lnTo>
                      <a:pt x="675" y="1317"/>
                    </a:lnTo>
                    <a:lnTo>
                      <a:pt x="673" y="1331"/>
                    </a:lnTo>
                    <a:lnTo>
                      <a:pt x="673" y="1346"/>
                    </a:lnTo>
                    <a:lnTo>
                      <a:pt x="673" y="1362"/>
                    </a:lnTo>
                    <a:lnTo>
                      <a:pt x="667" y="1374"/>
                    </a:lnTo>
                    <a:lnTo>
                      <a:pt x="658" y="1382"/>
                    </a:lnTo>
                    <a:lnTo>
                      <a:pt x="638" y="1386"/>
                    </a:lnTo>
                    <a:lnTo>
                      <a:pt x="620" y="1388"/>
                    </a:lnTo>
                    <a:lnTo>
                      <a:pt x="604" y="1386"/>
                    </a:lnTo>
                    <a:lnTo>
                      <a:pt x="591" y="1380"/>
                    </a:lnTo>
                    <a:lnTo>
                      <a:pt x="581" y="1362"/>
                    </a:lnTo>
                    <a:lnTo>
                      <a:pt x="573" y="1343"/>
                    </a:lnTo>
                    <a:lnTo>
                      <a:pt x="571" y="1321"/>
                    </a:lnTo>
                    <a:lnTo>
                      <a:pt x="569" y="1309"/>
                    </a:lnTo>
                    <a:lnTo>
                      <a:pt x="567" y="1297"/>
                    </a:lnTo>
                    <a:lnTo>
                      <a:pt x="565" y="1287"/>
                    </a:lnTo>
                    <a:lnTo>
                      <a:pt x="559" y="1282"/>
                    </a:lnTo>
                    <a:lnTo>
                      <a:pt x="553" y="1283"/>
                    </a:lnTo>
                    <a:lnTo>
                      <a:pt x="545" y="1291"/>
                    </a:lnTo>
                    <a:lnTo>
                      <a:pt x="534" y="1303"/>
                    </a:lnTo>
                    <a:lnTo>
                      <a:pt x="518" y="1317"/>
                    </a:lnTo>
                    <a:lnTo>
                      <a:pt x="504" y="1331"/>
                    </a:lnTo>
                    <a:lnTo>
                      <a:pt x="488" y="1341"/>
                    </a:lnTo>
                    <a:lnTo>
                      <a:pt x="476" y="1343"/>
                    </a:lnTo>
                    <a:lnTo>
                      <a:pt x="465" y="1343"/>
                    </a:lnTo>
                    <a:lnTo>
                      <a:pt x="451" y="1343"/>
                    </a:lnTo>
                    <a:lnTo>
                      <a:pt x="437" y="1345"/>
                    </a:lnTo>
                    <a:lnTo>
                      <a:pt x="425" y="1343"/>
                    </a:lnTo>
                    <a:lnTo>
                      <a:pt x="415" y="1337"/>
                    </a:lnTo>
                    <a:lnTo>
                      <a:pt x="404" y="1323"/>
                    </a:lnTo>
                    <a:lnTo>
                      <a:pt x="394" y="1307"/>
                    </a:lnTo>
                    <a:lnTo>
                      <a:pt x="388" y="1287"/>
                    </a:lnTo>
                    <a:lnTo>
                      <a:pt x="386" y="1272"/>
                    </a:lnTo>
                    <a:lnTo>
                      <a:pt x="382" y="1256"/>
                    </a:lnTo>
                    <a:lnTo>
                      <a:pt x="378" y="1244"/>
                    </a:lnTo>
                    <a:lnTo>
                      <a:pt x="378" y="1240"/>
                    </a:lnTo>
                    <a:lnTo>
                      <a:pt x="372" y="1240"/>
                    </a:lnTo>
                    <a:lnTo>
                      <a:pt x="358" y="1240"/>
                    </a:lnTo>
                    <a:lnTo>
                      <a:pt x="341" y="1238"/>
                    </a:lnTo>
                    <a:lnTo>
                      <a:pt x="321" y="1236"/>
                    </a:lnTo>
                    <a:lnTo>
                      <a:pt x="303" y="1232"/>
                    </a:lnTo>
                    <a:lnTo>
                      <a:pt x="291" y="1224"/>
                    </a:lnTo>
                    <a:lnTo>
                      <a:pt x="282" y="1219"/>
                    </a:lnTo>
                    <a:lnTo>
                      <a:pt x="276" y="1213"/>
                    </a:lnTo>
                    <a:lnTo>
                      <a:pt x="270" y="1209"/>
                    </a:lnTo>
                    <a:lnTo>
                      <a:pt x="268" y="1201"/>
                    </a:lnTo>
                    <a:lnTo>
                      <a:pt x="268" y="1189"/>
                    </a:lnTo>
                    <a:lnTo>
                      <a:pt x="274" y="1171"/>
                    </a:lnTo>
                    <a:lnTo>
                      <a:pt x="280" y="1150"/>
                    </a:lnTo>
                    <a:lnTo>
                      <a:pt x="284" y="1134"/>
                    </a:lnTo>
                    <a:lnTo>
                      <a:pt x="285" y="1120"/>
                    </a:lnTo>
                    <a:lnTo>
                      <a:pt x="287" y="1110"/>
                    </a:lnTo>
                    <a:lnTo>
                      <a:pt x="291" y="1100"/>
                    </a:lnTo>
                    <a:lnTo>
                      <a:pt x="299" y="1087"/>
                    </a:lnTo>
                    <a:lnTo>
                      <a:pt x="309" y="1075"/>
                    </a:lnTo>
                    <a:lnTo>
                      <a:pt x="315" y="1065"/>
                    </a:lnTo>
                    <a:lnTo>
                      <a:pt x="311" y="1057"/>
                    </a:lnTo>
                    <a:lnTo>
                      <a:pt x="303" y="1053"/>
                    </a:lnTo>
                    <a:lnTo>
                      <a:pt x="289" y="1053"/>
                    </a:lnTo>
                    <a:lnTo>
                      <a:pt x="272" y="1053"/>
                    </a:lnTo>
                    <a:lnTo>
                      <a:pt x="254" y="1051"/>
                    </a:lnTo>
                    <a:lnTo>
                      <a:pt x="240" y="1047"/>
                    </a:lnTo>
                    <a:lnTo>
                      <a:pt x="230" y="1039"/>
                    </a:lnTo>
                    <a:lnTo>
                      <a:pt x="221" y="1020"/>
                    </a:lnTo>
                    <a:lnTo>
                      <a:pt x="217" y="1000"/>
                    </a:lnTo>
                    <a:lnTo>
                      <a:pt x="211" y="980"/>
                    </a:lnTo>
                    <a:lnTo>
                      <a:pt x="207" y="959"/>
                    </a:lnTo>
                    <a:lnTo>
                      <a:pt x="205" y="943"/>
                    </a:lnTo>
                    <a:lnTo>
                      <a:pt x="199" y="931"/>
                    </a:lnTo>
                    <a:lnTo>
                      <a:pt x="191" y="919"/>
                    </a:lnTo>
                    <a:lnTo>
                      <a:pt x="187" y="908"/>
                    </a:lnTo>
                    <a:lnTo>
                      <a:pt x="189" y="894"/>
                    </a:lnTo>
                    <a:lnTo>
                      <a:pt x="191" y="888"/>
                    </a:lnTo>
                    <a:lnTo>
                      <a:pt x="197" y="884"/>
                    </a:lnTo>
                    <a:lnTo>
                      <a:pt x="201" y="878"/>
                    </a:lnTo>
                    <a:lnTo>
                      <a:pt x="205" y="874"/>
                    </a:lnTo>
                    <a:lnTo>
                      <a:pt x="209" y="870"/>
                    </a:lnTo>
                    <a:lnTo>
                      <a:pt x="211" y="868"/>
                    </a:lnTo>
                    <a:lnTo>
                      <a:pt x="213" y="868"/>
                    </a:lnTo>
                    <a:lnTo>
                      <a:pt x="207" y="868"/>
                    </a:lnTo>
                    <a:lnTo>
                      <a:pt x="193" y="868"/>
                    </a:lnTo>
                    <a:lnTo>
                      <a:pt x="173" y="870"/>
                    </a:lnTo>
                    <a:lnTo>
                      <a:pt x="152" y="870"/>
                    </a:lnTo>
                    <a:lnTo>
                      <a:pt x="130" y="872"/>
                    </a:lnTo>
                    <a:lnTo>
                      <a:pt x="112" y="876"/>
                    </a:lnTo>
                    <a:lnTo>
                      <a:pt x="97" y="882"/>
                    </a:lnTo>
                    <a:lnTo>
                      <a:pt x="81" y="892"/>
                    </a:lnTo>
                    <a:lnTo>
                      <a:pt x="67" y="902"/>
                    </a:lnTo>
                    <a:lnTo>
                      <a:pt x="53" y="912"/>
                    </a:lnTo>
                    <a:lnTo>
                      <a:pt x="43" y="915"/>
                    </a:lnTo>
                    <a:lnTo>
                      <a:pt x="34" y="915"/>
                    </a:lnTo>
                    <a:lnTo>
                      <a:pt x="28" y="912"/>
                    </a:lnTo>
                    <a:lnTo>
                      <a:pt x="22" y="908"/>
                    </a:lnTo>
                    <a:lnTo>
                      <a:pt x="18" y="906"/>
                    </a:lnTo>
                    <a:lnTo>
                      <a:pt x="14" y="902"/>
                    </a:lnTo>
                    <a:lnTo>
                      <a:pt x="10" y="896"/>
                    </a:lnTo>
                    <a:lnTo>
                      <a:pt x="10" y="892"/>
                    </a:lnTo>
                    <a:lnTo>
                      <a:pt x="10" y="884"/>
                    </a:lnTo>
                    <a:lnTo>
                      <a:pt x="16" y="876"/>
                    </a:lnTo>
                    <a:lnTo>
                      <a:pt x="24" y="868"/>
                    </a:lnTo>
                    <a:lnTo>
                      <a:pt x="32" y="862"/>
                    </a:lnTo>
                    <a:lnTo>
                      <a:pt x="37" y="854"/>
                    </a:lnTo>
                    <a:lnTo>
                      <a:pt x="37" y="843"/>
                    </a:lnTo>
                    <a:lnTo>
                      <a:pt x="34" y="835"/>
                    </a:lnTo>
                    <a:lnTo>
                      <a:pt x="24" y="829"/>
                    </a:lnTo>
                    <a:lnTo>
                      <a:pt x="14" y="823"/>
                    </a:lnTo>
                    <a:lnTo>
                      <a:pt x="6" y="817"/>
                    </a:lnTo>
                    <a:lnTo>
                      <a:pt x="0" y="811"/>
                    </a:lnTo>
                    <a:lnTo>
                      <a:pt x="2" y="799"/>
                    </a:lnTo>
                    <a:lnTo>
                      <a:pt x="12" y="776"/>
                    </a:lnTo>
                    <a:lnTo>
                      <a:pt x="22" y="758"/>
                    </a:lnTo>
                    <a:lnTo>
                      <a:pt x="34" y="744"/>
                    </a:lnTo>
                    <a:lnTo>
                      <a:pt x="41" y="734"/>
                    </a:lnTo>
                    <a:lnTo>
                      <a:pt x="47" y="719"/>
                    </a:lnTo>
                    <a:lnTo>
                      <a:pt x="55" y="701"/>
                    </a:lnTo>
                    <a:lnTo>
                      <a:pt x="61" y="685"/>
                    </a:lnTo>
                    <a:lnTo>
                      <a:pt x="67" y="675"/>
                    </a:lnTo>
                    <a:lnTo>
                      <a:pt x="75" y="669"/>
                    </a:lnTo>
                    <a:lnTo>
                      <a:pt x="89" y="665"/>
                    </a:lnTo>
                    <a:lnTo>
                      <a:pt x="102" y="660"/>
                    </a:lnTo>
                    <a:lnTo>
                      <a:pt x="114" y="646"/>
                    </a:lnTo>
                    <a:lnTo>
                      <a:pt x="122" y="632"/>
                    </a:lnTo>
                    <a:lnTo>
                      <a:pt x="126" y="620"/>
                    </a:lnTo>
                    <a:lnTo>
                      <a:pt x="130" y="614"/>
                    </a:lnTo>
                    <a:lnTo>
                      <a:pt x="142" y="604"/>
                    </a:lnTo>
                    <a:lnTo>
                      <a:pt x="152" y="599"/>
                    </a:lnTo>
                    <a:lnTo>
                      <a:pt x="161" y="595"/>
                    </a:lnTo>
                    <a:lnTo>
                      <a:pt x="167" y="591"/>
                    </a:lnTo>
                    <a:lnTo>
                      <a:pt x="175" y="581"/>
                    </a:lnTo>
                    <a:lnTo>
                      <a:pt x="187" y="553"/>
                    </a:lnTo>
                    <a:lnTo>
                      <a:pt x="197" y="522"/>
                    </a:lnTo>
                    <a:lnTo>
                      <a:pt x="205" y="488"/>
                    </a:lnTo>
                    <a:lnTo>
                      <a:pt x="213" y="445"/>
                    </a:lnTo>
                    <a:lnTo>
                      <a:pt x="215" y="404"/>
                    </a:lnTo>
                    <a:lnTo>
                      <a:pt x="213" y="384"/>
                    </a:lnTo>
                    <a:lnTo>
                      <a:pt x="213" y="358"/>
                    </a:lnTo>
                    <a:lnTo>
                      <a:pt x="213" y="333"/>
                    </a:lnTo>
                    <a:lnTo>
                      <a:pt x="211" y="309"/>
                    </a:lnTo>
                    <a:lnTo>
                      <a:pt x="209" y="295"/>
                    </a:lnTo>
                    <a:lnTo>
                      <a:pt x="201" y="288"/>
                    </a:lnTo>
                    <a:lnTo>
                      <a:pt x="189" y="286"/>
                    </a:lnTo>
                    <a:lnTo>
                      <a:pt x="173" y="284"/>
                    </a:lnTo>
                    <a:lnTo>
                      <a:pt x="159" y="280"/>
                    </a:lnTo>
                    <a:lnTo>
                      <a:pt x="146" y="274"/>
                    </a:lnTo>
                    <a:lnTo>
                      <a:pt x="134" y="260"/>
                    </a:lnTo>
                    <a:lnTo>
                      <a:pt x="126" y="242"/>
                    </a:lnTo>
                    <a:lnTo>
                      <a:pt x="122" y="225"/>
                    </a:lnTo>
                    <a:lnTo>
                      <a:pt x="124" y="181"/>
                    </a:lnTo>
                    <a:lnTo>
                      <a:pt x="144" y="162"/>
                    </a:lnTo>
                    <a:lnTo>
                      <a:pt x="169" y="183"/>
                    </a:lnTo>
                    <a:lnTo>
                      <a:pt x="203" y="168"/>
                    </a:lnTo>
                    <a:lnTo>
                      <a:pt x="199" y="114"/>
                    </a:lnTo>
                    <a:lnTo>
                      <a:pt x="228" y="20"/>
                    </a:lnTo>
                    <a:lnTo>
                      <a:pt x="266" y="0"/>
                    </a:lnTo>
                    <a:lnTo>
                      <a:pt x="278" y="116"/>
                    </a:lnTo>
                    <a:lnTo>
                      <a:pt x="311" y="177"/>
                    </a:lnTo>
                    <a:lnTo>
                      <a:pt x="354" y="170"/>
                    </a:lnTo>
                    <a:lnTo>
                      <a:pt x="400" y="118"/>
                    </a:lnTo>
                    <a:lnTo>
                      <a:pt x="429" y="156"/>
                    </a:lnTo>
                    <a:lnTo>
                      <a:pt x="411" y="191"/>
                    </a:lnTo>
                    <a:lnTo>
                      <a:pt x="447" y="242"/>
                    </a:lnTo>
                    <a:lnTo>
                      <a:pt x="496" y="244"/>
                    </a:lnTo>
                    <a:lnTo>
                      <a:pt x="551" y="329"/>
                    </a:lnTo>
                    <a:lnTo>
                      <a:pt x="614" y="439"/>
                    </a:lnTo>
                    <a:lnTo>
                      <a:pt x="646" y="516"/>
                    </a:lnTo>
                    <a:lnTo>
                      <a:pt x="681" y="551"/>
                    </a:lnTo>
                    <a:lnTo>
                      <a:pt x="721" y="543"/>
                    </a:lnTo>
                    <a:lnTo>
                      <a:pt x="793" y="494"/>
                    </a:lnTo>
                    <a:lnTo>
                      <a:pt x="803" y="518"/>
                    </a:lnTo>
                    <a:lnTo>
                      <a:pt x="852" y="492"/>
                    </a:lnTo>
                    <a:lnTo>
                      <a:pt x="856" y="435"/>
                    </a:lnTo>
                    <a:lnTo>
                      <a:pt x="831" y="402"/>
                    </a:lnTo>
                    <a:lnTo>
                      <a:pt x="831" y="335"/>
                    </a:lnTo>
                    <a:lnTo>
                      <a:pt x="868" y="315"/>
                    </a:lnTo>
                    <a:lnTo>
                      <a:pt x="925" y="244"/>
                    </a:lnTo>
                    <a:lnTo>
                      <a:pt x="917" y="199"/>
                    </a:lnTo>
                    <a:lnTo>
                      <a:pt x="941" y="171"/>
                    </a:lnTo>
                    <a:lnTo>
                      <a:pt x="976" y="171"/>
                    </a:lnTo>
                    <a:lnTo>
                      <a:pt x="980" y="148"/>
                    </a:lnTo>
                    <a:lnTo>
                      <a:pt x="967" y="120"/>
                    </a:lnTo>
                    <a:lnTo>
                      <a:pt x="994" y="103"/>
                    </a:lnTo>
                    <a:lnTo>
                      <a:pt x="1043" y="108"/>
                    </a:lnTo>
                    <a:lnTo>
                      <a:pt x="1043" y="162"/>
                    </a:lnTo>
                    <a:lnTo>
                      <a:pt x="1065" y="232"/>
                    </a:lnTo>
                    <a:lnTo>
                      <a:pt x="1128" y="227"/>
                    </a:lnTo>
                    <a:lnTo>
                      <a:pt x="1154" y="189"/>
                    </a:lnTo>
                    <a:lnTo>
                      <a:pt x="1187" y="211"/>
                    </a:lnTo>
                    <a:lnTo>
                      <a:pt x="1193" y="252"/>
                    </a:lnTo>
                    <a:lnTo>
                      <a:pt x="1177" y="315"/>
                    </a:lnTo>
                    <a:lnTo>
                      <a:pt x="1126" y="329"/>
                    </a:lnTo>
                    <a:lnTo>
                      <a:pt x="1061" y="327"/>
                    </a:lnTo>
                    <a:lnTo>
                      <a:pt x="1047" y="311"/>
                    </a:lnTo>
                    <a:lnTo>
                      <a:pt x="1024" y="337"/>
                    </a:lnTo>
                    <a:lnTo>
                      <a:pt x="994" y="315"/>
                    </a:lnTo>
                    <a:lnTo>
                      <a:pt x="939" y="376"/>
                    </a:lnTo>
                    <a:lnTo>
                      <a:pt x="961" y="404"/>
                    </a:lnTo>
                    <a:lnTo>
                      <a:pt x="965" y="459"/>
                    </a:lnTo>
                    <a:lnTo>
                      <a:pt x="1006" y="471"/>
                    </a:lnTo>
                    <a:lnTo>
                      <a:pt x="1051" y="449"/>
                    </a:lnTo>
                    <a:lnTo>
                      <a:pt x="1069" y="445"/>
                    </a:lnTo>
                    <a:lnTo>
                      <a:pt x="1104" y="490"/>
                    </a:lnTo>
                    <a:lnTo>
                      <a:pt x="1075" y="561"/>
                    </a:lnTo>
                    <a:lnTo>
                      <a:pt x="1053" y="614"/>
                    </a:lnTo>
                    <a:lnTo>
                      <a:pt x="1075" y="658"/>
                    </a:lnTo>
                    <a:lnTo>
                      <a:pt x="1116" y="677"/>
                    </a:lnTo>
                    <a:lnTo>
                      <a:pt x="1118" y="732"/>
                    </a:lnTo>
                    <a:lnTo>
                      <a:pt x="1081" y="782"/>
                    </a:lnTo>
                    <a:lnTo>
                      <a:pt x="1112" y="837"/>
                    </a:lnTo>
                    <a:lnTo>
                      <a:pt x="1138" y="819"/>
                    </a:lnTo>
                    <a:lnTo>
                      <a:pt x="1187" y="823"/>
                    </a:lnTo>
                    <a:lnTo>
                      <a:pt x="1197" y="864"/>
                    </a:lnTo>
                    <a:lnTo>
                      <a:pt x="1228" y="884"/>
                    </a:lnTo>
                    <a:lnTo>
                      <a:pt x="1262" y="864"/>
                    </a:lnTo>
                    <a:lnTo>
                      <a:pt x="1293" y="888"/>
                    </a:lnTo>
                    <a:lnTo>
                      <a:pt x="1329" y="872"/>
                    </a:lnTo>
                    <a:lnTo>
                      <a:pt x="1352" y="900"/>
                    </a:lnTo>
                    <a:lnTo>
                      <a:pt x="1343" y="973"/>
                    </a:lnTo>
                    <a:lnTo>
                      <a:pt x="1291" y="986"/>
                    </a:lnTo>
                    <a:lnTo>
                      <a:pt x="1262" y="1026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74"/>
              <p:cNvSpPr/>
              <p:nvPr/>
            </p:nvSpPr>
            <p:spPr bwMode="gray">
              <a:xfrm>
                <a:off x="4503924" y="6255470"/>
                <a:ext cx="1789155" cy="1297611"/>
              </a:xfrm>
              <a:custGeom>
                <a:avLst/>
                <a:gdLst/>
                <a:ahLst/>
                <a:cxnLst>
                  <a:cxn ang="0">
                    <a:pos x="836" y="852"/>
                  </a:cxn>
                  <a:cxn ang="0">
                    <a:pos x="807" y="860"/>
                  </a:cxn>
                  <a:cxn ang="0">
                    <a:pos x="777" y="856"/>
                  </a:cxn>
                  <a:cxn ang="0">
                    <a:pos x="744" y="837"/>
                  </a:cxn>
                  <a:cxn ang="0">
                    <a:pos x="718" y="837"/>
                  </a:cxn>
                  <a:cxn ang="0">
                    <a:pos x="693" y="811"/>
                  </a:cxn>
                  <a:cxn ang="0">
                    <a:pos x="673" y="799"/>
                  </a:cxn>
                  <a:cxn ang="0">
                    <a:pos x="651" y="839"/>
                  </a:cxn>
                  <a:cxn ang="0">
                    <a:pos x="620" y="856"/>
                  </a:cxn>
                  <a:cxn ang="0">
                    <a:pos x="582" y="862"/>
                  </a:cxn>
                  <a:cxn ang="0">
                    <a:pos x="559" y="843"/>
                  </a:cxn>
                  <a:cxn ang="0">
                    <a:pos x="529" y="850"/>
                  </a:cxn>
                  <a:cxn ang="0">
                    <a:pos x="492" y="849"/>
                  </a:cxn>
                  <a:cxn ang="0">
                    <a:pos x="445" y="821"/>
                  </a:cxn>
                  <a:cxn ang="0">
                    <a:pos x="403" y="791"/>
                  </a:cxn>
                  <a:cxn ang="0">
                    <a:pos x="370" y="754"/>
                  </a:cxn>
                  <a:cxn ang="0">
                    <a:pos x="350" y="703"/>
                  </a:cxn>
                  <a:cxn ang="0">
                    <a:pos x="364" y="683"/>
                  </a:cxn>
                  <a:cxn ang="0">
                    <a:pos x="376" y="677"/>
                  </a:cxn>
                  <a:cxn ang="0">
                    <a:pos x="382" y="665"/>
                  </a:cxn>
                  <a:cxn ang="0">
                    <a:pos x="348" y="638"/>
                  </a:cxn>
                  <a:cxn ang="0">
                    <a:pos x="315" y="644"/>
                  </a:cxn>
                  <a:cxn ang="0">
                    <a:pos x="295" y="650"/>
                  </a:cxn>
                  <a:cxn ang="0">
                    <a:pos x="262" y="630"/>
                  </a:cxn>
                  <a:cxn ang="0">
                    <a:pos x="238" y="644"/>
                  </a:cxn>
                  <a:cxn ang="0">
                    <a:pos x="208" y="624"/>
                  </a:cxn>
                  <a:cxn ang="0">
                    <a:pos x="181" y="606"/>
                  </a:cxn>
                  <a:cxn ang="0">
                    <a:pos x="262" y="540"/>
                  </a:cxn>
                  <a:cxn ang="0">
                    <a:pos x="212" y="455"/>
                  </a:cxn>
                  <a:cxn ang="0">
                    <a:pos x="116" y="431"/>
                  </a:cxn>
                  <a:cxn ang="0">
                    <a:pos x="31" y="404"/>
                  </a:cxn>
                  <a:cxn ang="0">
                    <a:pos x="104" y="295"/>
                  </a:cxn>
                  <a:cxn ang="0">
                    <a:pos x="250" y="335"/>
                  </a:cxn>
                  <a:cxn ang="0">
                    <a:pos x="307" y="278"/>
                  </a:cxn>
                  <a:cxn ang="0">
                    <a:pos x="397" y="207"/>
                  </a:cxn>
                  <a:cxn ang="0">
                    <a:pos x="496" y="225"/>
                  </a:cxn>
                  <a:cxn ang="0">
                    <a:pos x="575" y="189"/>
                  </a:cxn>
                  <a:cxn ang="0">
                    <a:pos x="659" y="160"/>
                  </a:cxn>
                  <a:cxn ang="0">
                    <a:pos x="728" y="108"/>
                  </a:cxn>
                  <a:cxn ang="0">
                    <a:pos x="797" y="73"/>
                  </a:cxn>
                  <a:cxn ang="0">
                    <a:pos x="868" y="36"/>
                  </a:cxn>
                  <a:cxn ang="0">
                    <a:pos x="974" y="18"/>
                  </a:cxn>
                  <a:cxn ang="0">
                    <a:pos x="1039" y="69"/>
                  </a:cxn>
                  <a:cxn ang="0">
                    <a:pos x="1006" y="215"/>
                  </a:cxn>
                  <a:cxn ang="0">
                    <a:pos x="1096" y="284"/>
                  </a:cxn>
                  <a:cxn ang="0">
                    <a:pos x="1191" y="321"/>
                  </a:cxn>
                  <a:cxn ang="0">
                    <a:pos x="1128" y="431"/>
                  </a:cxn>
                  <a:cxn ang="0">
                    <a:pos x="1039" y="642"/>
                  </a:cxn>
                  <a:cxn ang="0">
                    <a:pos x="990" y="728"/>
                  </a:cxn>
                  <a:cxn ang="0">
                    <a:pos x="899" y="788"/>
                  </a:cxn>
                </a:cxnLst>
                <a:rect l="0" t="0" r="r" b="b"/>
                <a:pathLst>
                  <a:path w="1191" h="864">
                    <a:moveTo>
                      <a:pt x="866" y="835"/>
                    </a:moveTo>
                    <a:lnTo>
                      <a:pt x="834" y="815"/>
                    </a:lnTo>
                    <a:lnTo>
                      <a:pt x="836" y="852"/>
                    </a:lnTo>
                    <a:lnTo>
                      <a:pt x="832" y="852"/>
                    </a:lnTo>
                    <a:lnTo>
                      <a:pt x="821" y="856"/>
                    </a:lnTo>
                    <a:lnTo>
                      <a:pt x="807" y="860"/>
                    </a:lnTo>
                    <a:lnTo>
                      <a:pt x="793" y="864"/>
                    </a:lnTo>
                    <a:lnTo>
                      <a:pt x="783" y="862"/>
                    </a:lnTo>
                    <a:lnTo>
                      <a:pt x="777" y="856"/>
                    </a:lnTo>
                    <a:lnTo>
                      <a:pt x="767" y="849"/>
                    </a:lnTo>
                    <a:lnTo>
                      <a:pt x="758" y="841"/>
                    </a:lnTo>
                    <a:lnTo>
                      <a:pt x="744" y="837"/>
                    </a:lnTo>
                    <a:lnTo>
                      <a:pt x="734" y="837"/>
                    </a:lnTo>
                    <a:lnTo>
                      <a:pt x="726" y="837"/>
                    </a:lnTo>
                    <a:lnTo>
                      <a:pt x="718" y="837"/>
                    </a:lnTo>
                    <a:lnTo>
                      <a:pt x="708" y="831"/>
                    </a:lnTo>
                    <a:lnTo>
                      <a:pt x="701" y="821"/>
                    </a:lnTo>
                    <a:lnTo>
                      <a:pt x="693" y="811"/>
                    </a:lnTo>
                    <a:lnTo>
                      <a:pt x="687" y="801"/>
                    </a:lnTo>
                    <a:lnTo>
                      <a:pt x="681" y="797"/>
                    </a:lnTo>
                    <a:lnTo>
                      <a:pt x="673" y="799"/>
                    </a:lnTo>
                    <a:lnTo>
                      <a:pt x="665" y="811"/>
                    </a:lnTo>
                    <a:lnTo>
                      <a:pt x="657" y="825"/>
                    </a:lnTo>
                    <a:lnTo>
                      <a:pt x="651" y="839"/>
                    </a:lnTo>
                    <a:lnTo>
                      <a:pt x="641" y="847"/>
                    </a:lnTo>
                    <a:lnTo>
                      <a:pt x="632" y="850"/>
                    </a:lnTo>
                    <a:lnTo>
                      <a:pt x="620" y="856"/>
                    </a:lnTo>
                    <a:lnTo>
                      <a:pt x="606" y="860"/>
                    </a:lnTo>
                    <a:lnTo>
                      <a:pt x="592" y="862"/>
                    </a:lnTo>
                    <a:lnTo>
                      <a:pt x="582" y="862"/>
                    </a:lnTo>
                    <a:lnTo>
                      <a:pt x="575" y="854"/>
                    </a:lnTo>
                    <a:lnTo>
                      <a:pt x="569" y="849"/>
                    </a:lnTo>
                    <a:lnTo>
                      <a:pt x="559" y="843"/>
                    </a:lnTo>
                    <a:lnTo>
                      <a:pt x="549" y="843"/>
                    </a:lnTo>
                    <a:lnTo>
                      <a:pt x="539" y="845"/>
                    </a:lnTo>
                    <a:lnTo>
                      <a:pt x="529" y="850"/>
                    </a:lnTo>
                    <a:lnTo>
                      <a:pt x="519" y="854"/>
                    </a:lnTo>
                    <a:lnTo>
                      <a:pt x="508" y="854"/>
                    </a:lnTo>
                    <a:lnTo>
                      <a:pt x="492" y="849"/>
                    </a:lnTo>
                    <a:lnTo>
                      <a:pt x="474" y="837"/>
                    </a:lnTo>
                    <a:lnTo>
                      <a:pt x="458" y="829"/>
                    </a:lnTo>
                    <a:lnTo>
                      <a:pt x="445" y="821"/>
                    </a:lnTo>
                    <a:lnTo>
                      <a:pt x="431" y="811"/>
                    </a:lnTo>
                    <a:lnTo>
                      <a:pt x="417" y="799"/>
                    </a:lnTo>
                    <a:lnTo>
                      <a:pt x="403" y="791"/>
                    </a:lnTo>
                    <a:lnTo>
                      <a:pt x="389" y="784"/>
                    </a:lnTo>
                    <a:lnTo>
                      <a:pt x="382" y="776"/>
                    </a:lnTo>
                    <a:lnTo>
                      <a:pt x="370" y="754"/>
                    </a:lnTo>
                    <a:lnTo>
                      <a:pt x="358" y="732"/>
                    </a:lnTo>
                    <a:lnTo>
                      <a:pt x="352" y="717"/>
                    </a:lnTo>
                    <a:lnTo>
                      <a:pt x="350" y="703"/>
                    </a:lnTo>
                    <a:lnTo>
                      <a:pt x="354" y="691"/>
                    </a:lnTo>
                    <a:lnTo>
                      <a:pt x="358" y="685"/>
                    </a:lnTo>
                    <a:lnTo>
                      <a:pt x="364" y="683"/>
                    </a:lnTo>
                    <a:lnTo>
                      <a:pt x="368" y="681"/>
                    </a:lnTo>
                    <a:lnTo>
                      <a:pt x="372" y="679"/>
                    </a:lnTo>
                    <a:lnTo>
                      <a:pt x="376" y="677"/>
                    </a:lnTo>
                    <a:lnTo>
                      <a:pt x="380" y="673"/>
                    </a:lnTo>
                    <a:lnTo>
                      <a:pt x="382" y="671"/>
                    </a:lnTo>
                    <a:lnTo>
                      <a:pt x="382" y="665"/>
                    </a:lnTo>
                    <a:lnTo>
                      <a:pt x="376" y="654"/>
                    </a:lnTo>
                    <a:lnTo>
                      <a:pt x="364" y="646"/>
                    </a:lnTo>
                    <a:lnTo>
                      <a:pt x="348" y="638"/>
                    </a:lnTo>
                    <a:lnTo>
                      <a:pt x="332" y="636"/>
                    </a:lnTo>
                    <a:lnTo>
                      <a:pt x="323" y="638"/>
                    </a:lnTo>
                    <a:lnTo>
                      <a:pt x="315" y="644"/>
                    </a:lnTo>
                    <a:lnTo>
                      <a:pt x="307" y="650"/>
                    </a:lnTo>
                    <a:lnTo>
                      <a:pt x="301" y="652"/>
                    </a:lnTo>
                    <a:lnTo>
                      <a:pt x="295" y="650"/>
                    </a:lnTo>
                    <a:lnTo>
                      <a:pt x="283" y="636"/>
                    </a:lnTo>
                    <a:lnTo>
                      <a:pt x="273" y="630"/>
                    </a:lnTo>
                    <a:lnTo>
                      <a:pt x="262" y="630"/>
                    </a:lnTo>
                    <a:lnTo>
                      <a:pt x="254" y="636"/>
                    </a:lnTo>
                    <a:lnTo>
                      <a:pt x="246" y="642"/>
                    </a:lnTo>
                    <a:lnTo>
                      <a:pt x="238" y="644"/>
                    </a:lnTo>
                    <a:lnTo>
                      <a:pt x="230" y="640"/>
                    </a:lnTo>
                    <a:lnTo>
                      <a:pt x="220" y="632"/>
                    </a:lnTo>
                    <a:lnTo>
                      <a:pt x="208" y="624"/>
                    </a:lnTo>
                    <a:lnTo>
                      <a:pt x="195" y="614"/>
                    </a:lnTo>
                    <a:lnTo>
                      <a:pt x="185" y="608"/>
                    </a:lnTo>
                    <a:lnTo>
                      <a:pt x="181" y="606"/>
                    </a:lnTo>
                    <a:lnTo>
                      <a:pt x="181" y="593"/>
                    </a:lnTo>
                    <a:lnTo>
                      <a:pt x="210" y="553"/>
                    </a:lnTo>
                    <a:lnTo>
                      <a:pt x="262" y="540"/>
                    </a:lnTo>
                    <a:lnTo>
                      <a:pt x="271" y="467"/>
                    </a:lnTo>
                    <a:lnTo>
                      <a:pt x="248" y="439"/>
                    </a:lnTo>
                    <a:lnTo>
                      <a:pt x="212" y="455"/>
                    </a:lnTo>
                    <a:lnTo>
                      <a:pt x="179" y="435"/>
                    </a:lnTo>
                    <a:lnTo>
                      <a:pt x="147" y="451"/>
                    </a:lnTo>
                    <a:lnTo>
                      <a:pt x="116" y="431"/>
                    </a:lnTo>
                    <a:lnTo>
                      <a:pt x="106" y="390"/>
                    </a:lnTo>
                    <a:lnTo>
                      <a:pt x="57" y="386"/>
                    </a:lnTo>
                    <a:lnTo>
                      <a:pt x="31" y="404"/>
                    </a:lnTo>
                    <a:lnTo>
                      <a:pt x="0" y="349"/>
                    </a:lnTo>
                    <a:lnTo>
                      <a:pt x="51" y="347"/>
                    </a:lnTo>
                    <a:lnTo>
                      <a:pt x="104" y="295"/>
                    </a:lnTo>
                    <a:lnTo>
                      <a:pt x="139" y="292"/>
                    </a:lnTo>
                    <a:lnTo>
                      <a:pt x="195" y="327"/>
                    </a:lnTo>
                    <a:lnTo>
                      <a:pt x="250" y="335"/>
                    </a:lnTo>
                    <a:lnTo>
                      <a:pt x="275" y="309"/>
                    </a:lnTo>
                    <a:lnTo>
                      <a:pt x="279" y="288"/>
                    </a:lnTo>
                    <a:lnTo>
                      <a:pt x="307" y="278"/>
                    </a:lnTo>
                    <a:lnTo>
                      <a:pt x="338" y="248"/>
                    </a:lnTo>
                    <a:lnTo>
                      <a:pt x="386" y="238"/>
                    </a:lnTo>
                    <a:lnTo>
                      <a:pt x="397" y="207"/>
                    </a:lnTo>
                    <a:lnTo>
                      <a:pt x="437" y="181"/>
                    </a:lnTo>
                    <a:lnTo>
                      <a:pt x="458" y="223"/>
                    </a:lnTo>
                    <a:lnTo>
                      <a:pt x="496" y="225"/>
                    </a:lnTo>
                    <a:lnTo>
                      <a:pt x="521" y="248"/>
                    </a:lnTo>
                    <a:lnTo>
                      <a:pt x="567" y="227"/>
                    </a:lnTo>
                    <a:lnTo>
                      <a:pt x="575" y="189"/>
                    </a:lnTo>
                    <a:lnTo>
                      <a:pt x="604" y="173"/>
                    </a:lnTo>
                    <a:lnTo>
                      <a:pt x="641" y="193"/>
                    </a:lnTo>
                    <a:lnTo>
                      <a:pt x="659" y="160"/>
                    </a:lnTo>
                    <a:lnTo>
                      <a:pt x="695" y="160"/>
                    </a:lnTo>
                    <a:lnTo>
                      <a:pt x="693" y="120"/>
                    </a:lnTo>
                    <a:lnTo>
                      <a:pt x="728" y="108"/>
                    </a:lnTo>
                    <a:lnTo>
                      <a:pt x="740" y="122"/>
                    </a:lnTo>
                    <a:lnTo>
                      <a:pt x="765" y="71"/>
                    </a:lnTo>
                    <a:lnTo>
                      <a:pt x="797" y="73"/>
                    </a:lnTo>
                    <a:lnTo>
                      <a:pt x="825" y="77"/>
                    </a:lnTo>
                    <a:lnTo>
                      <a:pt x="840" y="30"/>
                    </a:lnTo>
                    <a:lnTo>
                      <a:pt x="868" y="36"/>
                    </a:lnTo>
                    <a:lnTo>
                      <a:pt x="891" y="63"/>
                    </a:lnTo>
                    <a:lnTo>
                      <a:pt x="933" y="6"/>
                    </a:lnTo>
                    <a:lnTo>
                      <a:pt x="974" y="18"/>
                    </a:lnTo>
                    <a:lnTo>
                      <a:pt x="1006" y="0"/>
                    </a:lnTo>
                    <a:lnTo>
                      <a:pt x="1039" y="10"/>
                    </a:lnTo>
                    <a:lnTo>
                      <a:pt x="1039" y="69"/>
                    </a:lnTo>
                    <a:lnTo>
                      <a:pt x="1065" y="89"/>
                    </a:lnTo>
                    <a:lnTo>
                      <a:pt x="1059" y="154"/>
                    </a:lnTo>
                    <a:lnTo>
                      <a:pt x="1006" y="215"/>
                    </a:lnTo>
                    <a:lnTo>
                      <a:pt x="1080" y="209"/>
                    </a:lnTo>
                    <a:lnTo>
                      <a:pt x="1096" y="234"/>
                    </a:lnTo>
                    <a:lnTo>
                      <a:pt x="1096" y="284"/>
                    </a:lnTo>
                    <a:lnTo>
                      <a:pt x="1134" y="258"/>
                    </a:lnTo>
                    <a:lnTo>
                      <a:pt x="1169" y="258"/>
                    </a:lnTo>
                    <a:lnTo>
                      <a:pt x="1191" y="321"/>
                    </a:lnTo>
                    <a:lnTo>
                      <a:pt x="1163" y="351"/>
                    </a:lnTo>
                    <a:lnTo>
                      <a:pt x="1167" y="408"/>
                    </a:lnTo>
                    <a:lnTo>
                      <a:pt x="1128" y="431"/>
                    </a:lnTo>
                    <a:lnTo>
                      <a:pt x="1104" y="504"/>
                    </a:lnTo>
                    <a:lnTo>
                      <a:pt x="1110" y="579"/>
                    </a:lnTo>
                    <a:lnTo>
                      <a:pt x="1039" y="642"/>
                    </a:lnTo>
                    <a:lnTo>
                      <a:pt x="1013" y="654"/>
                    </a:lnTo>
                    <a:lnTo>
                      <a:pt x="1013" y="713"/>
                    </a:lnTo>
                    <a:lnTo>
                      <a:pt x="990" y="728"/>
                    </a:lnTo>
                    <a:lnTo>
                      <a:pt x="943" y="738"/>
                    </a:lnTo>
                    <a:lnTo>
                      <a:pt x="937" y="776"/>
                    </a:lnTo>
                    <a:lnTo>
                      <a:pt x="899" y="788"/>
                    </a:lnTo>
                    <a:lnTo>
                      <a:pt x="866" y="835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76"/>
              <p:cNvSpPr/>
              <p:nvPr/>
            </p:nvSpPr>
            <p:spPr bwMode="gray">
              <a:xfrm>
                <a:off x="5624523" y="7889553"/>
                <a:ext cx="585168" cy="516412"/>
              </a:xfrm>
              <a:custGeom>
                <a:avLst/>
                <a:gdLst/>
                <a:ahLst/>
                <a:cxnLst>
                  <a:cxn ang="0">
                    <a:pos x="83" y="74"/>
                  </a:cxn>
                  <a:cxn ang="0">
                    <a:pos x="71" y="84"/>
                  </a:cxn>
                  <a:cxn ang="0">
                    <a:pos x="45" y="108"/>
                  </a:cxn>
                  <a:cxn ang="0">
                    <a:pos x="20" y="137"/>
                  </a:cxn>
                  <a:cxn ang="0">
                    <a:pos x="4" y="159"/>
                  </a:cxn>
                  <a:cxn ang="0">
                    <a:pos x="0" y="200"/>
                  </a:cxn>
                  <a:cxn ang="0">
                    <a:pos x="6" y="254"/>
                  </a:cxn>
                  <a:cxn ang="0">
                    <a:pos x="22" y="287"/>
                  </a:cxn>
                  <a:cxn ang="0">
                    <a:pos x="51" y="309"/>
                  </a:cxn>
                  <a:cxn ang="0">
                    <a:pos x="91" y="318"/>
                  </a:cxn>
                  <a:cxn ang="0">
                    <a:pos x="112" y="318"/>
                  </a:cxn>
                  <a:cxn ang="0">
                    <a:pos x="134" y="324"/>
                  </a:cxn>
                  <a:cxn ang="0">
                    <a:pos x="164" y="342"/>
                  </a:cxn>
                  <a:cxn ang="0">
                    <a:pos x="185" y="338"/>
                  </a:cxn>
                  <a:cxn ang="0">
                    <a:pos x="199" y="317"/>
                  </a:cxn>
                  <a:cxn ang="0">
                    <a:pos x="213" y="295"/>
                  </a:cxn>
                  <a:cxn ang="0">
                    <a:pos x="240" y="289"/>
                  </a:cxn>
                  <a:cxn ang="0">
                    <a:pos x="260" y="275"/>
                  </a:cxn>
                  <a:cxn ang="0">
                    <a:pos x="280" y="252"/>
                  </a:cxn>
                  <a:cxn ang="0">
                    <a:pos x="305" y="238"/>
                  </a:cxn>
                  <a:cxn ang="0">
                    <a:pos x="319" y="208"/>
                  </a:cxn>
                  <a:cxn ang="0">
                    <a:pos x="323" y="169"/>
                  </a:cxn>
                  <a:cxn ang="0">
                    <a:pos x="343" y="112"/>
                  </a:cxn>
                  <a:cxn ang="0">
                    <a:pos x="362" y="84"/>
                  </a:cxn>
                  <a:cxn ang="0">
                    <a:pos x="380" y="76"/>
                  </a:cxn>
                  <a:cxn ang="0">
                    <a:pos x="392" y="61"/>
                  </a:cxn>
                  <a:cxn ang="0">
                    <a:pos x="390" y="35"/>
                  </a:cxn>
                  <a:cxn ang="0">
                    <a:pos x="384" y="13"/>
                  </a:cxn>
                  <a:cxn ang="0">
                    <a:pos x="356" y="2"/>
                  </a:cxn>
                  <a:cxn ang="0">
                    <a:pos x="301" y="4"/>
                  </a:cxn>
                  <a:cxn ang="0">
                    <a:pos x="260" y="13"/>
                  </a:cxn>
                  <a:cxn ang="0">
                    <a:pos x="221" y="21"/>
                  </a:cxn>
                  <a:cxn ang="0">
                    <a:pos x="181" y="27"/>
                  </a:cxn>
                  <a:cxn ang="0">
                    <a:pos x="154" y="31"/>
                  </a:cxn>
                  <a:cxn ang="0">
                    <a:pos x="134" y="45"/>
                  </a:cxn>
                  <a:cxn ang="0">
                    <a:pos x="114" y="49"/>
                  </a:cxn>
                  <a:cxn ang="0">
                    <a:pos x="93" y="49"/>
                  </a:cxn>
                </a:cxnLst>
                <a:rect l="0" t="0" r="r" b="b"/>
                <a:pathLst>
                  <a:path w="392" h="344">
                    <a:moveTo>
                      <a:pt x="87" y="51"/>
                    </a:moveTo>
                    <a:lnTo>
                      <a:pt x="83" y="74"/>
                    </a:lnTo>
                    <a:lnTo>
                      <a:pt x="79" y="76"/>
                    </a:lnTo>
                    <a:lnTo>
                      <a:pt x="71" y="84"/>
                    </a:lnTo>
                    <a:lnTo>
                      <a:pt x="59" y="96"/>
                    </a:lnTo>
                    <a:lnTo>
                      <a:pt x="45" y="108"/>
                    </a:lnTo>
                    <a:lnTo>
                      <a:pt x="32" y="124"/>
                    </a:lnTo>
                    <a:lnTo>
                      <a:pt x="20" y="137"/>
                    </a:lnTo>
                    <a:lnTo>
                      <a:pt x="10" y="149"/>
                    </a:lnTo>
                    <a:lnTo>
                      <a:pt x="4" y="159"/>
                    </a:lnTo>
                    <a:lnTo>
                      <a:pt x="0" y="175"/>
                    </a:lnTo>
                    <a:lnTo>
                      <a:pt x="0" y="200"/>
                    </a:lnTo>
                    <a:lnTo>
                      <a:pt x="2" y="228"/>
                    </a:lnTo>
                    <a:lnTo>
                      <a:pt x="6" y="254"/>
                    </a:lnTo>
                    <a:lnTo>
                      <a:pt x="12" y="271"/>
                    </a:lnTo>
                    <a:lnTo>
                      <a:pt x="22" y="287"/>
                    </a:lnTo>
                    <a:lnTo>
                      <a:pt x="36" y="299"/>
                    </a:lnTo>
                    <a:lnTo>
                      <a:pt x="51" y="309"/>
                    </a:lnTo>
                    <a:lnTo>
                      <a:pt x="73" y="317"/>
                    </a:lnTo>
                    <a:lnTo>
                      <a:pt x="91" y="318"/>
                    </a:lnTo>
                    <a:lnTo>
                      <a:pt x="103" y="318"/>
                    </a:lnTo>
                    <a:lnTo>
                      <a:pt x="112" y="318"/>
                    </a:lnTo>
                    <a:lnTo>
                      <a:pt x="122" y="318"/>
                    </a:lnTo>
                    <a:lnTo>
                      <a:pt x="134" y="324"/>
                    </a:lnTo>
                    <a:lnTo>
                      <a:pt x="152" y="334"/>
                    </a:lnTo>
                    <a:lnTo>
                      <a:pt x="164" y="342"/>
                    </a:lnTo>
                    <a:lnTo>
                      <a:pt x="175" y="344"/>
                    </a:lnTo>
                    <a:lnTo>
                      <a:pt x="185" y="338"/>
                    </a:lnTo>
                    <a:lnTo>
                      <a:pt x="193" y="328"/>
                    </a:lnTo>
                    <a:lnTo>
                      <a:pt x="199" y="317"/>
                    </a:lnTo>
                    <a:lnTo>
                      <a:pt x="205" y="305"/>
                    </a:lnTo>
                    <a:lnTo>
                      <a:pt x="213" y="295"/>
                    </a:lnTo>
                    <a:lnTo>
                      <a:pt x="225" y="293"/>
                    </a:lnTo>
                    <a:lnTo>
                      <a:pt x="240" y="289"/>
                    </a:lnTo>
                    <a:lnTo>
                      <a:pt x="252" y="283"/>
                    </a:lnTo>
                    <a:lnTo>
                      <a:pt x="260" y="275"/>
                    </a:lnTo>
                    <a:lnTo>
                      <a:pt x="268" y="263"/>
                    </a:lnTo>
                    <a:lnTo>
                      <a:pt x="280" y="252"/>
                    </a:lnTo>
                    <a:lnTo>
                      <a:pt x="292" y="246"/>
                    </a:lnTo>
                    <a:lnTo>
                      <a:pt x="305" y="238"/>
                    </a:lnTo>
                    <a:lnTo>
                      <a:pt x="315" y="224"/>
                    </a:lnTo>
                    <a:lnTo>
                      <a:pt x="319" y="208"/>
                    </a:lnTo>
                    <a:lnTo>
                      <a:pt x="321" y="189"/>
                    </a:lnTo>
                    <a:lnTo>
                      <a:pt x="323" y="169"/>
                    </a:lnTo>
                    <a:lnTo>
                      <a:pt x="331" y="139"/>
                    </a:lnTo>
                    <a:lnTo>
                      <a:pt x="343" y="112"/>
                    </a:lnTo>
                    <a:lnTo>
                      <a:pt x="355" y="92"/>
                    </a:lnTo>
                    <a:lnTo>
                      <a:pt x="362" y="84"/>
                    </a:lnTo>
                    <a:lnTo>
                      <a:pt x="372" y="80"/>
                    </a:lnTo>
                    <a:lnTo>
                      <a:pt x="380" y="76"/>
                    </a:lnTo>
                    <a:lnTo>
                      <a:pt x="388" y="70"/>
                    </a:lnTo>
                    <a:lnTo>
                      <a:pt x="392" y="61"/>
                    </a:lnTo>
                    <a:lnTo>
                      <a:pt x="392" y="51"/>
                    </a:lnTo>
                    <a:lnTo>
                      <a:pt x="390" y="35"/>
                    </a:lnTo>
                    <a:lnTo>
                      <a:pt x="390" y="23"/>
                    </a:lnTo>
                    <a:lnTo>
                      <a:pt x="384" y="13"/>
                    </a:lnTo>
                    <a:lnTo>
                      <a:pt x="374" y="8"/>
                    </a:lnTo>
                    <a:lnTo>
                      <a:pt x="356" y="2"/>
                    </a:lnTo>
                    <a:lnTo>
                      <a:pt x="327" y="0"/>
                    </a:lnTo>
                    <a:lnTo>
                      <a:pt x="301" y="4"/>
                    </a:lnTo>
                    <a:lnTo>
                      <a:pt x="280" y="9"/>
                    </a:lnTo>
                    <a:lnTo>
                      <a:pt x="260" y="13"/>
                    </a:lnTo>
                    <a:lnTo>
                      <a:pt x="240" y="15"/>
                    </a:lnTo>
                    <a:lnTo>
                      <a:pt x="221" y="21"/>
                    </a:lnTo>
                    <a:lnTo>
                      <a:pt x="201" y="27"/>
                    </a:lnTo>
                    <a:lnTo>
                      <a:pt x="181" y="27"/>
                    </a:lnTo>
                    <a:lnTo>
                      <a:pt x="166" y="27"/>
                    </a:lnTo>
                    <a:lnTo>
                      <a:pt x="154" y="31"/>
                    </a:lnTo>
                    <a:lnTo>
                      <a:pt x="142" y="39"/>
                    </a:lnTo>
                    <a:lnTo>
                      <a:pt x="134" y="45"/>
                    </a:lnTo>
                    <a:lnTo>
                      <a:pt x="126" y="49"/>
                    </a:lnTo>
                    <a:lnTo>
                      <a:pt x="114" y="49"/>
                    </a:lnTo>
                    <a:lnTo>
                      <a:pt x="103" y="49"/>
                    </a:lnTo>
                    <a:lnTo>
                      <a:pt x="93" y="49"/>
                    </a:lnTo>
                    <a:lnTo>
                      <a:pt x="87" y="51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78"/>
              <p:cNvSpPr/>
              <p:nvPr/>
            </p:nvSpPr>
            <p:spPr bwMode="gray">
              <a:xfrm>
                <a:off x="5804464" y="6404688"/>
                <a:ext cx="1694064" cy="1442441"/>
              </a:xfrm>
              <a:custGeom>
                <a:avLst/>
                <a:gdLst/>
                <a:ahLst/>
                <a:cxnLst>
                  <a:cxn ang="0">
                    <a:pos x="1116" y="250"/>
                  </a:cxn>
                  <a:cxn ang="0">
                    <a:pos x="1088" y="265"/>
                  </a:cxn>
                  <a:cxn ang="0">
                    <a:pos x="1063" y="305"/>
                  </a:cxn>
                  <a:cxn ang="0">
                    <a:pos x="1043" y="348"/>
                  </a:cxn>
                  <a:cxn ang="0">
                    <a:pos x="1016" y="387"/>
                  </a:cxn>
                  <a:cxn ang="0">
                    <a:pos x="966" y="411"/>
                  </a:cxn>
                  <a:cxn ang="0">
                    <a:pos x="921" y="415"/>
                  </a:cxn>
                  <a:cxn ang="0">
                    <a:pos x="864" y="411"/>
                  </a:cxn>
                  <a:cxn ang="0">
                    <a:pos x="813" y="440"/>
                  </a:cxn>
                  <a:cxn ang="0">
                    <a:pos x="797" y="458"/>
                  </a:cxn>
                  <a:cxn ang="0">
                    <a:pos x="791" y="472"/>
                  </a:cxn>
                  <a:cxn ang="0">
                    <a:pos x="783" y="474"/>
                  </a:cxn>
                  <a:cxn ang="0">
                    <a:pos x="760" y="456"/>
                  </a:cxn>
                  <a:cxn ang="0">
                    <a:pos x="734" y="472"/>
                  </a:cxn>
                  <a:cxn ang="0">
                    <a:pos x="708" y="507"/>
                  </a:cxn>
                  <a:cxn ang="0">
                    <a:pos x="657" y="509"/>
                  </a:cxn>
                  <a:cxn ang="0">
                    <a:pos x="622" y="482"/>
                  </a:cxn>
                  <a:cxn ang="0">
                    <a:pos x="592" y="442"/>
                  </a:cxn>
                  <a:cxn ang="0">
                    <a:pos x="571" y="452"/>
                  </a:cxn>
                  <a:cxn ang="0">
                    <a:pos x="588" y="490"/>
                  </a:cxn>
                  <a:cxn ang="0">
                    <a:pos x="618" y="519"/>
                  </a:cxn>
                  <a:cxn ang="0">
                    <a:pos x="612" y="557"/>
                  </a:cxn>
                  <a:cxn ang="0">
                    <a:pos x="557" y="596"/>
                  </a:cxn>
                  <a:cxn ang="0">
                    <a:pos x="533" y="596"/>
                  </a:cxn>
                  <a:cxn ang="0">
                    <a:pos x="525" y="590"/>
                  </a:cxn>
                  <a:cxn ang="0">
                    <a:pos x="520" y="592"/>
                  </a:cxn>
                  <a:cxn ang="0">
                    <a:pos x="504" y="614"/>
                  </a:cxn>
                  <a:cxn ang="0">
                    <a:pos x="466" y="651"/>
                  </a:cxn>
                  <a:cxn ang="0">
                    <a:pos x="441" y="667"/>
                  </a:cxn>
                  <a:cxn ang="0">
                    <a:pos x="390" y="669"/>
                  </a:cxn>
                  <a:cxn ang="0">
                    <a:pos x="348" y="683"/>
                  </a:cxn>
                  <a:cxn ang="0">
                    <a:pos x="299" y="714"/>
                  </a:cxn>
                  <a:cxn ang="0">
                    <a:pos x="226" y="740"/>
                  </a:cxn>
                  <a:cxn ang="0">
                    <a:pos x="185" y="742"/>
                  </a:cxn>
                  <a:cxn ang="0">
                    <a:pos x="153" y="773"/>
                  </a:cxn>
                  <a:cxn ang="0">
                    <a:pos x="116" y="793"/>
                  </a:cxn>
                  <a:cxn ang="0">
                    <a:pos x="92" y="826"/>
                  </a:cxn>
                  <a:cxn ang="0">
                    <a:pos x="104" y="856"/>
                  </a:cxn>
                  <a:cxn ang="0">
                    <a:pos x="138" y="905"/>
                  </a:cxn>
                  <a:cxn ang="0">
                    <a:pos x="140" y="940"/>
                  </a:cxn>
                  <a:cxn ang="0">
                    <a:pos x="96" y="960"/>
                  </a:cxn>
                  <a:cxn ang="0">
                    <a:pos x="51" y="938"/>
                  </a:cxn>
                  <a:cxn ang="0">
                    <a:pos x="18" y="887"/>
                  </a:cxn>
                  <a:cxn ang="0">
                    <a:pos x="2" y="840"/>
                  </a:cxn>
                  <a:cxn ang="0">
                    <a:pos x="4" y="797"/>
                  </a:cxn>
                  <a:cxn ang="0">
                    <a:pos x="31" y="753"/>
                  </a:cxn>
                  <a:cxn ang="0">
                    <a:pos x="0" y="734"/>
                  </a:cxn>
                  <a:cxn ang="0">
                    <a:pos x="77" y="637"/>
                  </a:cxn>
                  <a:cxn ang="0">
                    <a:pos x="147" y="553"/>
                  </a:cxn>
                  <a:cxn ang="0">
                    <a:pos x="238" y="403"/>
                  </a:cxn>
                  <a:cxn ang="0">
                    <a:pos x="297" y="250"/>
                  </a:cxn>
                  <a:cxn ang="0">
                    <a:pos x="329" y="143"/>
                  </a:cxn>
                  <a:cxn ang="0">
                    <a:pos x="484" y="9"/>
                  </a:cxn>
                  <a:cxn ang="0">
                    <a:pos x="624" y="29"/>
                  </a:cxn>
                  <a:cxn ang="0">
                    <a:pos x="681" y="94"/>
                  </a:cxn>
                  <a:cxn ang="0">
                    <a:pos x="740" y="128"/>
                  </a:cxn>
                  <a:cxn ang="0">
                    <a:pos x="895" y="59"/>
                  </a:cxn>
                  <a:cxn ang="0">
                    <a:pos x="1086" y="161"/>
                  </a:cxn>
                </a:cxnLst>
                <a:rect l="0" t="0" r="r" b="b"/>
                <a:pathLst>
                  <a:path w="1128" h="960">
                    <a:moveTo>
                      <a:pt x="1128" y="246"/>
                    </a:moveTo>
                    <a:lnTo>
                      <a:pt x="1124" y="248"/>
                    </a:lnTo>
                    <a:lnTo>
                      <a:pt x="1116" y="250"/>
                    </a:lnTo>
                    <a:lnTo>
                      <a:pt x="1104" y="254"/>
                    </a:lnTo>
                    <a:lnTo>
                      <a:pt x="1094" y="259"/>
                    </a:lnTo>
                    <a:lnTo>
                      <a:pt x="1088" y="265"/>
                    </a:lnTo>
                    <a:lnTo>
                      <a:pt x="1083" y="275"/>
                    </a:lnTo>
                    <a:lnTo>
                      <a:pt x="1075" y="289"/>
                    </a:lnTo>
                    <a:lnTo>
                      <a:pt x="1063" y="305"/>
                    </a:lnTo>
                    <a:lnTo>
                      <a:pt x="1055" y="318"/>
                    </a:lnTo>
                    <a:lnTo>
                      <a:pt x="1047" y="332"/>
                    </a:lnTo>
                    <a:lnTo>
                      <a:pt x="1043" y="348"/>
                    </a:lnTo>
                    <a:lnTo>
                      <a:pt x="1037" y="362"/>
                    </a:lnTo>
                    <a:lnTo>
                      <a:pt x="1029" y="376"/>
                    </a:lnTo>
                    <a:lnTo>
                      <a:pt x="1016" y="387"/>
                    </a:lnTo>
                    <a:lnTo>
                      <a:pt x="1002" y="395"/>
                    </a:lnTo>
                    <a:lnTo>
                      <a:pt x="984" y="403"/>
                    </a:lnTo>
                    <a:lnTo>
                      <a:pt x="966" y="411"/>
                    </a:lnTo>
                    <a:lnTo>
                      <a:pt x="949" y="417"/>
                    </a:lnTo>
                    <a:lnTo>
                      <a:pt x="937" y="419"/>
                    </a:lnTo>
                    <a:lnTo>
                      <a:pt x="921" y="415"/>
                    </a:lnTo>
                    <a:lnTo>
                      <a:pt x="903" y="411"/>
                    </a:lnTo>
                    <a:lnTo>
                      <a:pt x="884" y="409"/>
                    </a:lnTo>
                    <a:lnTo>
                      <a:pt x="864" y="411"/>
                    </a:lnTo>
                    <a:lnTo>
                      <a:pt x="846" y="419"/>
                    </a:lnTo>
                    <a:lnTo>
                      <a:pt x="829" y="431"/>
                    </a:lnTo>
                    <a:lnTo>
                      <a:pt x="813" y="440"/>
                    </a:lnTo>
                    <a:lnTo>
                      <a:pt x="801" y="450"/>
                    </a:lnTo>
                    <a:lnTo>
                      <a:pt x="799" y="454"/>
                    </a:lnTo>
                    <a:lnTo>
                      <a:pt x="797" y="458"/>
                    </a:lnTo>
                    <a:lnTo>
                      <a:pt x="795" y="464"/>
                    </a:lnTo>
                    <a:lnTo>
                      <a:pt x="793" y="468"/>
                    </a:lnTo>
                    <a:lnTo>
                      <a:pt x="791" y="472"/>
                    </a:lnTo>
                    <a:lnTo>
                      <a:pt x="789" y="474"/>
                    </a:lnTo>
                    <a:lnTo>
                      <a:pt x="787" y="474"/>
                    </a:lnTo>
                    <a:lnTo>
                      <a:pt x="783" y="474"/>
                    </a:lnTo>
                    <a:lnTo>
                      <a:pt x="777" y="470"/>
                    </a:lnTo>
                    <a:lnTo>
                      <a:pt x="770" y="462"/>
                    </a:lnTo>
                    <a:lnTo>
                      <a:pt x="760" y="456"/>
                    </a:lnTo>
                    <a:lnTo>
                      <a:pt x="752" y="456"/>
                    </a:lnTo>
                    <a:lnTo>
                      <a:pt x="742" y="462"/>
                    </a:lnTo>
                    <a:lnTo>
                      <a:pt x="734" y="472"/>
                    </a:lnTo>
                    <a:lnTo>
                      <a:pt x="726" y="484"/>
                    </a:lnTo>
                    <a:lnTo>
                      <a:pt x="718" y="496"/>
                    </a:lnTo>
                    <a:lnTo>
                      <a:pt x="708" y="507"/>
                    </a:lnTo>
                    <a:lnTo>
                      <a:pt x="695" y="513"/>
                    </a:lnTo>
                    <a:lnTo>
                      <a:pt x="679" y="513"/>
                    </a:lnTo>
                    <a:lnTo>
                      <a:pt x="657" y="509"/>
                    </a:lnTo>
                    <a:lnTo>
                      <a:pt x="644" y="503"/>
                    </a:lnTo>
                    <a:lnTo>
                      <a:pt x="634" y="494"/>
                    </a:lnTo>
                    <a:lnTo>
                      <a:pt x="622" y="482"/>
                    </a:lnTo>
                    <a:lnTo>
                      <a:pt x="612" y="468"/>
                    </a:lnTo>
                    <a:lnTo>
                      <a:pt x="602" y="454"/>
                    </a:lnTo>
                    <a:lnTo>
                      <a:pt x="592" y="442"/>
                    </a:lnTo>
                    <a:lnTo>
                      <a:pt x="583" y="437"/>
                    </a:lnTo>
                    <a:lnTo>
                      <a:pt x="575" y="440"/>
                    </a:lnTo>
                    <a:lnTo>
                      <a:pt x="571" y="452"/>
                    </a:lnTo>
                    <a:lnTo>
                      <a:pt x="575" y="464"/>
                    </a:lnTo>
                    <a:lnTo>
                      <a:pt x="581" y="478"/>
                    </a:lnTo>
                    <a:lnTo>
                      <a:pt x="588" y="490"/>
                    </a:lnTo>
                    <a:lnTo>
                      <a:pt x="596" y="498"/>
                    </a:lnTo>
                    <a:lnTo>
                      <a:pt x="608" y="509"/>
                    </a:lnTo>
                    <a:lnTo>
                      <a:pt x="618" y="519"/>
                    </a:lnTo>
                    <a:lnTo>
                      <a:pt x="624" y="531"/>
                    </a:lnTo>
                    <a:lnTo>
                      <a:pt x="624" y="541"/>
                    </a:lnTo>
                    <a:lnTo>
                      <a:pt x="612" y="557"/>
                    </a:lnTo>
                    <a:lnTo>
                      <a:pt x="596" y="574"/>
                    </a:lnTo>
                    <a:lnTo>
                      <a:pt x="577" y="588"/>
                    </a:lnTo>
                    <a:lnTo>
                      <a:pt x="557" y="596"/>
                    </a:lnTo>
                    <a:lnTo>
                      <a:pt x="545" y="600"/>
                    </a:lnTo>
                    <a:lnTo>
                      <a:pt x="535" y="598"/>
                    </a:lnTo>
                    <a:lnTo>
                      <a:pt x="533" y="596"/>
                    </a:lnTo>
                    <a:lnTo>
                      <a:pt x="531" y="594"/>
                    </a:lnTo>
                    <a:lnTo>
                      <a:pt x="527" y="592"/>
                    </a:lnTo>
                    <a:lnTo>
                      <a:pt x="525" y="590"/>
                    </a:lnTo>
                    <a:lnTo>
                      <a:pt x="523" y="590"/>
                    </a:lnTo>
                    <a:lnTo>
                      <a:pt x="521" y="590"/>
                    </a:lnTo>
                    <a:lnTo>
                      <a:pt x="520" y="592"/>
                    </a:lnTo>
                    <a:lnTo>
                      <a:pt x="518" y="598"/>
                    </a:lnTo>
                    <a:lnTo>
                      <a:pt x="514" y="608"/>
                    </a:lnTo>
                    <a:lnTo>
                      <a:pt x="504" y="614"/>
                    </a:lnTo>
                    <a:lnTo>
                      <a:pt x="492" y="624"/>
                    </a:lnTo>
                    <a:lnTo>
                      <a:pt x="478" y="637"/>
                    </a:lnTo>
                    <a:lnTo>
                      <a:pt x="466" y="651"/>
                    </a:lnTo>
                    <a:lnTo>
                      <a:pt x="459" y="661"/>
                    </a:lnTo>
                    <a:lnTo>
                      <a:pt x="451" y="667"/>
                    </a:lnTo>
                    <a:lnTo>
                      <a:pt x="441" y="667"/>
                    </a:lnTo>
                    <a:lnTo>
                      <a:pt x="427" y="665"/>
                    </a:lnTo>
                    <a:lnTo>
                      <a:pt x="411" y="667"/>
                    </a:lnTo>
                    <a:lnTo>
                      <a:pt x="390" y="669"/>
                    </a:lnTo>
                    <a:lnTo>
                      <a:pt x="374" y="669"/>
                    </a:lnTo>
                    <a:lnTo>
                      <a:pt x="360" y="675"/>
                    </a:lnTo>
                    <a:lnTo>
                      <a:pt x="348" y="683"/>
                    </a:lnTo>
                    <a:lnTo>
                      <a:pt x="336" y="694"/>
                    </a:lnTo>
                    <a:lnTo>
                      <a:pt x="323" y="704"/>
                    </a:lnTo>
                    <a:lnTo>
                      <a:pt x="299" y="714"/>
                    </a:lnTo>
                    <a:lnTo>
                      <a:pt x="271" y="726"/>
                    </a:lnTo>
                    <a:lnTo>
                      <a:pt x="246" y="734"/>
                    </a:lnTo>
                    <a:lnTo>
                      <a:pt x="226" y="740"/>
                    </a:lnTo>
                    <a:lnTo>
                      <a:pt x="212" y="740"/>
                    </a:lnTo>
                    <a:lnTo>
                      <a:pt x="199" y="740"/>
                    </a:lnTo>
                    <a:lnTo>
                      <a:pt x="185" y="742"/>
                    </a:lnTo>
                    <a:lnTo>
                      <a:pt x="173" y="748"/>
                    </a:lnTo>
                    <a:lnTo>
                      <a:pt x="163" y="759"/>
                    </a:lnTo>
                    <a:lnTo>
                      <a:pt x="153" y="773"/>
                    </a:lnTo>
                    <a:lnTo>
                      <a:pt x="142" y="781"/>
                    </a:lnTo>
                    <a:lnTo>
                      <a:pt x="128" y="787"/>
                    </a:lnTo>
                    <a:lnTo>
                      <a:pt x="116" y="793"/>
                    </a:lnTo>
                    <a:lnTo>
                      <a:pt x="108" y="803"/>
                    </a:lnTo>
                    <a:lnTo>
                      <a:pt x="100" y="816"/>
                    </a:lnTo>
                    <a:lnTo>
                      <a:pt x="92" y="826"/>
                    </a:lnTo>
                    <a:lnTo>
                      <a:pt x="86" y="834"/>
                    </a:lnTo>
                    <a:lnTo>
                      <a:pt x="90" y="844"/>
                    </a:lnTo>
                    <a:lnTo>
                      <a:pt x="104" y="856"/>
                    </a:lnTo>
                    <a:lnTo>
                      <a:pt x="118" y="872"/>
                    </a:lnTo>
                    <a:lnTo>
                      <a:pt x="130" y="891"/>
                    </a:lnTo>
                    <a:lnTo>
                      <a:pt x="138" y="905"/>
                    </a:lnTo>
                    <a:lnTo>
                      <a:pt x="144" y="919"/>
                    </a:lnTo>
                    <a:lnTo>
                      <a:pt x="146" y="931"/>
                    </a:lnTo>
                    <a:lnTo>
                      <a:pt x="140" y="940"/>
                    </a:lnTo>
                    <a:lnTo>
                      <a:pt x="128" y="946"/>
                    </a:lnTo>
                    <a:lnTo>
                      <a:pt x="114" y="954"/>
                    </a:lnTo>
                    <a:lnTo>
                      <a:pt x="96" y="960"/>
                    </a:lnTo>
                    <a:lnTo>
                      <a:pt x="79" y="960"/>
                    </a:lnTo>
                    <a:lnTo>
                      <a:pt x="67" y="956"/>
                    </a:lnTo>
                    <a:lnTo>
                      <a:pt x="51" y="938"/>
                    </a:lnTo>
                    <a:lnTo>
                      <a:pt x="37" y="919"/>
                    </a:lnTo>
                    <a:lnTo>
                      <a:pt x="25" y="901"/>
                    </a:lnTo>
                    <a:lnTo>
                      <a:pt x="18" y="887"/>
                    </a:lnTo>
                    <a:lnTo>
                      <a:pt x="10" y="872"/>
                    </a:lnTo>
                    <a:lnTo>
                      <a:pt x="4" y="854"/>
                    </a:lnTo>
                    <a:lnTo>
                      <a:pt x="2" y="840"/>
                    </a:lnTo>
                    <a:lnTo>
                      <a:pt x="2" y="826"/>
                    </a:lnTo>
                    <a:lnTo>
                      <a:pt x="2" y="812"/>
                    </a:lnTo>
                    <a:lnTo>
                      <a:pt x="4" y="797"/>
                    </a:lnTo>
                    <a:lnTo>
                      <a:pt x="12" y="783"/>
                    </a:lnTo>
                    <a:lnTo>
                      <a:pt x="25" y="765"/>
                    </a:lnTo>
                    <a:lnTo>
                      <a:pt x="31" y="753"/>
                    </a:lnTo>
                    <a:lnTo>
                      <a:pt x="33" y="749"/>
                    </a:lnTo>
                    <a:lnTo>
                      <a:pt x="4" y="746"/>
                    </a:lnTo>
                    <a:lnTo>
                      <a:pt x="0" y="734"/>
                    </a:lnTo>
                    <a:lnTo>
                      <a:pt x="33" y="687"/>
                    </a:lnTo>
                    <a:lnTo>
                      <a:pt x="71" y="675"/>
                    </a:lnTo>
                    <a:lnTo>
                      <a:pt x="77" y="637"/>
                    </a:lnTo>
                    <a:lnTo>
                      <a:pt x="128" y="627"/>
                    </a:lnTo>
                    <a:lnTo>
                      <a:pt x="147" y="612"/>
                    </a:lnTo>
                    <a:lnTo>
                      <a:pt x="147" y="553"/>
                    </a:lnTo>
                    <a:lnTo>
                      <a:pt x="175" y="539"/>
                    </a:lnTo>
                    <a:lnTo>
                      <a:pt x="244" y="478"/>
                    </a:lnTo>
                    <a:lnTo>
                      <a:pt x="238" y="403"/>
                    </a:lnTo>
                    <a:lnTo>
                      <a:pt x="264" y="332"/>
                    </a:lnTo>
                    <a:lnTo>
                      <a:pt x="301" y="307"/>
                    </a:lnTo>
                    <a:lnTo>
                      <a:pt x="297" y="250"/>
                    </a:lnTo>
                    <a:lnTo>
                      <a:pt x="325" y="220"/>
                    </a:lnTo>
                    <a:lnTo>
                      <a:pt x="303" y="157"/>
                    </a:lnTo>
                    <a:lnTo>
                      <a:pt x="329" y="143"/>
                    </a:lnTo>
                    <a:lnTo>
                      <a:pt x="329" y="86"/>
                    </a:lnTo>
                    <a:lnTo>
                      <a:pt x="384" y="78"/>
                    </a:lnTo>
                    <a:lnTo>
                      <a:pt x="484" y="9"/>
                    </a:lnTo>
                    <a:lnTo>
                      <a:pt x="535" y="39"/>
                    </a:lnTo>
                    <a:lnTo>
                      <a:pt x="592" y="9"/>
                    </a:lnTo>
                    <a:lnTo>
                      <a:pt x="624" y="29"/>
                    </a:lnTo>
                    <a:lnTo>
                      <a:pt x="693" y="0"/>
                    </a:lnTo>
                    <a:lnTo>
                      <a:pt x="720" y="27"/>
                    </a:lnTo>
                    <a:lnTo>
                      <a:pt x="681" y="94"/>
                    </a:lnTo>
                    <a:lnTo>
                      <a:pt x="651" y="130"/>
                    </a:lnTo>
                    <a:lnTo>
                      <a:pt x="679" y="151"/>
                    </a:lnTo>
                    <a:lnTo>
                      <a:pt x="740" y="128"/>
                    </a:lnTo>
                    <a:lnTo>
                      <a:pt x="823" y="92"/>
                    </a:lnTo>
                    <a:lnTo>
                      <a:pt x="878" y="120"/>
                    </a:lnTo>
                    <a:lnTo>
                      <a:pt x="895" y="59"/>
                    </a:lnTo>
                    <a:lnTo>
                      <a:pt x="984" y="61"/>
                    </a:lnTo>
                    <a:lnTo>
                      <a:pt x="1053" y="96"/>
                    </a:lnTo>
                    <a:lnTo>
                      <a:pt x="1086" y="161"/>
                    </a:lnTo>
                    <a:lnTo>
                      <a:pt x="1110" y="216"/>
                    </a:lnTo>
                    <a:lnTo>
                      <a:pt x="1128" y="246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Freeform 80"/>
              <p:cNvSpPr/>
              <p:nvPr/>
            </p:nvSpPr>
            <p:spPr bwMode="gray">
              <a:xfrm>
                <a:off x="7150352" y="5534249"/>
                <a:ext cx="939195" cy="1240558"/>
              </a:xfrm>
              <a:custGeom>
                <a:avLst/>
                <a:gdLst/>
                <a:ahLst/>
                <a:cxnLst>
                  <a:cxn ang="0">
                    <a:pos x="624" y="124"/>
                  </a:cxn>
                  <a:cxn ang="0">
                    <a:pos x="615" y="146"/>
                  </a:cxn>
                  <a:cxn ang="0">
                    <a:pos x="607" y="173"/>
                  </a:cxn>
                  <a:cxn ang="0">
                    <a:pos x="581" y="205"/>
                  </a:cxn>
                  <a:cxn ang="0">
                    <a:pos x="550" y="228"/>
                  </a:cxn>
                  <a:cxn ang="0">
                    <a:pos x="524" y="242"/>
                  </a:cxn>
                  <a:cxn ang="0">
                    <a:pos x="520" y="248"/>
                  </a:cxn>
                  <a:cxn ang="0">
                    <a:pos x="528" y="272"/>
                  </a:cxn>
                  <a:cxn ang="0">
                    <a:pos x="538" y="299"/>
                  </a:cxn>
                  <a:cxn ang="0">
                    <a:pos x="544" y="321"/>
                  </a:cxn>
                  <a:cxn ang="0">
                    <a:pos x="544" y="354"/>
                  </a:cxn>
                  <a:cxn ang="0">
                    <a:pos x="548" y="380"/>
                  </a:cxn>
                  <a:cxn ang="0">
                    <a:pos x="550" y="413"/>
                  </a:cxn>
                  <a:cxn ang="0">
                    <a:pos x="522" y="447"/>
                  </a:cxn>
                  <a:cxn ang="0">
                    <a:pos x="489" y="480"/>
                  </a:cxn>
                  <a:cxn ang="0">
                    <a:pos x="469" y="522"/>
                  </a:cxn>
                  <a:cxn ang="0">
                    <a:pos x="459" y="565"/>
                  </a:cxn>
                  <a:cxn ang="0">
                    <a:pos x="441" y="602"/>
                  </a:cxn>
                  <a:cxn ang="0">
                    <a:pos x="414" y="624"/>
                  </a:cxn>
                  <a:cxn ang="0">
                    <a:pos x="376" y="632"/>
                  </a:cxn>
                  <a:cxn ang="0">
                    <a:pos x="345" y="642"/>
                  </a:cxn>
                  <a:cxn ang="0">
                    <a:pos x="339" y="659"/>
                  </a:cxn>
                  <a:cxn ang="0">
                    <a:pos x="357" y="681"/>
                  </a:cxn>
                  <a:cxn ang="0">
                    <a:pos x="361" y="701"/>
                  </a:cxn>
                  <a:cxn ang="0">
                    <a:pos x="343" y="726"/>
                  </a:cxn>
                  <a:cxn ang="0">
                    <a:pos x="319" y="756"/>
                  </a:cxn>
                  <a:cxn ang="0">
                    <a:pos x="302" y="771"/>
                  </a:cxn>
                  <a:cxn ang="0">
                    <a:pos x="274" y="793"/>
                  </a:cxn>
                  <a:cxn ang="0">
                    <a:pos x="245" y="815"/>
                  </a:cxn>
                  <a:cxn ang="0">
                    <a:pos x="231" y="825"/>
                  </a:cxn>
                  <a:cxn ang="0">
                    <a:pos x="191" y="740"/>
                  </a:cxn>
                  <a:cxn ang="0">
                    <a:pos x="89" y="642"/>
                  </a:cxn>
                  <a:cxn ang="0">
                    <a:pos x="0" y="581"/>
                  </a:cxn>
                  <a:cxn ang="0">
                    <a:pos x="60" y="425"/>
                  </a:cxn>
                  <a:cxn ang="0">
                    <a:pos x="77" y="352"/>
                  </a:cxn>
                  <a:cxn ang="0">
                    <a:pos x="69" y="266"/>
                  </a:cxn>
                  <a:cxn ang="0">
                    <a:pos x="136" y="171"/>
                  </a:cxn>
                  <a:cxn ang="0">
                    <a:pos x="170" y="94"/>
                  </a:cxn>
                  <a:cxn ang="0">
                    <a:pos x="254" y="65"/>
                  </a:cxn>
                  <a:cxn ang="0">
                    <a:pos x="298" y="4"/>
                  </a:cxn>
                  <a:cxn ang="0">
                    <a:pos x="367" y="53"/>
                  </a:cxn>
                  <a:cxn ang="0">
                    <a:pos x="455" y="126"/>
                  </a:cxn>
                  <a:cxn ang="0">
                    <a:pos x="538" y="126"/>
                  </a:cxn>
                  <a:cxn ang="0">
                    <a:pos x="603" y="98"/>
                  </a:cxn>
                </a:cxnLst>
                <a:rect l="0" t="0" r="r" b="b"/>
                <a:pathLst>
                  <a:path w="626" h="825">
                    <a:moveTo>
                      <a:pt x="626" y="122"/>
                    </a:moveTo>
                    <a:lnTo>
                      <a:pt x="624" y="124"/>
                    </a:lnTo>
                    <a:lnTo>
                      <a:pt x="621" y="134"/>
                    </a:lnTo>
                    <a:lnTo>
                      <a:pt x="615" y="146"/>
                    </a:lnTo>
                    <a:lnTo>
                      <a:pt x="613" y="159"/>
                    </a:lnTo>
                    <a:lnTo>
                      <a:pt x="607" y="173"/>
                    </a:lnTo>
                    <a:lnTo>
                      <a:pt x="597" y="189"/>
                    </a:lnTo>
                    <a:lnTo>
                      <a:pt x="581" y="205"/>
                    </a:lnTo>
                    <a:lnTo>
                      <a:pt x="565" y="216"/>
                    </a:lnTo>
                    <a:lnTo>
                      <a:pt x="550" y="228"/>
                    </a:lnTo>
                    <a:lnTo>
                      <a:pt x="534" y="236"/>
                    </a:lnTo>
                    <a:lnTo>
                      <a:pt x="524" y="242"/>
                    </a:lnTo>
                    <a:lnTo>
                      <a:pt x="520" y="244"/>
                    </a:lnTo>
                    <a:lnTo>
                      <a:pt x="520" y="248"/>
                    </a:lnTo>
                    <a:lnTo>
                      <a:pt x="524" y="258"/>
                    </a:lnTo>
                    <a:lnTo>
                      <a:pt x="528" y="272"/>
                    </a:lnTo>
                    <a:lnTo>
                      <a:pt x="532" y="285"/>
                    </a:lnTo>
                    <a:lnTo>
                      <a:pt x="538" y="299"/>
                    </a:lnTo>
                    <a:lnTo>
                      <a:pt x="542" y="309"/>
                    </a:lnTo>
                    <a:lnTo>
                      <a:pt x="544" y="321"/>
                    </a:lnTo>
                    <a:lnTo>
                      <a:pt x="546" y="339"/>
                    </a:lnTo>
                    <a:lnTo>
                      <a:pt x="544" y="354"/>
                    </a:lnTo>
                    <a:lnTo>
                      <a:pt x="544" y="368"/>
                    </a:lnTo>
                    <a:lnTo>
                      <a:pt x="548" y="380"/>
                    </a:lnTo>
                    <a:lnTo>
                      <a:pt x="550" y="396"/>
                    </a:lnTo>
                    <a:lnTo>
                      <a:pt x="550" y="413"/>
                    </a:lnTo>
                    <a:lnTo>
                      <a:pt x="540" y="429"/>
                    </a:lnTo>
                    <a:lnTo>
                      <a:pt x="522" y="447"/>
                    </a:lnTo>
                    <a:lnTo>
                      <a:pt x="504" y="462"/>
                    </a:lnTo>
                    <a:lnTo>
                      <a:pt x="489" y="480"/>
                    </a:lnTo>
                    <a:lnTo>
                      <a:pt x="479" y="494"/>
                    </a:lnTo>
                    <a:lnTo>
                      <a:pt x="469" y="522"/>
                    </a:lnTo>
                    <a:lnTo>
                      <a:pt x="463" y="549"/>
                    </a:lnTo>
                    <a:lnTo>
                      <a:pt x="459" y="565"/>
                    </a:lnTo>
                    <a:lnTo>
                      <a:pt x="451" y="585"/>
                    </a:lnTo>
                    <a:lnTo>
                      <a:pt x="441" y="602"/>
                    </a:lnTo>
                    <a:lnTo>
                      <a:pt x="428" y="618"/>
                    </a:lnTo>
                    <a:lnTo>
                      <a:pt x="414" y="624"/>
                    </a:lnTo>
                    <a:lnTo>
                      <a:pt x="396" y="630"/>
                    </a:lnTo>
                    <a:lnTo>
                      <a:pt x="376" y="632"/>
                    </a:lnTo>
                    <a:lnTo>
                      <a:pt x="359" y="636"/>
                    </a:lnTo>
                    <a:lnTo>
                      <a:pt x="345" y="642"/>
                    </a:lnTo>
                    <a:lnTo>
                      <a:pt x="337" y="648"/>
                    </a:lnTo>
                    <a:lnTo>
                      <a:pt x="339" y="659"/>
                    </a:lnTo>
                    <a:lnTo>
                      <a:pt x="347" y="669"/>
                    </a:lnTo>
                    <a:lnTo>
                      <a:pt x="357" y="681"/>
                    </a:lnTo>
                    <a:lnTo>
                      <a:pt x="363" y="691"/>
                    </a:lnTo>
                    <a:lnTo>
                      <a:pt x="361" y="701"/>
                    </a:lnTo>
                    <a:lnTo>
                      <a:pt x="353" y="710"/>
                    </a:lnTo>
                    <a:lnTo>
                      <a:pt x="343" y="726"/>
                    </a:lnTo>
                    <a:lnTo>
                      <a:pt x="331" y="742"/>
                    </a:lnTo>
                    <a:lnTo>
                      <a:pt x="319" y="756"/>
                    </a:lnTo>
                    <a:lnTo>
                      <a:pt x="312" y="766"/>
                    </a:lnTo>
                    <a:lnTo>
                      <a:pt x="302" y="771"/>
                    </a:lnTo>
                    <a:lnTo>
                      <a:pt x="290" y="781"/>
                    </a:lnTo>
                    <a:lnTo>
                      <a:pt x="274" y="793"/>
                    </a:lnTo>
                    <a:lnTo>
                      <a:pt x="258" y="805"/>
                    </a:lnTo>
                    <a:lnTo>
                      <a:pt x="245" y="815"/>
                    </a:lnTo>
                    <a:lnTo>
                      <a:pt x="235" y="821"/>
                    </a:lnTo>
                    <a:lnTo>
                      <a:pt x="231" y="825"/>
                    </a:lnTo>
                    <a:lnTo>
                      <a:pt x="215" y="795"/>
                    </a:lnTo>
                    <a:lnTo>
                      <a:pt x="191" y="740"/>
                    </a:lnTo>
                    <a:lnTo>
                      <a:pt x="158" y="675"/>
                    </a:lnTo>
                    <a:lnTo>
                      <a:pt x="89" y="642"/>
                    </a:lnTo>
                    <a:lnTo>
                      <a:pt x="2" y="640"/>
                    </a:lnTo>
                    <a:lnTo>
                      <a:pt x="0" y="581"/>
                    </a:lnTo>
                    <a:lnTo>
                      <a:pt x="28" y="476"/>
                    </a:lnTo>
                    <a:lnTo>
                      <a:pt x="60" y="425"/>
                    </a:lnTo>
                    <a:lnTo>
                      <a:pt x="58" y="376"/>
                    </a:lnTo>
                    <a:lnTo>
                      <a:pt x="77" y="352"/>
                    </a:lnTo>
                    <a:lnTo>
                      <a:pt x="63" y="317"/>
                    </a:lnTo>
                    <a:lnTo>
                      <a:pt x="69" y="266"/>
                    </a:lnTo>
                    <a:lnTo>
                      <a:pt x="126" y="244"/>
                    </a:lnTo>
                    <a:lnTo>
                      <a:pt x="136" y="171"/>
                    </a:lnTo>
                    <a:lnTo>
                      <a:pt x="140" y="116"/>
                    </a:lnTo>
                    <a:lnTo>
                      <a:pt x="170" y="94"/>
                    </a:lnTo>
                    <a:lnTo>
                      <a:pt x="203" y="94"/>
                    </a:lnTo>
                    <a:lnTo>
                      <a:pt x="254" y="65"/>
                    </a:lnTo>
                    <a:lnTo>
                      <a:pt x="298" y="45"/>
                    </a:lnTo>
                    <a:lnTo>
                      <a:pt x="298" y="4"/>
                    </a:lnTo>
                    <a:lnTo>
                      <a:pt x="363" y="0"/>
                    </a:lnTo>
                    <a:lnTo>
                      <a:pt x="367" y="53"/>
                    </a:lnTo>
                    <a:lnTo>
                      <a:pt x="406" y="110"/>
                    </a:lnTo>
                    <a:lnTo>
                      <a:pt x="455" y="126"/>
                    </a:lnTo>
                    <a:lnTo>
                      <a:pt x="495" y="83"/>
                    </a:lnTo>
                    <a:lnTo>
                      <a:pt x="538" y="126"/>
                    </a:lnTo>
                    <a:lnTo>
                      <a:pt x="571" y="122"/>
                    </a:lnTo>
                    <a:lnTo>
                      <a:pt x="603" y="98"/>
                    </a:lnTo>
                    <a:lnTo>
                      <a:pt x="626" y="122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Freeform 82"/>
              <p:cNvSpPr/>
              <p:nvPr/>
            </p:nvSpPr>
            <p:spPr bwMode="gray">
              <a:xfrm>
                <a:off x="7480970" y="4767679"/>
                <a:ext cx="849957" cy="955290"/>
              </a:xfrm>
              <a:custGeom>
                <a:avLst/>
                <a:gdLst/>
                <a:ahLst/>
                <a:cxnLst>
                  <a:cxn ang="0">
                    <a:pos x="433" y="44"/>
                  </a:cxn>
                  <a:cxn ang="0">
                    <a:pos x="423" y="47"/>
                  </a:cxn>
                  <a:cxn ang="0">
                    <a:pos x="411" y="59"/>
                  </a:cxn>
                  <a:cxn ang="0">
                    <a:pos x="398" y="85"/>
                  </a:cxn>
                  <a:cxn ang="0">
                    <a:pos x="394" y="112"/>
                  </a:cxn>
                  <a:cxn ang="0">
                    <a:pos x="384" y="126"/>
                  </a:cxn>
                  <a:cxn ang="0">
                    <a:pos x="360" y="118"/>
                  </a:cxn>
                  <a:cxn ang="0">
                    <a:pos x="335" y="107"/>
                  </a:cxn>
                  <a:cxn ang="0">
                    <a:pos x="319" y="107"/>
                  </a:cxn>
                  <a:cxn ang="0">
                    <a:pos x="325" y="128"/>
                  </a:cxn>
                  <a:cxn ang="0">
                    <a:pos x="346" y="146"/>
                  </a:cxn>
                  <a:cxn ang="0">
                    <a:pos x="372" y="154"/>
                  </a:cxn>
                  <a:cxn ang="0">
                    <a:pos x="402" y="142"/>
                  </a:cxn>
                  <a:cxn ang="0">
                    <a:pos x="413" y="124"/>
                  </a:cxn>
                  <a:cxn ang="0">
                    <a:pos x="423" y="103"/>
                  </a:cxn>
                  <a:cxn ang="0">
                    <a:pos x="437" y="97"/>
                  </a:cxn>
                  <a:cxn ang="0">
                    <a:pos x="468" y="122"/>
                  </a:cxn>
                  <a:cxn ang="0">
                    <a:pos x="502" y="138"/>
                  </a:cxn>
                  <a:cxn ang="0">
                    <a:pos x="524" y="144"/>
                  </a:cxn>
                  <a:cxn ang="0">
                    <a:pos x="549" y="154"/>
                  </a:cxn>
                  <a:cxn ang="0">
                    <a:pos x="565" y="177"/>
                  </a:cxn>
                  <a:cxn ang="0">
                    <a:pos x="553" y="207"/>
                  </a:cxn>
                  <a:cxn ang="0">
                    <a:pos x="531" y="232"/>
                  </a:cxn>
                  <a:cxn ang="0">
                    <a:pos x="520" y="242"/>
                  </a:cxn>
                  <a:cxn ang="0">
                    <a:pos x="533" y="242"/>
                  </a:cxn>
                  <a:cxn ang="0">
                    <a:pos x="555" y="242"/>
                  </a:cxn>
                  <a:cxn ang="0">
                    <a:pos x="561" y="252"/>
                  </a:cxn>
                  <a:cxn ang="0">
                    <a:pos x="543" y="270"/>
                  </a:cxn>
                  <a:cxn ang="0">
                    <a:pos x="516" y="286"/>
                  </a:cxn>
                  <a:cxn ang="0">
                    <a:pos x="502" y="292"/>
                  </a:cxn>
                  <a:cxn ang="0">
                    <a:pos x="516" y="295"/>
                  </a:cxn>
                  <a:cxn ang="0">
                    <a:pos x="537" y="315"/>
                  </a:cxn>
                  <a:cxn ang="0">
                    <a:pos x="543" y="353"/>
                  </a:cxn>
                  <a:cxn ang="0">
                    <a:pos x="549" y="396"/>
                  </a:cxn>
                  <a:cxn ang="0">
                    <a:pos x="561" y="418"/>
                  </a:cxn>
                  <a:cxn ang="0">
                    <a:pos x="563" y="435"/>
                  </a:cxn>
                  <a:cxn ang="0">
                    <a:pos x="541" y="451"/>
                  </a:cxn>
                  <a:cxn ang="0">
                    <a:pos x="514" y="445"/>
                  </a:cxn>
                  <a:cxn ang="0">
                    <a:pos x="490" y="443"/>
                  </a:cxn>
                  <a:cxn ang="0">
                    <a:pos x="476" y="465"/>
                  </a:cxn>
                  <a:cxn ang="0">
                    <a:pos x="472" y="492"/>
                  </a:cxn>
                  <a:cxn ang="0">
                    <a:pos x="463" y="518"/>
                  </a:cxn>
                  <a:cxn ang="0">
                    <a:pos x="449" y="545"/>
                  </a:cxn>
                  <a:cxn ang="0">
                    <a:pos x="445" y="587"/>
                  </a:cxn>
                  <a:cxn ang="0">
                    <a:pos x="445" y="604"/>
                  </a:cxn>
                  <a:cxn ang="0">
                    <a:pos x="405" y="634"/>
                  </a:cxn>
                  <a:cxn ang="0">
                    <a:pos x="350" y="634"/>
                  </a:cxn>
                  <a:cxn ang="0">
                    <a:pos x="274" y="595"/>
                  </a:cxn>
                  <a:cxn ang="0">
                    <a:pos x="185" y="622"/>
                  </a:cxn>
                  <a:cxn ang="0">
                    <a:pos x="140" y="514"/>
                  </a:cxn>
                  <a:cxn ang="0">
                    <a:pos x="77" y="453"/>
                  </a:cxn>
                  <a:cxn ang="0">
                    <a:pos x="18" y="333"/>
                  </a:cxn>
                  <a:cxn ang="0">
                    <a:pos x="106" y="199"/>
                  </a:cxn>
                  <a:cxn ang="0">
                    <a:pos x="165" y="144"/>
                  </a:cxn>
                  <a:cxn ang="0">
                    <a:pos x="183" y="51"/>
                  </a:cxn>
                  <a:cxn ang="0">
                    <a:pos x="224" y="0"/>
                  </a:cxn>
                  <a:cxn ang="0">
                    <a:pos x="301" y="30"/>
                  </a:cxn>
                  <a:cxn ang="0">
                    <a:pos x="384" y="4"/>
                  </a:cxn>
                  <a:cxn ang="0">
                    <a:pos x="433" y="44"/>
                  </a:cxn>
                </a:cxnLst>
                <a:rect l="0" t="0" r="r" b="b"/>
                <a:pathLst>
                  <a:path w="565" h="638">
                    <a:moveTo>
                      <a:pt x="433" y="44"/>
                    </a:moveTo>
                    <a:lnTo>
                      <a:pt x="433" y="44"/>
                    </a:lnTo>
                    <a:lnTo>
                      <a:pt x="429" y="46"/>
                    </a:lnTo>
                    <a:lnTo>
                      <a:pt x="423" y="47"/>
                    </a:lnTo>
                    <a:lnTo>
                      <a:pt x="417" y="53"/>
                    </a:lnTo>
                    <a:lnTo>
                      <a:pt x="411" y="59"/>
                    </a:lnTo>
                    <a:lnTo>
                      <a:pt x="403" y="69"/>
                    </a:lnTo>
                    <a:lnTo>
                      <a:pt x="398" y="85"/>
                    </a:lnTo>
                    <a:lnTo>
                      <a:pt x="396" y="99"/>
                    </a:lnTo>
                    <a:lnTo>
                      <a:pt x="394" y="112"/>
                    </a:lnTo>
                    <a:lnTo>
                      <a:pt x="392" y="122"/>
                    </a:lnTo>
                    <a:lnTo>
                      <a:pt x="384" y="126"/>
                    </a:lnTo>
                    <a:lnTo>
                      <a:pt x="372" y="122"/>
                    </a:lnTo>
                    <a:lnTo>
                      <a:pt x="360" y="118"/>
                    </a:lnTo>
                    <a:lnTo>
                      <a:pt x="346" y="110"/>
                    </a:lnTo>
                    <a:lnTo>
                      <a:pt x="335" y="107"/>
                    </a:lnTo>
                    <a:lnTo>
                      <a:pt x="325" y="105"/>
                    </a:lnTo>
                    <a:lnTo>
                      <a:pt x="319" y="107"/>
                    </a:lnTo>
                    <a:lnTo>
                      <a:pt x="317" y="118"/>
                    </a:lnTo>
                    <a:lnTo>
                      <a:pt x="325" y="128"/>
                    </a:lnTo>
                    <a:lnTo>
                      <a:pt x="337" y="138"/>
                    </a:lnTo>
                    <a:lnTo>
                      <a:pt x="346" y="146"/>
                    </a:lnTo>
                    <a:lnTo>
                      <a:pt x="358" y="152"/>
                    </a:lnTo>
                    <a:lnTo>
                      <a:pt x="372" y="154"/>
                    </a:lnTo>
                    <a:lnTo>
                      <a:pt x="388" y="150"/>
                    </a:lnTo>
                    <a:lnTo>
                      <a:pt x="402" y="142"/>
                    </a:lnTo>
                    <a:lnTo>
                      <a:pt x="407" y="134"/>
                    </a:lnTo>
                    <a:lnTo>
                      <a:pt x="413" y="124"/>
                    </a:lnTo>
                    <a:lnTo>
                      <a:pt x="417" y="112"/>
                    </a:lnTo>
                    <a:lnTo>
                      <a:pt x="423" y="103"/>
                    </a:lnTo>
                    <a:lnTo>
                      <a:pt x="429" y="97"/>
                    </a:lnTo>
                    <a:lnTo>
                      <a:pt x="437" y="97"/>
                    </a:lnTo>
                    <a:lnTo>
                      <a:pt x="447" y="105"/>
                    </a:lnTo>
                    <a:lnTo>
                      <a:pt x="468" y="122"/>
                    </a:lnTo>
                    <a:lnTo>
                      <a:pt x="486" y="132"/>
                    </a:lnTo>
                    <a:lnTo>
                      <a:pt x="502" y="138"/>
                    </a:lnTo>
                    <a:lnTo>
                      <a:pt x="514" y="142"/>
                    </a:lnTo>
                    <a:lnTo>
                      <a:pt x="524" y="144"/>
                    </a:lnTo>
                    <a:lnTo>
                      <a:pt x="537" y="148"/>
                    </a:lnTo>
                    <a:lnTo>
                      <a:pt x="549" y="154"/>
                    </a:lnTo>
                    <a:lnTo>
                      <a:pt x="559" y="164"/>
                    </a:lnTo>
                    <a:lnTo>
                      <a:pt x="565" y="177"/>
                    </a:lnTo>
                    <a:lnTo>
                      <a:pt x="561" y="191"/>
                    </a:lnTo>
                    <a:lnTo>
                      <a:pt x="553" y="207"/>
                    </a:lnTo>
                    <a:lnTo>
                      <a:pt x="543" y="221"/>
                    </a:lnTo>
                    <a:lnTo>
                      <a:pt x="531" y="232"/>
                    </a:lnTo>
                    <a:lnTo>
                      <a:pt x="524" y="240"/>
                    </a:lnTo>
                    <a:lnTo>
                      <a:pt x="520" y="242"/>
                    </a:lnTo>
                    <a:lnTo>
                      <a:pt x="524" y="242"/>
                    </a:lnTo>
                    <a:lnTo>
                      <a:pt x="533" y="242"/>
                    </a:lnTo>
                    <a:lnTo>
                      <a:pt x="543" y="240"/>
                    </a:lnTo>
                    <a:lnTo>
                      <a:pt x="555" y="242"/>
                    </a:lnTo>
                    <a:lnTo>
                      <a:pt x="561" y="246"/>
                    </a:lnTo>
                    <a:lnTo>
                      <a:pt x="561" y="252"/>
                    </a:lnTo>
                    <a:lnTo>
                      <a:pt x="555" y="262"/>
                    </a:lnTo>
                    <a:lnTo>
                      <a:pt x="543" y="270"/>
                    </a:lnTo>
                    <a:lnTo>
                      <a:pt x="529" y="278"/>
                    </a:lnTo>
                    <a:lnTo>
                      <a:pt x="516" y="286"/>
                    </a:lnTo>
                    <a:lnTo>
                      <a:pt x="506" y="290"/>
                    </a:lnTo>
                    <a:lnTo>
                      <a:pt x="502" y="292"/>
                    </a:lnTo>
                    <a:lnTo>
                      <a:pt x="506" y="292"/>
                    </a:lnTo>
                    <a:lnTo>
                      <a:pt x="516" y="295"/>
                    </a:lnTo>
                    <a:lnTo>
                      <a:pt x="528" y="303"/>
                    </a:lnTo>
                    <a:lnTo>
                      <a:pt x="537" y="315"/>
                    </a:lnTo>
                    <a:lnTo>
                      <a:pt x="541" y="329"/>
                    </a:lnTo>
                    <a:lnTo>
                      <a:pt x="543" y="353"/>
                    </a:lnTo>
                    <a:lnTo>
                      <a:pt x="543" y="374"/>
                    </a:lnTo>
                    <a:lnTo>
                      <a:pt x="549" y="396"/>
                    </a:lnTo>
                    <a:lnTo>
                      <a:pt x="555" y="408"/>
                    </a:lnTo>
                    <a:lnTo>
                      <a:pt x="561" y="418"/>
                    </a:lnTo>
                    <a:lnTo>
                      <a:pt x="565" y="425"/>
                    </a:lnTo>
                    <a:lnTo>
                      <a:pt x="563" y="435"/>
                    </a:lnTo>
                    <a:lnTo>
                      <a:pt x="553" y="445"/>
                    </a:lnTo>
                    <a:lnTo>
                      <a:pt x="541" y="451"/>
                    </a:lnTo>
                    <a:lnTo>
                      <a:pt x="528" y="449"/>
                    </a:lnTo>
                    <a:lnTo>
                      <a:pt x="514" y="445"/>
                    </a:lnTo>
                    <a:lnTo>
                      <a:pt x="502" y="441"/>
                    </a:lnTo>
                    <a:lnTo>
                      <a:pt x="490" y="443"/>
                    </a:lnTo>
                    <a:lnTo>
                      <a:pt x="482" y="453"/>
                    </a:lnTo>
                    <a:lnTo>
                      <a:pt x="476" y="465"/>
                    </a:lnTo>
                    <a:lnTo>
                      <a:pt x="474" y="479"/>
                    </a:lnTo>
                    <a:lnTo>
                      <a:pt x="472" y="492"/>
                    </a:lnTo>
                    <a:lnTo>
                      <a:pt x="470" y="506"/>
                    </a:lnTo>
                    <a:lnTo>
                      <a:pt x="463" y="518"/>
                    </a:lnTo>
                    <a:lnTo>
                      <a:pt x="457" y="532"/>
                    </a:lnTo>
                    <a:lnTo>
                      <a:pt x="449" y="545"/>
                    </a:lnTo>
                    <a:lnTo>
                      <a:pt x="447" y="567"/>
                    </a:lnTo>
                    <a:lnTo>
                      <a:pt x="445" y="587"/>
                    </a:lnTo>
                    <a:lnTo>
                      <a:pt x="445" y="599"/>
                    </a:lnTo>
                    <a:lnTo>
                      <a:pt x="445" y="604"/>
                    </a:lnTo>
                    <a:lnTo>
                      <a:pt x="445" y="606"/>
                    </a:lnTo>
                    <a:lnTo>
                      <a:pt x="405" y="634"/>
                    </a:lnTo>
                    <a:lnTo>
                      <a:pt x="382" y="610"/>
                    </a:lnTo>
                    <a:lnTo>
                      <a:pt x="350" y="634"/>
                    </a:lnTo>
                    <a:lnTo>
                      <a:pt x="317" y="638"/>
                    </a:lnTo>
                    <a:lnTo>
                      <a:pt x="274" y="595"/>
                    </a:lnTo>
                    <a:lnTo>
                      <a:pt x="234" y="638"/>
                    </a:lnTo>
                    <a:lnTo>
                      <a:pt x="185" y="622"/>
                    </a:lnTo>
                    <a:lnTo>
                      <a:pt x="146" y="565"/>
                    </a:lnTo>
                    <a:lnTo>
                      <a:pt x="140" y="514"/>
                    </a:lnTo>
                    <a:lnTo>
                      <a:pt x="91" y="514"/>
                    </a:lnTo>
                    <a:lnTo>
                      <a:pt x="77" y="453"/>
                    </a:lnTo>
                    <a:lnTo>
                      <a:pt x="0" y="394"/>
                    </a:lnTo>
                    <a:lnTo>
                      <a:pt x="18" y="333"/>
                    </a:lnTo>
                    <a:lnTo>
                      <a:pt x="77" y="272"/>
                    </a:lnTo>
                    <a:lnTo>
                      <a:pt x="106" y="199"/>
                    </a:lnTo>
                    <a:lnTo>
                      <a:pt x="134" y="156"/>
                    </a:lnTo>
                    <a:lnTo>
                      <a:pt x="165" y="144"/>
                    </a:lnTo>
                    <a:lnTo>
                      <a:pt x="144" y="101"/>
                    </a:lnTo>
                    <a:lnTo>
                      <a:pt x="183" y="51"/>
                    </a:lnTo>
                    <a:lnTo>
                      <a:pt x="179" y="8"/>
                    </a:lnTo>
                    <a:lnTo>
                      <a:pt x="224" y="0"/>
                    </a:lnTo>
                    <a:lnTo>
                      <a:pt x="252" y="34"/>
                    </a:lnTo>
                    <a:lnTo>
                      <a:pt x="301" y="30"/>
                    </a:lnTo>
                    <a:lnTo>
                      <a:pt x="344" y="20"/>
                    </a:lnTo>
                    <a:lnTo>
                      <a:pt x="384" y="4"/>
                    </a:lnTo>
                    <a:lnTo>
                      <a:pt x="415" y="22"/>
                    </a:lnTo>
                    <a:lnTo>
                      <a:pt x="433" y="44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84"/>
              <p:cNvSpPr/>
              <p:nvPr/>
            </p:nvSpPr>
            <p:spPr bwMode="gray">
              <a:xfrm>
                <a:off x="7107925" y="3809465"/>
                <a:ext cx="1149857" cy="1021119"/>
              </a:xfrm>
              <a:custGeom>
                <a:avLst/>
                <a:gdLst/>
                <a:ahLst/>
                <a:cxnLst>
                  <a:cxn ang="0">
                    <a:pos x="266" y="45"/>
                  </a:cxn>
                  <a:cxn ang="0">
                    <a:pos x="281" y="55"/>
                  </a:cxn>
                  <a:cxn ang="0">
                    <a:pos x="313" y="70"/>
                  </a:cxn>
                  <a:cxn ang="0">
                    <a:pos x="340" y="88"/>
                  </a:cxn>
                  <a:cxn ang="0">
                    <a:pos x="384" y="100"/>
                  </a:cxn>
                  <a:cxn ang="0">
                    <a:pos x="419" y="114"/>
                  </a:cxn>
                  <a:cxn ang="0">
                    <a:pos x="441" y="137"/>
                  </a:cxn>
                  <a:cxn ang="0">
                    <a:pos x="457" y="165"/>
                  </a:cxn>
                  <a:cxn ang="0">
                    <a:pos x="482" y="204"/>
                  </a:cxn>
                  <a:cxn ang="0">
                    <a:pos x="506" y="236"/>
                  </a:cxn>
                  <a:cxn ang="0">
                    <a:pos x="531" y="277"/>
                  </a:cxn>
                  <a:cxn ang="0">
                    <a:pos x="549" y="316"/>
                  </a:cxn>
                  <a:cxn ang="0">
                    <a:pos x="551" y="342"/>
                  </a:cxn>
                  <a:cxn ang="0">
                    <a:pos x="563" y="368"/>
                  </a:cxn>
                  <a:cxn ang="0">
                    <a:pos x="606" y="385"/>
                  </a:cxn>
                  <a:cxn ang="0">
                    <a:pos x="646" y="399"/>
                  </a:cxn>
                  <a:cxn ang="0">
                    <a:pos x="671" y="427"/>
                  </a:cxn>
                  <a:cxn ang="0">
                    <a:pos x="693" y="448"/>
                  </a:cxn>
                  <a:cxn ang="0">
                    <a:pos x="716" y="464"/>
                  </a:cxn>
                  <a:cxn ang="0">
                    <a:pos x="732" y="486"/>
                  </a:cxn>
                  <a:cxn ang="0">
                    <a:pos x="724" y="499"/>
                  </a:cxn>
                  <a:cxn ang="0">
                    <a:pos x="689" y="503"/>
                  </a:cxn>
                  <a:cxn ang="0">
                    <a:pos x="644" y="499"/>
                  </a:cxn>
                  <a:cxn ang="0">
                    <a:pos x="610" y="496"/>
                  </a:cxn>
                  <a:cxn ang="0">
                    <a:pos x="610" y="498"/>
                  </a:cxn>
                  <a:cxn ang="0">
                    <a:pos x="632" y="507"/>
                  </a:cxn>
                  <a:cxn ang="0">
                    <a:pos x="657" y="523"/>
                  </a:cxn>
                  <a:cxn ang="0">
                    <a:pos x="671" y="539"/>
                  </a:cxn>
                  <a:cxn ang="0">
                    <a:pos x="707" y="559"/>
                  </a:cxn>
                  <a:cxn ang="0">
                    <a:pos x="736" y="578"/>
                  </a:cxn>
                  <a:cxn ang="0">
                    <a:pos x="754" y="602"/>
                  </a:cxn>
                  <a:cxn ang="0">
                    <a:pos x="766" y="622"/>
                  </a:cxn>
                  <a:cxn ang="0">
                    <a:pos x="758" y="631"/>
                  </a:cxn>
                  <a:cxn ang="0">
                    <a:pos x="730" y="647"/>
                  </a:cxn>
                  <a:cxn ang="0">
                    <a:pos x="705" y="659"/>
                  </a:cxn>
                  <a:cxn ang="0">
                    <a:pos x="697" y="665"/>
                  </a:cxn>
                  <a:cxn ang="0">
                    <a:pos x="689" y="673"/>
                  </a:cxn>
                  <a:cxn ang="0">
                    <a:pos x="681" y="677"/>
                  </a:cxn>
                  <a:cxn ang="0">
                    <a:pos x="679" y="681"/>
                  </a:cxn>
                  <a:cxn ang="0">
                    <a:pos x="632" y="641"/>
                  </a:cxn>
                  <a:cxn ang="0">
                    <a:pos x="500" y="671"/>
                  </a:cxn>
                  <a:cxn ang="0">
                    <a:pos x="431" y="645"/>
                  </a:cxn>
                  <a:cxn ang="0">
                    <a:pos x="356" y="633"/>
                  </a:cxn>
                  <a:cxn ang="0">
                    <a:pos x="297" y="592"/>
                  </a:cxn>
                  <a:cxn ang="0">
                    <a:pos x="230" y="513"/>
                  </a:cxn>
                  <a:cxn ang="0">
                    <a:pos x="197" y="407"/>
                  </a:cxn>
                  <a:cxn ang="0">
                    <a:pos x="144" y="269"/>
                  </a:cxn>
                  <a:cxn ang="0">
                    <a:pos x="83" y="257"/>
                  </a:cxn>
                  <a:cxn ang="0">
                    <a:pos x="0" y="220"/>
                  </a:cxn>
                  <a:cxn ang="0">
                    <a:pos x="69" y="124"/>
                  </a:cxn>
                  <a:cxn ang="0">
                    <a:pos x="122" y="100"/>
                  </a:cxn>
                  <a:cxn ang="0">
                    <a:pos x="203" y="76"/>
                  </a:cxn>
                  <a:cxn ang="0">
                    <a:pos x="262" y="0"/>
                  </a:cxn>
                </a:cxnLst>
                <a:rect l="0" t="0" r="r" b="b"/>
                <a:pathLst>
                  <a:path w="766" h="681">
                    <a:moveTo>
                      <a:pt x="262" y="0"/>
                    </a:moveTo>
                    <a:lnTo>
                      <a:pt x="266" y="45"/>
                    </a:lnTo>
                    <a:lnTo>
                      <a:pt x="270" y="49"/>
                    </a:lnTo>
                    <a:lnTo>
                      <a:pt x="281" y="55"/>
                    </a:lnTo>
                    <a:lnTo>
                      <a:pt x="297" y="63"/>
                    </a:lnTo>
                    <a:lnTo>
                      <a:pt x="313" y="70"/>
                    </a:lnTo>
                    <a:lnTo>
                      <a:pt x="325" y="78"/>
                    </a:lnTo>
                    <a:lnTo>
                      <a:pt x="340" y="88"/>
                    </a:lnTo>
                    <a:lnTo>
                      <a:pt x="362" y="94"/>
                    </a:lnTo>
                    <a:lnTo>
                      <a:pt x="384" y="100"/>
                    </a:lnTo>
                    <a:lnTo>
                      <a:pt x="402" y="104"/>
                    </a:lnTo>
                    <a:lnTo>
                      <a:pt x="419" y="114"/>
                    </a:lnTo>
                    <a:lnTo>
                      <a:pt x="433" y="124"/>
                    </a:lnTo>
                    <a:lnTo>
                      <a:pt x="441" y="137"/>
                    </a:lnTo>
                    <a:lnTo>
                      <a:pt x="447" y="149"/>
                    </a:lnTo>
                    <a:lnTo>
                      <a:pt x="457" y="165"/>
                    </a:lnTo>
                    <a:lnTo>
                      <a:pt x="470" y="185"/>
                    </a:lnTo>
                    <a:lnTo>
                      <a:pt x="482" y="204"/>
                    </a:lnTo>
                    <a:lnTo>
                      <a:pt x="496" y="222"/>
                    </a:lnTo>
                    <a:lnTo>
                      <a:pt x="506" y="236"/>
                    </a:lnTo>
                    <a:lnTo>
                      <a:pt x="518" y="253"/>
                    </a:lnTo>
                    <a:lnTo>
                      <a:pt x="531" y="277"/>
                    </a:lnTo>
                    <a:lnTo>
                      <a:pt x="543" y="299"/>
                    </a:lnTo>
                    <a:lnTo>
                      <a:pt x="549" y="316"/>
                    </a:lnTo>
                    <a:lnTo>
                      <a:pt x="551" y="330"/>
                    </a:lnTo>
                    <a:lnTo>
                      <a:pt x="551" y="342"/>
                    </a:lnTo>
                    <a:lnTo>
                      <a:pt x="553" y="354"/>
                    </a:lnTo>
                    <a:lnTo>
                      <a:pt x="563" y="368"/>
                    </a:lnTo>
                    <a:lnTo>
                      <a:pt x="583" y="379"/>
                    </a:lnTo>
                    <a:lnTo>
                      <a:pt x="606" y="385"/>
                    </a:lnTo>
                    <a:lnTo>
                      <a:pt x="628" y="391"/>
                    </a:lnTo>
                    <a:lnTo>
                      <a:pt x="646" y="399"/>
                    </a:lnTo>
                    <a:lnTo>
                      <a:pt x="659" y="411"/>
                    </a:lnTo>
                    <a:lnTo>
                      <a:pt x="671" y="427"/>
                    </a:lnTo>
                    <a:lnTo>
                      <a:pt x="681" y="440"/>
                    </a:lnTo>
                    <a:lnTo>
                      <a:pt x="693" y="448"/>
                    </a:lnTo>
                    <a:lnTo>
                      <a:pt x="705" y="454"/>
                    </a:lnTo>
                    <a:lnTo>
                      <a:pt x="716" y="464"/>
                    </a:lnTo>
                    <a:lnTo>
                      <a:pt x="726" y="474"/>
                    </a:lnTo>
                    <a:lnTo>
                      <a:pt x="732" y="486"/>
                    </a:lnTo>
                    <a:lnTo>
                      <a:pt x="732" y="496"/>
                    </a:lnTo>
                    <a:lnTo>
                      <a:pt x="724" y="499"/>
                    </a:lnTo>
                    <a:lnTo>
                      <a:pt x="711" y="501"/>
                    </a:lnTo>
                    <a:lnTo>
                      <a:pt x="689" y="503"/>
                    </a:lnTo>
                    <a:lnTo>
                      <a:pt x="667" y="501"/>
                    </a:lnTo>
                    <a:lnTo>
                      <a:pt x="644" y="499"/>
                    </a:lnTo>
                    <a:lnTo>
                      <a:pt x="624" y="498"/>
                    </a:lnTo>
                    <a:lnTo>
                      <a:pt x="610" y="496"/>
                    </a:lnTo>
                    <a:lnTo>
                      <a:pt x="606" y="496"/>
                    </a:lnTo>
                    <a:lnTo>
                      <a:pt x="610" y="498"/>
                    </a:lnTo>
                    <a:lnTo>
                      <a:pt x="620" y="501"/>
                    </a:lnTo>
                    <a:lnTo>
                      <a:pt x="632" y="507"/>
                    </a:lnTo>
                    <a:lnTo>
                      <a:pt x="646" y="515"/>
                    </a:lnTo>
                    <a:lnTo>
                      <a:pt x="657" y="523"/>
                    </a:lnTo>
                    <a:lnTo>
                      <a:pt x="663" y="531"/>
                    </a:lnTo>
                    <a:lnTo>
                      <a:pt x="671" y="539"/>
                    </a:lnTo>
                    <a:lnTo>
                      <a:pt x="687" y="549"/>
                    </a:lnTo>
                    <a:lnTo>
                      <a:pt x="707" y="559"/>
                    </a:lnTo>
                    <a:lnTo>
                      <a:pt x="724" y="568"/>
                    </a:lnTo>
                    <a:lnTo>
                      <a:pt x="736" y="578"/>
                    </a:lnTo>
                    <a:lnTo>
                      <a:pt x="746" y="590"/>
                    </a:lnTo>
                    <a:lnTo>
                      <a:pt x="754" y="602"/>
                    </a:lnTo>
                    <a:lnTo>
                      <a:pt x="762" y="612"/>
                    </a:lnTo>
                    <a:lnTo>
                      <a:pt x="766" y="622"/>
                    </a:lnTo>
                    <a:lnTo>
                      <a:pt x="766" y="627"/>
                    </a:lnTo>
                    <a:lnTo>
                      <a:pt x="758" y="631"/>
                    </a:lnTo>
                    <a:lnTo>
                      <a:pt x="746" y="639"/>
                    </a:lnTo>
                    <a:lnTo>
                      <a:pt x="730" y="647"/>
                    </a:lnTo>
                    <a:lnTo>
                      <a:pt x="716" y="653"/>
                    </a:lnTo>
                    <a:lnTo>
                      <a:pt x="705" y="659"/>
                    </a:lnTo>
                    <a:lnTo>
                      <a:pt x="699" y="663"/>
                    </a:lnTo>
                    <a:lnTo>
                      <a:pt x="697" y="665"/>
                    </a:lnTo>
                    <a:lnTo>
                      <a:pt x="693" y="669"/>
                    </a:lnTo>
                    <a:lnTo>
                      <a:pt x="689" y="673"/>
                    </a:lnTo>
                    <a:lnTo>
                      <a:pt x="685" y="675"/>
                    </a:lnTo>
                    <a:lnTo>
                      <a:pt x="681" y="677"/>
                    </a:lnTo>
                    <a:lnTo>
                      <a:pt x="679" y="679"/>
                    </a:lnTo>
                    <a:lnTo>
                      <a:pt x="679" y="681"/>
                    </a:lnTo>
                    <a:lnTo>
                      <a:pt x="665" y="663"/>
                    </a:lnTo>
                    <a:lnTo>
                      <a:pt x="632" y="641"/>
                    </a:lnTo>
                    <a:lnTo>
                      <a:pt x="592" y="657"/>
                    </a:lnTo>
                    <a:lnTo>
                      <a:pt x="500" y="671"/>
                    </a:lnTo>
                    <a:lnTo>
                      <a:pt x="472" y="637"/>
                    </a:lnTo>
                    <a:lnTo>
                      <a:pt x="431" y="645"/>
                    </a:lnTo>
                    <a:lnTo>
                      <a:pt x="398" y="651"/>
                    </a:lnTo>
                    <a:lnTo>
                      <a:pt x="356" y="633"/>
                    </a:lnTo>
                    <a:lnTo>
                      <a:pt x="303" y="651"/>
                    </a:lnTo>
                    <a:lnTo>
                      <a:pt x="297" y="592"/>
                    </a:lnTo>
                    <a:lnTo>
                      <a:pt x="242" y="566"/>
                    </a:lnTo>
                    <a:lnTo>
                      <a:pt x="230" y="513"/>
                    </a:lnTo>
                    <a:lnTo>
                      <a:pt x="258" y="470"/>
                    </a:lnTo>
                    <a:lnTo>
                      <a:pt x="197" y="407"/>
                    </a:lnTo>
                    <a:lnTo>
                      <a:pt x="140" y="336"/>
                    </a:lnTo>
                    <a:lnTo>
                      <a:pt x="144" y="269"/>
                    </a:lnTo>
                    <a:lnTo>
                      <a:pt x="112" y="250"/>
                    </a:lnTo>
                    <a:lnTo>
                      <a:pt x="83" y="257"/>
                    </a:lnTo>
                    <a:lnTo>
                      <a:pt x="69" y="222"/>
                    </a:lnTo>
                    <a:lnTo>
                      <a:pt x="0" y="220"/>
                    </a:lnTo>
                    <a:lnTo>
                      <a:pt x="14" y="131"/>
                    </a:lnTo>
                    <a:lnTo>
                      <a:pt x="69" y="124"/>
                    </a:lnTo>
                    <a:lnTo>
                      <a:pt x="81" y="98"/>
                    </a:lnTo>
                    <a:lnTo>
                      <a:pt x="122" y="100"/>
                    </a:lnTo>
                    <a:lnTo>
                      <a:pt x="175" y="76"/>
                    </a:lnTo>
                    <a:lnTo>
                      <a:pt x="203" y="76"/>
                    </a:lnTo>
                    <a:lnTo>
                      <a:pt x="215" y="15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86"/>
              <p:cNvSpPr/>
              <p:nvPr/>
            </p:nvSpPr>
            <p:spPr bwMode="gray">
              <a:xfrm>
                <a:off x="7786723" y="4559943"/>
                <a:ext cx="174088" cy="23260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6"/>
                  </a:cxn>
                  <a:cxn ang="0">
                    <a:pos x="8" y="18"/>
                  </a:cxn>
                  <a:cxn ang="0">
                    <a:pos x="13" y="34"/>
                  </a:cxn>
                  <a:cxn ang="0">
                    <a:pos x="19" y="52"/>
                  </a:cxn>
                  <a:cxn ang="0">
                    <a:pos x="21" y="65"/>
                  </a:cxn>
                  <a:cxn ang="0">
                    <a:pos x="23" y="83"/>
                  </a:cxn>
                  <a:cxn ang="0">
                    <a:pos x="31" y="103"/>
                  </a:cxn>
                  <a:cxn ang="0">
                    <a:pos x="41" y="121"/>
                  </a:cxn>
                  <a:cxn ang="0">
                    <a:pos x="47" y="136"/>
                  </a:cxn>
                  <a:cxn ang="0">
                    <a:pos x="49" y="142"/>
                  </a:cxn>
                  <a:cxn ang="0">
                    <a:pos x="59" y="148"/>
                  </a:cxn>
                  <a:cxn ang="0">
                    <a:pos x="69" y="154"/>
                  </a:cxn>
                  <a:cxn ang="0">
                    <a:pos x="82" y="156"/>
                  </a:cxn>
                  <a:cxn ang="0">
                    <a:pos x="94" y="156"/>
                  </a:cxn>
                  <a:cxn ang="0">
                    <a:pos x="106" y="150"/>
                  </a:cxn>
                  <a:cxn ang="0">
                    <a:pos x="114" y="138"/>
                  </a:cxn>
                  <a:cxn ang="0">
                    <a:pos x="116" y="123"/>
                  </a:cxn>
                  <a:cxn ang="0">
                    <a:pos x="108" y="107"/>
                  </a:cxn>
                  <a:cxn ang="0">
                    <a:pos x="94" y="91"/>
                  </a:cxn>
                  <a:cxn ang="0">
                    <a:pos x="76" y="77"/>
                  </a:cxn>
                  <a:cxn ang="0">
                    <a:pos x="59" y="65"/>
                  </a:cxn>
                  <a:cxn ang="0">
                    <a:pos x="43" y="54"/>
                  </a:cxn>
                  <a:cxn ang="0">
                    <a:pos x="37" y="46"/>
                  </a:cxn>
                  <a:cxn ang="0">
                    <a:pos x="31" y="34"/>
                  </a:cxn>
                  <a:cxn ang="0">
                    <a:pos x="21" y="22"/>
                  </a:cxn>
                  <a:cxn ang="0">
                    <a:pos x="12" y="12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116" h="156">
                    <a:moveTo>
                      <a:pt x="0" y="0"/>
                    </a:moveTo>
                    <a:lnTo>
                      <a:pt x="2" y="6"/>
                    </a:lnTo>
                    <a:lnTo>
                      <a:pt x="8" y="18"/>
                    </a:lnTo>
                    <a:lnTo>
                      <a:pt x="13" y="34"/>
                    </a:lnTo>
                    <a:lnTo>
                      <a:pt x="19" y="52"/>
                    </a:lnTo>
                    <a:lnTo>
                      <a:pt x="21" y="65"/>
                    </a:lnTo>
                    <a:lnTo>
                      <a:pt x="23" y="83"/>
                    </a:lnTo>
                    <a:lnTo>
                      <a:pt x="31" y="103"/>
                    </a:lnTo>
                    <a:lnTo>
                      <a:pt x="41" y="121"/>
                    </a:lnTo>
                    <a:lnTo>
                      <a:pt x="47" y="136"/>
                    </a:lnTo>
                    <a:lnTo>
                      <a:pt x="49" y="142"/>
                    </a:lnTo>
                    <a:lnTo>
                      <a:pt x="59" y="148"/>
                    </a:lnTo>
                    <a:lnTo>
                      <a:pt x="69" y="154"/>
                    </a:lnTo>
                    <a:lnTo>
                      <a:pt x="82" y="156"/>
                    </a:lnTo>
                    <a:lnTo>
                      <a:pt x="94" y="156"/>
                    </a:lnTo>
                    <a:lnTo>
                      <a:pt x="106" y="150"/>
                    </a:lnTo>
                    <a:lnTo>
                      <a:pt x="114" y="138"/>
                    </a:lnTo>
                    <a:lnTo>
                      <a:pt x="116" y="123"/>
                    </a:lnTo>
                    <a:lnTo>
                      <a:pt x="108" y="107"/>
                    </a:lnTo>
                    <a:lnTo>
                      <a:pt x="94" y="91"/>
                    </a:lnTo>
                    <a:lnTo>
                      <a:pt x="76" y="77"/>
                    </a:lnTo>
                    <a:lnTo>
                      <a:pt x="59" y="65"/>
                    </a:lnTo>
                    <a:lnTo>
                      <a:pt x="43" y="54"/>
                    </a:lnTo>
                    <a:lnTo>
                      <a:pt x="37" y="46"/>
                    </a:lnTo>
                    <a:lnTo>
                      <a:pt x="31" y="34"/>
                    </a:lnTo>
                    <a:lnTo>
                      <a:pt x="21" y="22"/>
                    </a:lnTo>
                    <a:lnTo>
                      <a:pt x="12" y="12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87"/>
              <p:cNvSpPr/>
              <p:nvPr/>
            </p:nvSpPr>
            <p:spPr bwMode="gray">
              <a:xfrm>
                <a:off x="7786723" y="4559943"/>
                <a:ext cx="174088" cy="23260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6"/>
                  </a:cxn>
                  <a:cxn ang="0">
                    <a:pos x="8" y="18"/>
                  </a:cxn>
                  <a:cxn ang="0">
                    <a:pos x="13" y="34"/>
                  </a:cxn>
                  <a:cxn ang="0">
                    <a:pos x="19" y="52"/>
                  </a:cxn>
                  <a:cxn ang="0">
                    <a:pos x="21" y="65"/>
                  </a:cxn>
                  <a:cxn ang="0">
                    <a:pos x="23" y="83"/>
                  </a:cxn>
                  <a:cxn ang="0">
                    <a:pos x="31" y="103"/>
                  </a:cxn>
                  <a:cxn ang="0">
                    <a:pos x="41" y="121"/>
                  </a:cxn>
                  <a:cxn ang="0">
                    <a:pos x="47" y="136"/>
                  </a:cxn>
                  <a:cxn ang="0">
                    <a:pos x="49" y="142"/>
                  </a:cxn>
                  <a:cxn ang="0">
                    <a:pos x="59" y="148"/>
                  </a:cxn>
                  <a:cxn ang="0">
                    <a:pos x="69" y="154"/>
                  </a:cxn>
                  <a:cxn ang="0">
                    <a:pos x="82" y="156"/>
                  </a:cxn>
                  <a:cxn ang="0">
                    <a:pos x="94" y="156"/>
                  </a:cxn>
                  <a:cxn ang="0">
                    <a:pos x="106" y="150"/>
                  </a:cxn>
                  <a:cxn ang="0">
                    <a:pos x="114" y="138"/>
                  </a:cxn>
                  <a:cxn ang="0">
                    <a:pos x="116" y="123"/>
                  </a:cxn>
                  <a:cxn ang="0">
                    <a:pos x="108" y="107"/>
                  </a:cxn>
                  <a:cxn ang="0">
                    <a:pos x="94" y="91"/>
                  </a:cxn>
                  <a:cxn ang="0">
                    <a:pos x="76" y="77"/>
                  </a:cxn>
                  <a:cxn ang="0">
                    <a:pos x="59" y="65"/>
                  </a:cxn>
                  <a:cxn ang="0">
                    <a:pos x="43" y="54"/>
                  </a:cxn>
                  <a:cxn ang="0">
                    <a:pos x="37" y="46"/>
                  </a:cxn>
                  <a:cxn ang="0">
                    <a:pos x="31" y="34"/>
                  </a:cxn>
                  <a:cxn ang="0">
                    <a:pos x="21" y="22"/>
                  </a:cxn>
                  <a:cxn ang="0">
                    <a:pos x="12" y="12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116" h="156">
                    <a:moveTo>
                      <a:pt x="0" y="0"/>
                    </a:moveTo>
                    <a:lnTo>
                      <a:pt x="2" y="6"/>
                    </a:lnTo>
                    <a:lnTo>
                      <a:pt x="8" y="18"/>
                    </a:lnTo>
                    <a:lnTo>
                      <a:pt x="13" y="34"/>
                    </a:lnTo>
                    <a:lnTo>
                      <a:pt x="19" y="52"/>
                    </a:lnTo>
                    <a:lnTo>
                      <a:pt x="21" y="65"/>
                    </a:lnTo>
                    <a:lnTo>
                      <a:pt x="23" y="83"/>
                    </a:lnTo>
                    <a:lnTo>
                      <a:pt x="31" y="103"/>
                    </a:lnTo>
                    <a:lnTo>
                      <a:pt x="41" y="121"/>
                    </a:lnTo>
                    <a:lnTo>
                      <a:pt x="47" y="136"/>
                    </a:lnTo>
                    <a:lnTo>
                      <a:pt x="49" y="142"/>
                    </a:lnTo>
                    <a:lnTo>
                      <a:pt x="59" y="148"/>
                    </a:lnTo>
                    <a:lnTo>
                      <a:pt x="69" y="154"/>
                    </a:lnTo>
                    <a:lnTo>
                      <a:pt x="82" y="156"/>
                    </a:lnTo>
                    <a:lnTo>
                      <a:pt x="94" y="156"/>
                    </a:lnTo>
                    <a:lnTo>
                      <a:pt x="106" y="150"/>
                    </a:lnTo>
                    <a:lnTo>
                      <a:pt x="114" y="138"/>
                    </a:lnTo>
                    <a:lnTo>
                      <a:pt x="116" y="123"/>
                    </a:lnTo>
                    <a:lnTo>
                      <a:pt x="108" y="107"/>
                    </a:lnTo>
                    <a:lnTo>
                      <a:pt x="94" y="91"/>
                    </a:lnTo>
                    <a:lnTo>
                      <a:pt x="76" y="77"/>
                    </a:lnTo>
                    <a:lnTo>
                      <a:pt x="59" y="65"/>
                    </a:lnTo>
                    <a:lnTo>
                      <a:pt x="43" y="54"/>
                    </a:lnTo>
                    <a:lnTo>
                      <a:pt x="37" y="46"/>
                    </a:lnTo>
                    <a:lnTo>
                      <a:pt x="31" y="34"/>
                    </a:lnTo>
                    <a:lnTo>
                      <a:pt x="21" y="22"/>
                    </a:lnTo>
                    <a:lnTo>
                      <a:pt x="12" y="12"/>
                    </a:lnTo>
                    <a:lnTo>
                      <a:pt x="2" y="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Freeform 88"/>
              <p:cNvSpPr/>
              <p:nvPr/>
            </p:nvSpPr>
            <p:spPr bwMode="gray">
              <a:xfrm>
                <a:off x="7384417" y="4236638"/>
                <a:ext cx="111182" cy="95090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33" y="0"/>
                  </a:cxn>
                  <a:cxn ang="0">
                    <a:pos x="73" y="14"/>
                  </a:cxn>
                  <a:cxn ang="0">
                    <a:pos x="75" y="49"/>
                  </a:cxn>
                  <a:cxn ang="0">
                    <a:pos x="32" y="63"/>
                  </a:cxn>
                  <a:cxn ang="0">
                    <a:pos x="0" y="45"/>
                  </a:cxn>
                </a:cxnLst>
                <a:rect l="0" t="0" r="r" b="b"/>
                <a:pathLst>
                  <a:path w="75" h="63">
                    <a:moveTo>
                      <a:pt x="0" y="45"/>
                    </a:moveTo>
                    <a:lnTo>
                      <a:pt x="33" y="0"/>
                    </a:lnTo>
                    <a:lnTo>
                      <a:pt x="73" y="14"/>
                    </a:lnTo>
                    <a:lnTo>
                      <a:pt x="75" y="49"/>
                    </a:lnTo>
                    <a:lnTo>
                      <a:pt x="32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Freeform 89"/>
              <p:cNvSpPr/>
              <p:nvPr/>
            </p:nvSpPr>
            <p:spPr bwMode="gray">
              <a:xfrm>
                <a:off x="7384417" y="4236638"/>
                <a:ext cx="111182" cy="95090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33" y="0"/>
                  </a:cxn>
                  <a:cxn ang="0">
                    <a:pos x="73" y="14"/>
                  </a:cxn>
                  <a:cxn ang="0">
                    <a:pos x="75" y="49"/>
                  </a:cxn>
                  <a:cxn ang="0">
                    <a:pos x="32" y="63"/>
                  </a:cxn>
                  <a:cxn ang="0">
                    <a:pos x="0" y="45"/>
                  </a:cxn>
                </a:cxnLst>
                <a:rect l="0" t="0" r="r" b="b"/>
                <a:pathLst>
                  <a:path w="75" h="63">
                    <a:moveTo>
                      <a:pt x="0" y="45"/>
                    </a:moveTo>
                    <a:lnTo>
                      <a:pt x="33" y="0"/>
                    </a:lnTo>
                    <a:lnTo>
                      <a:pt x="73" y="14"/>
                    </a:lnTo>
                    <a:lnTo>
                      <a:pt x="75" y="49"/>
                    </a:lnTo>
                    <a:lnTo>
                      <a:pt x="32" y="63"/>
                    </a:lnTo>
                    <a:lnTo>
                      <a:pt x="0" y="45"/>
                    </a:lnTo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Freeform 90"/>
              <p:cNvSpPr/>
              <p:nvPr/>
            </p:nvSpPr>
            <p:spPr bwMode="gray">
              <a:xfrm>
                <a:off x="7546802" y="4287841"/>
                <a:ext cx="111182" cy="155070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34" y="0"/>
                  </a:cxn>
                  <a:cxn ang="0">
                    <a:pos x="63" y="48"/>
                  </a:cxn>
                  <a:cxn ang="0">
                    <a:pos x="73" y="105"/>
                  </a:cxn>
                  <a:cxn ang="0">
                    <a:pos x="34" y="77"/>
                  </a:cxn>
                  <a:cxn ang="0">
                    <a:pos x="0" y="40"/>
                  </a:cxn>
                </a:cxnLst>
                <a:rect l="0" t="0" r="r" b="b"/>
                <a:pathLst>
                  <a:path w="73" h="105">
                    <a:moveTo>
                      <a:pt x="0" y="40"/>
                    </a:moveTo>
                    <a:lnTo>
                      <a:pt x="34" y="0"/>
                    </a:lnTo>
                    <a:lnTo>
                      <a:pt x="63" y="48"/>
                    </a:lnTo>
                    <a:lnTo>
                      <a:pt x="73" y="105"/>
                    </a:lnTo>
                    <a:lnTo>
                      <a:pt x="34" y="77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Freeform 91"/>
              <p:cNvSpPr/>
              <p:nvPr/>
            </p:nvSpPr>
            <p:spPr bwMode="gray">
              <a:xfrm>
                <a:off x="7546802" y="4287841"/>
                <a:ext cx="111182" cy="155070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34" y="0"/>
                  </a:cxn>
                  <a:cxn ang="0">
                    <a:pos x="63" y="48"/>
                  </a:cxn>
                  <a:cxn ang="0">
                    <a:pos x="73" y="105"/>
                  </a:cxn>
                  <a:cxn ang="0">
                    <a:pos x="34" y="77"/>
                  </a:cxn>
                  <a:cxn ang="0">
                    <a:pos x="0" y="40"/>
                  </a:cxn>
                </a:cxnLst>
                <a:rect l="0" t="0" r="r" b="b"/>
                <a:pathLst>
                  <a:path w="73" h="105">
                    <a:moveTo>
                      <a:pt x="0" y="40"/>
                    </a:moveTo>
                    <a:lnTo>
                      <a:pt x="34" y="0"/>
                    </a:lnTo>
                    <a:lnTo>
                      <a:pt x="63" y="48"/>
                    </a:lnTo>
                    <a:lnTo>
                      <a:pt x="73" y="105"/>
                    </a:lnTo>
                    <a:lnTo>
                      <a:pt x="34" y="77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Freeform 92"/>
              <p:cNvSpPr/>
              <p:nvPr/>
            </p:nvSpPr>
            <p:spPr bwMode="gray">
              <a:xfrm>
                <a:off x="6594442" y="3064838"/>
                <a:ext cx="1480476" cy="994787"/>
              </a:xfrm>
              <a:custGeom>
                <a:avLst/>
                <a:gdLst/>
                <a:ahLst/>
                <a:cxnLst>
                  <a:cxn ang="0">
                    <a:pos x="327" y="2"/>
                  </a:cxn>
                  <a:cxn ang="0">
                    <a:pos x="353" y="13"/>
                  </a:cxn>
                  <a:cxn ang="0">
                    <a:pos x="384" y="21"/>
                  </a:cxn>
                  <a:cxn ang="0">
                    <a:pos x="414" y="9"/>
                  </a:cxn>
                  <a:cxn ang="0">
                    <a:pos x="447" y="2"/>
                  </a:cxn>
                  <a:cxn ang="0">
                    <a:pos x="479" y="23"/>
                  </a:cxn>
                  <a:cxn ang="0">
                    <a:pos x="500" y="63"/>
                  </a:cxn>
                  <a:cxn ang="0">
                    <a:pos x="504" y="98"/>
                  </a:cxn>
                  <a:cxn ang="0">
                    <a:pos x="512" y="129"/>
                  </a:cxn>
                  <a:cxn ang="0">
                    <a:pos x="534" y="151"/>
                  </a:cxn>
                  <a:cxn ang="0">
                    <a:pos x="567" y="157"/>
                  </a:cxn>
                  <a:cxn ang="0">
                    <a:pos x="599" y="153"/>
                  </a:cxn>
                  <a:cxn ang="0">
                    <a:pos x="617" y="133"/>
                  </a:cxn>
                  <a:cxn ang="0">
                    <a:pos x="642" y="96"/>
                  </a:cxn>
                  <a:cxn ang="0">
                    <a:pos x="668" y="61"/>
                  </a:cxn>
                  <a:cxn ang="0">
                    <a:pos x="703" y="27"/>
                  </a:cxn>
                  <a:cxn ang="0">
                    <a:pos x="737" y="9"/>
                  </a:cxn>
                  <a:cxn ang="0">
                    <a:pos x="764" y="19"/>
                  </a:cxn>
                  <a:cxn ang="0">
                    <a:pos x="802" y="37"/>
                  </a:cxn>
                  <a:cxn ang="0">
                    <a:pos x="851" y="47"/>
                  </a:cxn>
                  <a:cxn ang="0">
                    <a:pos x="896" y="37"/>
                  </a:cxn>
                  <a:cxn ang="0">
                    <a:pos x="937" y="29"/>
                  </a:cxn>
                  <a:cxn ang="0">
                    <a:pos x="967" y="21"/>
                  </a:cxn>
                  <a:cxn ang="0">
                    <a:pos x="985" y="21"/>
                  </a:cxn>
                  <a:cxn ang="0">
                    <a:pos x="987" y="51"/>
                  </a:cxn>
                  <a:cxn ang="0">
                    <a:pos x="983" y="92"/>
                  </a:cxn>
                  <a:cxn ang="0">
                    <a:pos x="973" y="124"/>
                  </a:cxn>
                  <a:cxn ang="0">
                    <a:pos x="951" y="128"/>
                  </a:cxn>
                  <a:cxn ang="0">
                    <a:pos x="926" y="124"/>
                  </a:cxn>
                  <a:cxn ang="0">
                    <a:pos x="902" y="131"/>
                  </a:cxn>
                  <a:cxn ang="0">
                    <a:pos x="865" y="167"/>
                  </a:cxn>
                  <a:cxn ang="0">
                    <a:pos x="821" y="198"/>
                  </a:cxn>
                  <a:cxn ang="0">
                    <a:pos x="792" y="206"/>
                  </a:cxn>
                  <a:cxn ang="0">
                    <a:pos x="766" y="208"/>
                  </a:cxn>
                  <a:cxn ang="0">
                    <a:pos x="758" y="222"/>
                  </a:cxn>
                  <a:cxn ang="0">
                    <a:pos x="764" y="253"/>
                  </a:cxn>
                  <a:cxn ang="0">
                    <a:pos x="760" y="289"/>
                  </a:cxn>
                  <a:cxn ang="0">
                    <a:pos x="743" y="311"/>
                  </a:cxn>
                  <a:cxn ang="0">
                    <a:pos x="709" y="316"/>
                  </a:cxn>
                  <a:cxn ang="0">
                    <a:pos x="685" y="318"/>
                  </a:cxn>
                  <a:cxn ang="0">
                    <a:pos x="682" y="338"/>
                  </a:cxn>
                  <a:cxn ang="0">
                    <a:pos x="682" y="374"/>
                  </a:cxn>
                  <a:cxn ang="0">
                    <a:pos x="674" y="405"/>
                  </a:cxn>
                  <a:cxn ang="0">
                    <a:pos x="654" y="425"/>
                  </a:cxn>
                  <a:cxn ang="0">
                    <a:pos x="630" y="444"/>
                  </a:cxn>
                  <a:cxn ang="0">
                    <a:pos x="622" y="474"/>
                  </a:cxn>
                  <a:cxn ang="0">
                    <a:pos x="609" y="494"/>
                  </a:cxn>
                  <a:cxn ang="0">
                    <a:pos x="558" y="511"/>
                  </a:cxn>
                  <a:cxn ang="0">
                    <a:pos x="518" y="572"/>
                  </a:cxn>
                  <a:cxn ang="0">
                    <a:pos x="424" y="594"/>
                  </a:cxn>
                  <a:cxn ang="0">
                    <a:pos x="357" y="627"/>
                  </a:cxn>
                  <a:cxn ang="0">
                    <a:pos x="266" y="578"/>
                  </a:cxn>
                  <a:cxn ang="0">
                    <a:pos x="209" y="643"/>
                  </a:cxn>
                  <a:cxn ang="0">
                    <a:pos x="54" y="610"/>
                  </a:cxn>
                  <a:cxn ang="0">
                    <a:pos x="0" y="562"/>
                  </a:cxn>
                  <a:cxn ang="0">
                    <a:pos x="59" y="395"/>
                  </a:cxn>
                  <a:cxn ang="0">
                    <a:pos x="32" y="313"/>
                  </a:cxn>
                  <a:cxn ang="0">
                    <a:pos x="107" y="181"/>
                  </a:cxn>
                  <a:cxn ang="0">
                    <a:pos x="201" y="88"/>
                  </a:cxn>
                  <a:cxn ang="0">
                    <a:pos x="323" y="0"/>
                  </a:cxn>
                </a:cxnLst>
                <a:rect l="0" t="0" r="r" b="b"/>
                <a:pathLst>
                  <a:path w="987" h="663">
                    <a:moveTo>
                      <a:pt x="323" y="0"/>
                    </a:moveTo>
                    <a:lnTo>
                      <a:pt x="327" y="2"/>
                    </a:lnTo>
                    <a:lnTo>
                      <a:pt x="339" y="7"/>
                    </a:lnTo>
                    <a:lnTo>
                      <a:pt x="353" y="13"/>
                    </a:lnTo>
                    <a:lnTo>
                      <a:pt x="369" y="19"/>
                    </a:lnTo>
                    <a:lnTo>
                      <a:pt x="384" y="21"/>
                    </a:lnTo>
                    <a:lnTo>
                      <a:pt x="398" y="19"/>
                    </a:lnTo>
                    <a:lnTo>
                      <a:pt x="414" y="9"/>
                    </a:lnTo>
                    <a:lnTo>
                      <a:pt x="432" y="2"/>
                    </a:lnTo>
                    <a:lnTo>
                      <a:pt x="447" y="2"/>
                    </a:lnTo>
                    <a:lnTo>
                      <a:pt x="463" y="7"/>
                    </a:lnTo>
                    <a:lnTo>
                      <a:pt x="479" y="23"/>
                    </a:lnTo>
                    <a:lnTo>
                      <a:pt x="493" y="43"/>
                    </a:lnTo>
                    <a:lnTo>
                      <a:pt x="500" y="63"/>
                    </a:lnTo>
                    <a:lnTo>
                      <a:pt x="504" y="82"/>
                    </a:lnTo>
                    <a:lnTo>
                      <a:pt x="504" y="98"/>
                    </a:lnTo>
                    <a:lnTo>
                      <a:pt x="508" y="114"/>
                    </a:lnTo>
                    <a:lnTo>
                      <a:pt x="512" y="129"/>
                    </a:lnTo>
                    <a:lnTo>
                      <a:pt x="522" y="143"/>
                    </a:lnTo>
                    <a:lnTo>
                      <a:pt x="534" y="151"/>
                    </a:lnTo>
                    <a:lnTo>
                      <a:pt x="550" y="155"/>
                    </a:lnTo>
                    <a:lnTo>
                      <a:pt x="567" y="157"/>
                    </a:lnTo>
                    <a:lnTo>
                      <a:pt x="585" y="157"/>
                    </a:lnTo>
                    <a:lnTo>
                      <a:pt x="599" y="153"/>
                    </a:lnTo>
                    <a:lnTo>
                      <a:pt x="609" y="147"/>
                    </a:lnTo>
                    <a:lnTo>
                      <a:pt x="617" y="133"/>
                    </a:lnTo>
                    <a:lnTo>
                      <a:pt x="628" y="116"/>
                    </a:lnTo>
                    <a:lnTo>
                      <a:pt x="642" y="96"/>
                    </a:lnTo>
                    <a:lnTo>
                      <a:pt x="656" y="76"/>
                    </a:lnTo>
                    <a:lnTo>
                      <a:pt x="668" y="61"/>
                    </a:lnTo>
                    <a:lnTo>
                      <a:pt x="683" y="43"/>
                    </a:lnTo>
                    <a:lnTo>
                      <a:pt x="703" y="27"/>
                    </a:lnTo>
                    <a:lnTo>
                      <a:pt x="723" y="15"/>
                    </a:lnTo>
                    <a:lnTo>
                      <a:pt x="737" y="9"/>
                    </a:lnTo>
                    <a:lnTo>
                      <a:pt x="748" y="11"/>
                    </a:lnTo>
                    <a:lnTo>
                      <a:pt x="764" y="19"/>
                    </a:lnTo>
                    <a:lnTo>
                      <a:pt x="782" y="27"/>
                    </a:lnTo>
                    <a:lnTo>
                      <a:pt x="802" y="37"/>
                    </a:lnTo>
                    <a:lnTo>
                      <a:pt x="823" y="45"/>
                    </a:lnTo>
                    <a:lnTo>
                      <a:pt x="851" y="47"/>
                    </a:lnTo>
                    <a:lnTo>
                      <a:pt x="874" y="43"/>
                    </a:lnTo>
                    <a:lnTo>
                      <a:pt x="896" y="37"/>
                    </a:lnTo>
                    <a:lnTo>
                      <a:pt x="920" y="33"/>
                    </a:lnTo>
                    <a:lnTo>
                      <a:pt x="937" y="29"/>
                    </a:lnTo>
                    <a:lnTo>
                      <a:pt x="953" y="25"/>
                    </a:lnTo>
                    <a:lnTo>
                      <a:pt x="967" y="21"/>
                    </a:lnTo>
                    <a:lnTo>
                      <a:pt x="979" y="19"/>
                    </a:lnTo>
                    <a:lnTo>
                      <a:pt x="985" y="21"/>
                    </a:lnTo>
                    <a:lnTo>
                      <a:pt x="987" y="31"/>
                    </a:lnTo>
                    <a:lnTo>
                      <a:pt x="987" y="51"/>
                    </a:lnTo>
                    <a:lnTo>
                      <a:pt x="985" y="70"/>
                    </a:lnTo>
                    <a:lnTo>
                      <a:pt x="983" y="92"/>
                    </a:lnTo>
                    <a:lnTo>
                      <a:pt x="979" y="112"/>
                    </a:lnTo>
                    <a:lnTo>
                      <a:pt x="973" y="124"/>
                    </a:lnTo>
                    <a:lnTo>
                      <a:pt x="963" y="128"/>
                    </a:lnTo>
                    <a:lnTo>
                      <a:pt x="951" y="128"/>
                    </a:lnTo>
                    <a:lnTo>
                      <a:pt x="937" y="126"/>
                    </a:lnTo>
                    <a:lnTo>
                      <a:pt x="926" y="124"/>
                    </a:lnTo>
                    <a:lnTo>
                      <a:pt x="912" y="126"/>
                    </a:lnTo>
                    <a:lnTo>
                      <a:pt x="902" y="131"/>
                    </a:lnTo>
                    <a:lnTo>
                      <a:pt x="886" y="147"/>
                    </a:lnTo>
                    <a:lnTo>
                      <a:pt x="865" y="167"/>
                    </a:lnTo>
                    <a:lnTo>
                      <a:pt x="843" y="185"/>
                    </a:lnTo>
                    <a:lnTo>
                      <a:pt x="821" y="198"/>
                    </a:lnTo>
                    <a:lnTo>
                      <a:pt x="807" y="204"/>
                    </a:lnTo>
                    <a:lnTo>
                      <a:pt x="792" y="206"/>
                    </a:lnTo>
                    <a:lnTo>
                      <a:pt x="778" y="206"/>
                    </a:lnTo>
                    <a:lnTo>
                      <a:pt x="766" y="208"/>
                    </a:lnTo>
                    <a:lnTo>
                      <a:pt x="760" y="212"/>
                    </a:lnTo>
                    <a:lnTo>
                      <a:pt x="758" y="222"/>
                    </a:lnTo>
                    <a:lnTo>
                      <a:pt x="762" y="236"/>
                    </a:lnTo>
                    <a:lnTo>
                      <a:pt x="764" y="253"/>
                    </a:lnTo>
                    <a:lnTo>
                      <a:pt x="764" y="271"/>
                    </a:lnTo>
                    <a:lnTo>
                      <a:pt x="760" y="289"/>
                    </a:lnTo>
                    <a:lnTo>
                      <a:pt x="754" y="303"/>
                    </a:lnTo>
                    <a:lnTo>
                      <a:pt x="743" y="311"/>
                    </a:lnTo>
                    <a:lnTo>
                      <a:pt x="725" y="316"/>
                    </a:lnTo>
                    <a:lnTo>
                      <a:pt x="709" y="316"/>
                    </a:lnTo>
                    <a:lnTo>
                      <a:pt x="695" y="316"/>
                    </a:lnTo>
                    <a:lnTo>
                      <a:pt x="685" y="318"/>
                    </a:lnTo>
                    <a:lnTo>
                      <a:pt x="682" y="326"/>
                    </a:lnTo>
                    <a:lnTo>
                      <a:pt x="682" y="338"/>
                    </a:lnTo>
                    <a:lnTo>
                      <a:pt x="682" y="356"/>
                    </a:lnTo>
                    <a:lnTo>
                      <a:pt x="682" y="374"/>
                    </a:lnTo>
                    <a:lnTo>
                      <a:pt x="680" y="391"/>
                    </a:lnTo>
                    <a:lnTo>
                      <a:pt x="674" y="405"/>
                    </a:lnTo>
                    <a:lnTo>
                      <a:pt x="668" y="415"/>
                    </a:lnTo>
                    <a:lnTo>
                      <a:pt x="654" y="425"/>
                    </a:lnTo>
                    <a:lnTo>
                      <a:pt x="640" y="433"/>
                    </a:lnTo>
                    <a:lnTo>
                      <a:pt x="630" y="444"/>
                    </a:lnTo>
                    <a:lnTo>
                      <a:pt x="626" y="458"/>
                    </a:lnTo>
                    <a:lnTo>
                      <a:pt x="622" y="474"/>
                    </a:lnTo>
                    <a:lnTo>
                      <a:pt x="617" y="486"/>
                    </a:lnTo>
                    <a:lnTo>
                      <a:pt x="609" y="494"/>
                    </a:lnTo>
                    <a:lnTo>
                      <a:pt x="605" y="496"/>
                    </a:lnTo>
                    <a:lnTo>
                      <a:pt x="558" y="511"/>
                    </a:lnTo>
                    <a:lnTo>
                      <a:pt x="546" y="572"/>
                    </a:lnTo>
                    <a:lnTo>
                      <a:pt x="518" y="572"/>
                    </a:lnTo>
                    <a:lnTo>
                      <a:pt x="461" y="598"/>
                    </a:lnTo>
                    <a:lnTo>
                      <a:pt x="424" y="594"/>
                    </a:lnTo>
                    <a:lnTo>
                      <a:pt x="412" y="620"/>
                    </a:lnTo>
                    <a:lnTo>
                      <a:pt x="357" y="627"/>
                    </a:lnTo>
                    <a:lnTo>
                      <a:pt x="327" y="643"/>
                    </a:lnTo>
                    <a:lnTo>
                      <a:pt x="266" y="578"/>
                    </a:lnTo>
                    <a:lnTo>
                      <a:pt x="229" y="596"/>
                    </a:lnTo>
                    <a:lnTo>
                      <a:pt x="209" y="643"/>
                    </a:lnTo>
                    <a:lnTo>
                      <a:pt x="105" y="663"/>
                    </a:lnTo>
                    <a:lnTo>
                      <a:pt x="54" y="610"/>
                    </a:lnTo>
                    <a:lnTo>
                      <a:pt x="4" y="612"/>
                    </a:lnTo>
                    <a:lnTo>
                      <a:pt x="0" y="562"/>
                    </a:lnTo>
                    <a:lnTo>
                      <a:pt x="69" y="482"/>
                    </a:lnTo>
                    <a:lnTo>
                      <a:pt x="59" y="395"/>
                    </a:lnTo>
                    <a:lnTo>
                      <a:pt x="28" y="350"/>
                    </a:lnTo>
                    <a:lnTo>
                      <a:pt x="32" y="313"/>
                    </a:lnTo>
                    <a:lnTo>
                      <a:pt x="87" y="265"/>
                    </a:lnTo>
                    <a:lnTo>
                      <a:pt x="107" y="181"/>
                    </a:lnTo>
                    <a:lnTo>
                      <a:pt x="168" y="143"/>
                    </a:lnTo>
                    <a:lnTo>
                      <a:pt x="201" y="88"/>
                    </a:lnTo>
                    <a:lnTo>
                      <a:pt x="266" y="84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Freeform 96"/>
              <p:cNvSpPr/>
              <p:nvPr/>
            </p:nvSpPr>
            <p:spPr bwMode="gray">
              <a:xfrm>
                <a:off x="6560794" y="2397746"/>
                <a:ext cx="364269" cy="419859"/>
              </a:xfrm>
              <a:custGeom>
                <a:avLst/>
                <a:gdLst/>
                <a:ahLst/>
                <a:cxnLst>
                  <a:cxn ang="0">
                    <a:pos x="173" y="248"/>
                  </a:cxn>
                  <a:cxn ang="0">
                    <a:pos x="140" y="250"/>
                  </a:cxn>
                  <a:cxn ang="0">
                    <a:pos x="116" y="279"/>
                  </a:cxn>
                  <a:cxn ang="0">
                    <a:pos x="41" y="273"/>
                  </a:cxn>
                  <a:cxn ang="0">
                    <a:pos x="2" y="250"/>
                  </a:cxn>
                  <a:cxn ang="0">
                    <a:pos x="0" y="179"/>
                  </a:cxn>
                  <a:cxn ang="0">
                    <a:pos x="21" y="159"/>
                  </a:cxn>
                  <a:cxn ang="0">
                    <a:pos x="41" y="118"/>
                  </a:cxn>
                  <a:cxn ang="0">
                    <a:pos x="17" y="106"/>
                  </a:cxn>
                  <a:cxn ang="0">
                    <a:pos x="25" y="86"/>
                  </a:cxn>
                  <a:cxn ang="0">
                    <a:pos x="53" y="80"/>
                  </a:cxn>
                  <a:cxn ang="0">
                    <a:pos x="82" y="39"/>
                  </a:cxn>
                  <a:cxn ang="0">
                    <a:pos x="106" y="12"/>
                  </a:cxn>
                  <a:cxn ang="0">
                    <a:pos x="132" y="0"/>
                  </a:cxn>
                  <a:cxn ang="0">
                    <a:pos x="175" y="49"/>
                  </a:cxn>
                  <a:cxn ang="0">
                    <a:pos x="216" y="49"/>
                  </a:cxn>
                  <a:cxn ang="0">
                    <a:pos x="230" y="100"/>
                  </a:cxn>
                  <a:cxn ang="0">
                    <a:pos x="242" y="139"/>
                  </a:cxn>
                  <a:cxn ang="0">
                    <a:pos x="216" y="163"/>
                  </a:cxn>
                  <a:cxn ang="0">
                    <a:pos x="214" y="214"/>
                  </a:cxn>
                  <a:cxn ang="0">
                    <a:pos x="173" y="248"/>
                  </a:cxn>
                </a:cxnLst>
                <a:rect l="0" t="0" r="r" b="b"/>
                <a:pathLst>
                  <a:path w="242" h="279">
                    <a:moveTo>
                      <a:pt x="173" y="248"/>
                    </a:moveTo>
                    <a:lnTo>
                      <a:pt x="140" y="250"/>
                    </a:lnTo>
                    <a:lnTo>
                      <a:pt x="116" y="279"/>
                    </a:lnTo>
                    <a:lnTo>
                      <a:pt x="41" y="273"/>
                    </a:lnTo>
                    <a:lnTo>
                      <a:pt x="2" y="250"/>
                    </a:lnTo>
                    <a:lnTo>
                      <a:pt x="0" y="179"/>
                    </a:lnTo>
                    <a:lnTo>
                      <a:pt x="21" y="159"/>
                    </a:lnTo>
                    <a:lnTo>
                      <a:pt x="41" y="118"/>
                    </a:lnTo>
                    <a:lnTo>
                      <a:pt x="17" y="106"/>
                    </a:lnTo>
                    <a:lnTo>
                      <a:pt x="25" y="86"/>
                    </a:lnTo>
                    <a:lnTo>
                      <a:pt x="53" y="80"/>
                    </a:lnTo>
                    <a:lnTo>
                      <a:pt x="82" y="39"/>
                    </a:lnTo>
                    <a:lnTo>
                      <a:pt x="106" y="12"/>
                    </a:lnTo>
                    <a:lnTo>
                      <a:pt x="132" y="0"/>
                    </a:lnTo>
                    <a:lnTo>
                      <a:pt x="175" y="49"/>
                    </a:lnTo>
                    <a:lnTo>
                      <a:pt x="216" y="49"/>
                    </a:lnTo>
                    <a:lnTo>
                      <a:pt x="230" y="100"/>
                    </a:lnTo>
                    <a:lnTo>
                      <a:pt x="242" y="139"/>
                    </a:lnTo>
                    <a:lnTo>
                      <a:pt x="216" y="163"/>
                    </a:lnTo>
                    <a:lnTo>
                      <a:pt x="214" y="214"/>
                    </a:lnTo>
                    <a:lnTo>
                      <a:pt x="173" y="248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Freeform 98"/>
              <p:cNvSpPr/>
              <p:nvPr/>
            </p:nvSpPr>
            <p:spPr bwMode="gray">
              <a:xfrm>
                <a:off x="6822657" y="2652295"/>
                <a:ext cx="258937" cy="346713"/>
              </a:xfrm>
              <a:custGeom>
                <a:avLst/>
                <a:gdLst/>
                <a:ahLst/>
                <a:cxnLst>
                  <a:cxn ang="0">
                    <a:pos x="8" y="144"/>
                  </a:cxn>
                  <a:cxn ang="0">
                    <a:pos x="4" y="185"/>
                  </a:cxn>
                  <a:cxn ang="0">
                    <a:pos x="31" y="224"/>
                  </a:cxn>
                  <a:cxn ang="0">
                    <a:pos x="96" y="230"/>
                  </a:cxn>
                  <a:cxn ang="0">
                    <a:pos x="148" y="215"/>
                  </a:cxn>
                  <a:cxn ang="0">
                    <a:pos x="152" y="154"/>
                  </a:cxn>
                  <a:cxn ang="0">
                    <a:pos x="171" y="108"/>
                  </a:cxn>
                  <a:cxn ang="0">
                    <a:pos x="163" y="79"/>
                  </a:cxn>
                  <a:cxn ang="0">
                    <a:pos x="138" y="59"/>
                  </a:cxn>
                  <a:cxn ang="0">
                    <a:pos x="98" y="35"/>
                  </a:cxn>
                  <a:cxn ang="0">
                    <a:pos x="98" y="4"/>
                  </a:cxn>
                  <a:cxn ang="0">
                    <a:pos x="45" y="0"/>
                  </a:cxn>
                  <a:cxn ang="0">
                    <a:pos x="41" y="45"/>
                  </a:cxn>
                  <a:cxn ang="0">
                    <a:pos x="0" y="79"/>
                  </a:cxn>
                  <a:cxn ang="0">
                    <a:pos x="8" y="144"/>
                  </a:cxn>
                </a:cxnLst>
                <a:rect l="0" t="0" r="r" b="b"/>
                <a:pathLst>
                  <a:path w="171" h="230">
                    <a:moveTo>
                      <a:pt x="8" y="144"/>
                    </a:moveTo>
                    <a:lnTo>
                      <a:pt x="4" y="185"/>
                    </a:lnTo>
                    <a:lnTo>
                      <a:pt x="31" y="224"/>
                    </a:lnTo>
                    <a:lnTo>
                      <a:pt x="96" y="230"/>
                    </a:lnTo>
                    <a:lnTo>
                      <a:pt x="148" y="215"/>
                    </a:lnTo>
                    <a:lnTo>
                      <a:pt x="152" y="154"/>
                    </a:lnTo>
                    <a:lnTo>
                      <a:pt x="171" y="108"/>
                    </a:lnTo>
                    <a:lnTo>
                      <a:pt x="163" y="79"/>
                    </a:lnTo>
                    <a:lnTo>
                      <a:pt x="138" y="59"/>
                    </a:lnTo>
                    <a:lnTo>
                      <a:pt x="98" y="35"/>
                    </a:lnTo>
                    <a:lnTo>
                      <a:pt x="98" y="4"/>
                    </a:lnTo>
                    <a:lnTo>
                      <a:pt x="45" y="0"/>
                    </a:lnTo>
                    <a:lnTo>
                      <a:pt x="41" y="45"/>
                    </a:lnTo>
                    <a:lnTo>
                      <a:pt x="0" y="79"/>
                    </a:lnTo>
                    <a:lnTo>
                      <a:pt x="8" y="144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Freeform 100"/>
              <p:cNvSpPr/>
              <p:nvPr/>
            </p:nvSpPr>
            <p:spPr bwMode="gray">
              <a:xfrm>
                <a:off x="7170831" y="1539009"/>
                <a:ext cx="1291761" cy="1288835"/>
              </a:xfrm>
              <a:custGeom>
                <a:avLst/>
                <a:gdLst/>
                <a:ahLst/>
                <a:cxnLst>
                  <a:cxn ang="0">
                    <a:pos x="725" y="579"/>
                  </a:cxn>
                  <a:cxn ang="0">
                    <a:pos x="713" y="594"/>
                  </a:cxn>
                  <a:cxn ang="0">
                    <a:pos x="695" y="608"/>
                  </a:cxn>
                  <a:cxn ang="0">
                    <a:pos x="664" y="614"/>
                  </a:cxn>
                  <a:cxn ang="0">
                    <a:pos x="622" y="626"/>
                  </a:cxn>
                  <a:cxn ang="0">
                    <a:pos x="593" y="651"/>
                  </a:cxn>
                  <a:cxn ang="0">
                    <a:pos x="559" y="679"/>
                  </a:cxn>
                  <a:cxn ang="0">
                    <a:pos x="530" y="703"/>
                  </a:cxn>
                  <a:cxn ang="0">
                    <a:pos x="514" y="718"/>
                  </a:cxn>
                  <a:cxn ang="0">
                    <a:pos x="492" y="744"/>
                  </a:cxn>
                  <a:cxn ang="0">
                    <a:pos x="475" y="774"/>
                  </a:cxn>
                  <a:cxn ang="0">
                    <a:pos x="451" y="801"/>
                  </a:cxn>
                  <a:cxn ang="0">
                    <a:pos x="427" y="815"/>
                  </a:cxn>
                  <a:cxn ang="0">
                    <a:pos x="410" y="831"/>
                  </a:cxn>
                  <a:cxn ang="0">
                    <a:pos x="380" y="850"/>
                  </a:cxn>
                  <a:cxn ang="0">
                    <a:pos x="355" y="858"/>
                  </a:cxn>
                  <a:cxn ang="0">
                    <a:pos x="349" y="838"/>
                  </a:cxn>
                  <a:cxn ang="0">
                    <a:pos x="366" y="815"/>
                  </a:cxn>
                  <a:cxn ang="0">
                    <a:pos x="392" y="789"/>
                  </a:cxn>
                  <a:cxn ang="0">
                    <a:pos x="410" y="764"/>
                  </a:cxn>
                  <a:cxn ang="0">
                    <a:pos x="404" y="748"/>
                  </a:cxn>
                  <a:cxn ang="0">
                    <a:pos x="380" y="734"/>
                  </a:cxn>
                  <a:cxn ang="0">
                    <a:pos x="364" y="716"/>
                  </a:cxn>
                  <a:cxn ang="0">
                    <a:pos x="372" y="679"/>
                  </a:cxn>
                  <a:cxn ang="0">
                    <a:pos x="400" y="636"/>
                  </a:cxn>
                  <a:cxn ang="0">
                    <a:pos x="425" y="592"/>
                  </a:cxn>
                  <a:cxn ang="0">
                    <a:pos x="441" y="559"/>
                  </a:cxn>
                  <a:cxn ang="0">
                    <a:pos x="439" y="537"/>
                  </a:cxn>
                  <a:cxn ang="0">
                    <a:pos x="418" y="514"/>
                  </a:cxn>
                  <a:cxn ang="0">
                    <a:pos x="394" y="494"/>
                  </a:cxn>
                  <a:cxn ang="0">
                    <a:pos x="374" y="490"/>
                  </a:cxn>
                  <a:cxn ang="0">
                    <a:pos x="345" y="494"/>
                  </a:cxn>
                  <a:cxn ang="0">
                    <a:pos x="311" y="492"/>
                  </a:cxn>
                  <a:cxn ang="0">
                    <a:pos x="294" y="498"/>
                  </a:cxn>
                  <a:cxn ang="0">
                    <a:pos x="280" y="533"/>
                  </a:cxn>
                  <a:cxn ang="0">
                    <a:pos x="264" y="577"/>
                  </a:cxn>
                  <a:cxn ang="0">
                    <a:pos x="242" y="608"/>
                  </a:cxn>
                  <a:cxn ang="0">
                    <a:pos x="211" y="650"/>
                  </a:cxn>
                  <a:cxn ang="0">
                    <a:pos x="183" y="673"/>
                  </a:cxn>
                  <a:cxn ang="0">
                    <a:pos x="162" y="687"/>
                  </a:cxn>
                  <a:cxn ang="0">
                    <a:pos x="134" y="667"/>
                  </a:cxn>
                  <a:cxn ang="0">
                    <a:pos x="55" y="587"/>
                  </a:cxn>
                  <a:cxn ang="0">
                    <a:pos x="20" y="510"/>
                  </a:cxn>
                  <a:cxn ang="0">
                    <a:pos x="30" y="402"/>
                  </a:cxn>
                  <a:cxn ang="0">
                    <a:pos x="10" y="315"/>
                  </a:cxn>
                  <a:cxn ang="0">
                    <a:pos x="81" y="317"/>
                  </a:cxn>
                  <a:cxn ang="0">
                    <a:pos x="170" y="311"/>
                  </a:cxn>
                  <a:cxn ang="0">
                    <a:pos x="274" y="209"/>
                  </a:cxn>
                  <a:cxn ang="0">
                    <a:pos x="376" y="173"/>
                  </a:cxn>
                  <a:cxn ang="0">
                    <a:pos x="431" y="146"/>
                  </a:cxn>
                  <a:cxn ang="0">
                    <a:pos x="524" y="47"/>
                  </a:cxn>
                  <a:cxn ang="0">
                    <a:pos x="595" y="22"/>
                  </a:cxn>
                  <a:cxn ang="0">
                    <a:pos x="725" y="120"/>
                  </a:cxn>
                  <a:cxn ang="0">
                    <a:pos x="774" y="240"/>
                  </a:cxn>
                  <a:cxn ang="0">
                    <a:pos x="860" y="402"/>
                  </a:cxn>
                  <a:cxn ang="0">
                    <a:pos x="731" y="533"/>
                  </a:cxn>
                </a:cxnLst>
                <a:rect l="0" t="0" r="r" b="b"/>
                <a:pathLst>
                  <a:path w="860" h="858">
                    <a:moveTo>
                      <a:pt x="725" y="575"/>
                    </a:moveTo>
                    <a:lnTo>
                      <a:pt x="725" y="579"/>
                    </a:lnTo>
                    <a:lnTo>
                      <a:pt x="719" y="585"/>
                    </a:lnTo>
                    <a:lnTo>
                      <a:pt x="713" y="594"/>
                    </a:lnTo>
                    <a:lnTo>
                      <a:pt x="705" y="604"/>
                    </a:lnTo>
                    <a:lnTo>
                      <a:pt x="695" y="608"/>
                    </a:lnTo>
                    <a:lnTo>
                      <a:pt x="681" y="610"/>
                    </a:lnTo>
                    <a:lnTo>
                      <a:pt x="664" y="614"/>
                    </a:lnTo>
                    <a:lnTo>
                      <a:pt x="642" y="618"/>
                    </a:lnTo>
                    <a:lnTo>
                      <a:pt x="622" y="626"/>
                    </a:lnTo>
                    <a:lnTo>
                      <a:pt x="607" y="638"/>
                    </a:lnTo>
                    <a:lnTo>
                      <a:pt x="593" y="651"/>
                    </a:lnTo>
                    <a:lnTo>
                      <a:pt x="577" y="665"/>
                    </a:lnTo>
                    <a:lnTo>
                      <a:pt x="559" y="679"/>
                    </a:lnTo>
                    <a:lnTo>
                      <a:pt x="544" y="693"/>
                    </a:lnTo>
                    <a:lnTo>
                      <a:pt x="530" y="703"/>
                    </a:lnTo>
                    <a:lnTo>
                      <a:pt x="522" y="711"/>
                    </a:lnTo>
                    <a:lnTo>
                      <a:pt x="514" y="718"/>
                    </a:lnTo>
                    <a:lnTo>
                      <a:pt x="502" y="730"/>
                    </a:lnTo>
                    <a:lnTo>
                      <a:pt x="492" y="744"/>
                    </a:lnTo>
                    <a:lnTo>
                      <a:pt x="481" y="760"/>
                    </a:lnTo>
                    <a:lnTo>
                      <a:pt x="475" y="774"/>
                    </a:lnTo>
                    <a:lnTo>
                      <a:pt x="465" y="789"/>
                    </a:lnTo>
                    <a:lnTo>
                      <a:pt x="451" y="801"/>
                    </a:lnTo>
                    <a:lnTo>
                      <a:pt x="437" y="809"/>
                    </a:lnTo>
                    <a:lnTo>
                      <a:pt x="427" y="815"/>
                    </a:lnTo>
                    <a:lnTo>
                      <a:pt x="422" y="823"/>
                    </a:lnTo>
                    <a:lnTo>
                      <a:pt x="410" y="831"/>
                    </a:lnTo>
                    <a:lnTo>
                      <a:pt x="394" y="840"/>
                    </a:lnTo>
                    <a:lnTo>
                      <a:pt x="380" y="850"/>
                    </a:lnTo>
                    <a:lnTo>
                      <a:pt x="364" y="856"/>
                    </a:lnTo>
                    <a:lnTo>
                      <a:pt x="355" y="858"/>
                    </a:lnTo>
                    <a:lnTo>
                      <a:pt x="349" y="854"/>
                    </a:lnTo>
                    <a:lnTo>
                      <a:pt x="349" y="838"/>
                    </a:lnTo>
                    <a:lnTo>
                      <a:pt x="355" y="827"/>
                    </a:lnTo>
                    <a:lnTo>
                      <a:pt x="366" y="815"/>
                    </a:lnTo>
                    <a:lnTo>
                      <a:pt x="380" y="801"/>
                    </a:lnTo>
                    <a:lnTo>
                      <a:pt x="392" y="789"/>
                    </a:lnTo>
                    <a:lnTo>
                      <a:pt x="404" y="775"/>
                    </a:lnTo>
                    <a:lnTo>
                      <a:pt x="410" y="764"/>
                    </a:lnTo>
                    <a:lnTo>
                      <a:pt x="410" y="754"/>
                    </a:lnTo>
                    <a:lnTo>
                      <a:pt x="404" y="748"/>
                    </a:lnTo>
                    <a:lnTo>
                      <a:pt x="392" y="742"/>
                    </a:lnTo>
                    <a:lnTo>
                      <a:pt x="380" y="734"/>
                    </a:lnTo>
                    <a:lnTo>
                      <a:pt x="370" y="726"/>
                    </a:lnTo>
                    <a:lnTo>
                      <a:pt x="364" y="716"/>
                    </a:lnTo>
                    <a:lnTo>
                      <a:pt x="364" y="699"/>
                    </a:lnTo>
                    <a:lnTo>
                      <a:pt x="372" y="679"/>
                    </a:lnTo>
                    <a:lnTo>
                      <a:pt x="382" y="661"/>
                    </a:lnTo>
                    <a:lnTo>
                      <a:pt x="400" y="636"/>
                    </a:lnTo>
                    <a:lnTo>
                      <a:pt x="418" y="608"/>
                    </a:lnTo>
                    <a:lnTo>
                      <a:pt x="425" y="592"/>
                    </a:lnTo>
                    <a:lnTo>
                      <a:pt x="433" y="575"/>
                    </a:lnTo>
                    <a:lnTo>
                      <a:pt x="441" y="559"/>
                    </a:lnTo>
                    <a:lnTo>
                      <a:pt x="443" y="547"/>
                    </a:lnTo>
                    <a:lnTo>
                      <a:pt x="439" y="537"/>
                    </a:lnTo>
                    <a:lnTo>
                      <a:pt x="429" y="526"/>
                    </a:lnTo>
                    <a:lnTo>
                      <a:pt x="418" y="514"/>
                    </a:lnTo>
                    <a:lnTo>
                      <a:pt x="404" y="502"/>
                    </a:lnTo>
                    <a:lnTo>
                      <a:pt x="394" y="494"/>
                    </a:lnTo>
                    <a:lnTo>
                      <a:pt x="384" y="490"/>
                    </a:lnTo>
                    <a:lnTo>
                      <a:pt x="374" y="490"/>
                    </a:lnTo>
                    <a:lnTo>
                      <a:pt x="362" y="492"/>
                    </a:lnTo>
                    <a:lnTo>
                      <a:pt x="345" y="494"/>
                    </a:lnTo>
                    <a:lnTo>
                      <a:pt x="325" y="494"/>
                    </a:lnTo>
                    <a:lnTo>
                      <a:pt x="311" y="492"/>
                    </a:lnTo>
                    <a:lnTo>
                      <a:pt x="301" y="492"/>
                    </a:lnTo>
                    <a:lnTo>
                      <a:pt x="294" y="498"/>
                    </a:lnTo>
                    <a:lnTo>
                      <a:pt x="286" y="512"/>
                    </a:lnTo>
                    <a:lnTo>
                      <a:pt x="280" y="533"/>
                    </a:lnTo>
                    <a:lnTo>
                      <a:pt x="272" y="557"/>
                    </a:lnTo>
                    <a:lnTo>
                      <a:pt x="264" y="577"/>
                    </a:lnTo>
                    <a:lnTo>
                      <a:pt x="254" y="592"/>
                    </a:lnTo>
                    <a:lnTo>
                      <a:pt x="242" y="608"/>
                    </a:lnTo>
                    <a:lnTo>
                      <a:pt x="227" y="630"/>
                    </a:lnTo>
                    <a:lnTo>
                      <a:pt x="211" y="650"/>
                    </a:lnTo>
                    <a:lnTo>
                      <a:pt x="197" y="663"/>
                    </a:lnTo>
                    <a:lnTo>
                      <a:pt x="183" y="673"/>
                    </a:lnTo>
                    <a:lnTo>
                      <a:pt x="172" y="681"/>
                    </a:lnTo>
                    <a:lnTo>
                      <a:pt x="162" y="687"/>
                    </a:lnTo>
                    <a:lnTo>
                      <a:pt x="158" y="691"/>
                    </a:lnTo>
                    <a:lnTo>
                      <a:pt x="134" y="667"/>
                    </a:lnTo>
                    <a:lnTo>
                      <a:pt x="103" y="620"/>
                    </a:lnTo>
                    <a:lnTo>
                      <a:pt x="55" y="587"/>
                    </a:lnTo>
                    <a:lnTo>
                      <a:pt x="0" y="569"/>
                    </a:lnTo>
                    <a:lnTo>
                      <a:pt x="20" y="510"/>
                    </a:lnTo>
                    <a:lnTo>
                      <a:pt x="53" y="457"/>
                    </a:lnTo>
                    <a:lnTo>
                      <a:pt x="30" y="402"/>
                    </a:lnTo>
                    <a:lnTo>
                      <a:pt x="30" y="337"/>
                    </a:lnTo>
                    <a:lnTo>
                      <a:pt x="10" y="315"/>
                    </a:lnTo>
                    <a:lnTo>
                      <a:pt x="40" y="285"/>
                    </a:lnTo>
                    <a:lnTo>
                      <a:pt x="81" y="317"/>
                    </a:lnTo>
                    <a:lnTo>
                      <a:pt x="126" y="382"/>
                    </a:lnTo>
                    <a:lnTo>
                      <a:pt x="170" y="311"/>
                    </a:lnTo>
                    <a:lnTo>
                      <a:pt x="215" y="274"/>
                    </a:lnTo>
                    <a:lnTo>
                      <a:pt x="274" y="209"/>
                    </a:lnTo>
                    <a:lnTo>
                      <a:pt x="349" y="189"/>
                    </a:lnTo>
                    <a:lnTo>
                      <a:pt x="376" y="173"/>
                    </a:lnTo>
                    <a:lnTo>
                      <a:pt x="380" y="134"/>
                    </a:lnTo>
                    <a:lnTo>
                      <a:pt x="431" y="146"/>
                    </a:lnTo>
                    <a:lnTo>
                      <a:pt x="475" y="108"/>
                    </a:lnTo>
                    <a:lnTo>
                      <a:pt x="524" y="47"/>
                    </a:lnTo>
                    <a:lnTo>
                      <a:pt x="524" y="0"/>
                    </a:lnTo>
                    <a:lnTo>
                      <a:pt x="595" y="22"/>
                    </a:lnTo>
                    <a:lnTo>
                      <a:pt x="679" y="45"/>
                    </a:lnTo>
                    <a:lnTo>
                      <a:pt x="725" y="120"/>
                    </a:lnTo>
                    <a:lnTo>
                      <a:pt x="784" y="187"/>
                    </a:lnTo>
                    <a:lnTo>
                      <a:pt x="774" y="240"/>
                    </a:lnTo>
                    <a:lnTo>
                      <a:pt x="860" y="317"/>
                    </a:lnTo>
                    <a:lnTo>
                      <a:pt x="860" y="402"/>
                    </a:lnTo>
                    <a:lnTo>
                      <a:pt x="815" y="425"/>
                    </a:lnTo>
                    <a:lnTo>
                      <a:pt x="731" y="533"/>
                    </a:lnTo>
                    <a:lnTo>
                      <a:pt x="725" y="575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Freeform 102"/>
              <p:cNvSpPr/>
              <p:nvPr/>
            </p:nvSpPr>
            <p:spPr bwMode="gray">
              <a:xfrm>
                <a:off x="7456102" y="814864"/>
                <a:ext cx="1893019" cy="1294687"/>
              </a:xfrm>
              <a:custGeom>
                <a:avLst/>
                <a:gdLst/>
                <a:ahLst/>
                <a:cxnLst>
                  <a:cxn ang="0">
                    <a:pos x="1258" y="348"/>
                  </a:cxn>
                  <a:cxn ang="0">
                    <a:pos x="1233" y="364"/>
                  </a:cxn>
                  <a:cxn ang="0">
                    <a:pos x="1195" y="390"/>
                  </a:cxn>
                  <a:cxn ang="0">
                    <a:pos x="1170" y="401"/>
                  </a:cxn>
                  <a:cxn ang="0">
                    <a:pos x="1146" y="390"/>
                  </a:cxn>
                  <a:cxn ang="0">
                    <a:pos x="1114" y="376"/>
                  </a:cxn>
                  <a:cxn ang="0">
                    <a:pos x="1105" y="423"/>
                  </a:cxn>
                  <a:cxn ang="0">
                    <a:pos x="1095" y="476"/>
                  </a:cxn>
                  <a:cxn ang="0">
                    <a:pos x="1059" y="508"/>
                  </a:cxn>
                  <a:cxn ang="0">
                    <a:pos x="1051" y="541"/>
                  </a:cxn>
                  <a:cxn ang="0">
                    <a:pos x="1016" y="569"/>
                  </a:cxn>
                  <a:cxn ang="0">
                    <a:pos x="965" y="588"/>
                  </a:cxn>
                  <a:cxn ang="0">
                    <a:pos x="933" y="596"/>
                  </a:cxn>
                  <a:cxn ang="0">
                    <a:pos x="943" y="628"/>
                  </a:cxn>
                  <a:cxn ang="0">
                    <a:pos x="977" y="665"/>
                  </a:cxn>
                  <a:cxn ang="0">
                    <a:pos x="963" y="699"/>
                  </a:cxn>
                  <a:cxn ang="0">
                    <a:pos x="906" y="706"/>
                  </a:cxn>
                  <a:cxn ang="0">
                    <a:pos x="864" y="708"/>
                  </a:cxn>
                  <a:cxn ang="0">
                    <a:pos x="827" y="706"/>
                  </a:cxn>
                  <a:cxn ang="0">
                    <a:pos x="809" y="687"/>
                  </a:cxn>
                  <a:cxn ang="0">
                    <a:pos x="786" y="679"/>
                  </a:cxn>
                  <a:cxn ang="0">
                    <a:pos x="766" y="732"/>
                  </a:cxn>
                  <a:cxn ang="0">
                    <a:pos x="742" y="795"/>
                  </a:cxn>
                  <a:cxn ang="0">
                    <a:pos x="711" y="850"/>
                  </a:cxn>
                  <a:cxn ang="0">
                    <a:pos x="677" y="862"/>
                  </a:cxn>
                  <a:cxn ang="0">
                    <a:pos x="585" y="722"/>
                  </a:cxn>
                  <a:cxn ang="0">
                    <a:pos x="490" y="527"/>
                  </a:cxn>
                  <a:cxn ang="0">
                    <a:pos x="262" y="393"/>
                  </a:cxn>
                  <a:cxn ang="0">
                    <a:pos x="114" y="382"/>
                  </a:cxn>
                  <a:cxn ang="0">
                    <a:pos x="83" y="220"/>
                  </a:cxn>
                  <a:cxn ang="0">
                    <a:pos x="24" y="102"/>
                  </a:cxn>
                  <a:cxn ang="0">
                    <a:pos x="132" y="118"/>
                  </a:cxn>
                  <a:cxn ang="0">
                    <a:pos x="256" y="0"/>
                  </a:cxn>
                  <a:cxn ang="0">
                    <a:pos x="406" y="110"/>
                  </a:cxn>
                  <a:cxn ang="0">
                    <a:pos x="530" y="134"/>
                  </a:cxn>
                  <a:cxn ang="0">
                    <a:pos x="689" y="191"/>
                  </a:cxn>
                  <a:cxn ang="0">
                    <a:pos x="823" y="248"/>
                  </a:cxn>
                  <a:cxn ang="0">
                    <a:pos x="855" y="167"/>
                  </a:cxn>
                  <a:cxn ang="0">
                    <a:pos x="868" y="212"/>
                  </a:cxn>
                  <a:cxn ang="0">
                    <a:pos x="878" y="234"/>
                  </a:cxn>
                  <a:cxn ang="0">
                    <a:pos x="908" y="258"/>
                  </a:cxn>
                  <a:cxn ang="0">
                    <a:pos x="971" y="319"/>
                  </a:cxn>
                  <a:cxn ang="0">
                    <a:pos x="1059" y="201"/>
                  </a:cxn>
                  <a:cxn ang="0">
                    <a:pos x="1246" y="248"/>
                  </a:cxn>
                </a:cxnLst>
                <a:rect l="0" t="0" r="r" b="b"/>
                <a:pathLst>
                  <a:path w="1260" h="862">
                    <a:moveTo>
                      <a:pt x="1246" y="248"/>
                    </a:moveTo>
                    <a:lnTo>
                      <a:pt x="1260" y="267"/>
                    </a:lnTo>
                    <a:lnTo>
                      <a:pt x="1258" y="348"/>
                    </a:lnTo>
                    <a:lnTo>
                      <a:pt x="1254" y="350"/>
                    </a:lnTo>
                    <a:lnTo>
                      <a:pt x="1246" y="356"/>
                    </a:lnTo>
                    <a:lnTo>
                      <a:pt x="1233" y="364"/>
                    </a:lnTo>
                    <a:lnTo>
                      <a:pt x="1219" y="374"/>
                    </a:lnTo>
                    <a:lnTo>
                      <a:pt x="1205" y="382"/>
                    </a:lnTo>
                    <a:lnTo>
                      <a:pt x="1195" y="390"/>
                    </a:lnTo>
                    <a:lnTo>
                      <a:pt x="1187" y="395"/>
                    </a:lnTo>
                    <a:lnTo>
                      <a:pt x="1179" y="399"/>
                    </a:lnTo>
                    <a:lnTo>
                      <a:pt x="1170" y="401"/>
                    </a:lnTo>
                    <a:lnTo>
                      <a:pt x="1160" y="401"/>
                    </a:lnTo>
                    <a:lnTo>
                      <a:pt x="1154" y="395"/>
                    </a:lnTo>
                    <a:lnTo>
                      <a:pt x="1146" y="390"/>
                    </a:lnTo>
                    <a:lnTo>
                      <a:pt x="1136" y="380"/>
                    </a:lnTo>
                    <a:lnTo>
                      <a:pt x="1124" y="376"/>
                    </a:lnTo>
                    <a:lnTo>
                      <a:pt x="1114" y="376"/>
                    </a:lnTo>
                    <a:lnTo>
                      <a:pt x="1110" y="384"/>
                    </a:lnTo>
                    <a:lnTo>
                      <a:pt x="1107" y="401"/>
                    </a:lnTo>
                    <a:lnTo>
                      <a:pt x="1105" y="423"/>
                    </a:lnTo>
                    <a:lnTo>
                      <a:pt x="1103" y="443"/>
                    </a:lnTo>
                    <a:lnTo>
                      <a:pt x="1101" y="460"/>
                    </a:lnTo>
                    <a:lnTo>
                      <a:pt x="1095" y="476"/>
                    </a:lnTo>
                    <a:lnTo>
                      <a:pt x="1085" y="490"/>
                    </a:lnTo>
                    <a:lnTo>
                      <a:pt x="1069" y="500"/>
                    </a:lnTo>
                    <a:lnTo>
                      <a:pt x="1059" y="508"/>
                    </a:lnTo>
                    <a:lnTo>
                      <a:pt x="1055" y="519"/>
                    </a:lnTo>
                    <a:lnTo>
                      <a:pt x="1053" y="531"/>
                    </a:lnTo>
                    <a:lnTo>
                      <a:pt x="1051" y="541"/>
                    </a:lnTo>
                    <a:lnTo>
                      <a:pt x="1045" y="551"/>
                    </a:lnTo>
                    <a:lnTo>
                      <a:pt x="1032" y="559"/>
                    </a:lnTo>
                    <a:lnTo>
                      <a:pt x="1016" y="569"/>
                    </a:lnTo>
                    <a:lnTo>
                      <a:pt x="996" y="576"/>
                    </a:lnTo>
                    <a:lnTo>
                      <a:pt x="979" y="584"/>
                    </a:lnTo>
                    <a:lnTo>
                      <a:pt x="965" y="588"/>
                    </a:lnTo>
                    <a:lnTo>
                      <a:pt x="951" y="590"/>
                    </a:lnTo>
                    <a:lnTo>
                      <a:pt x="941" y="592"/>
                    </a:lnTo>
                    <a:lnTo>
                      <a:pt x="933" y="596"/>
                    </a:lnTo>
                    <a:lnTo>
                      <a:pt x="929" y="604"/>
                    </a:lnTo>
                    <a:lnTo>
                      <a:pt x="933" y="614"/>
                    </a:lnTo>
                    <a:lnTo>
                      <a:pt x="943" y="628"/>
                    </a:lnTo>
                    <a:lnTo>
                      <a:pt x="955" y="641"/>
                    </a:lnTo>
                    <a:lnTo>
                      <a:pt x="967" y="651"/>
                    </a:lnTo>
                    <a:lnTo>
                      <a:pt x="977" y="665"/>
                    </a:lnTo>
                    <a:lnTo>
                      <a:pt x="981" y="677"/>
                    </a:lnTo>
                    <a:lnTo>
                      <a:pt x="975" y="691"/>
                    </a:lnTo>
                    <a:lnTo>
                      <a:pt x="963" y="699"/>
                    </a:lnTo>
                    <a:lnTo>
                      <a:pt x="943" y="702"/>
                    </a:lnTo>
                    <a:lnTo>
                      <a:pt x="923" y="704"/>
                    </a:lnTo>
                    <a:lnTo>
                      <a:pt x="906" y="706"/>
                    </a:lnTo>
                    <a:lnTo>
                      <a:pt x="892" y="708"/>
                    </a:lnTo>
                    <a:lnTo>
                      <a:pt x="880" y="708"/>
                    </a:lnTo>
                    <a:lnTo>
                      <a:pt x="864" y="708"/>
                    </a:lnTo>
                    <a:lnTo>
                      <a:pt x="847" y="706"/>
                    </a:lnTo>
                    <a:lnTo>
                      <a:pt x="833" y="706"/>
                    </a:lnTo>
                    <a:lnTo>
                      <a:pt x="827" y="706"/>
                    </a:lnTo>
                    <a:lnTo>
                      <a:pt x="825" y="702"/>
                    </a:lnTo>
                    <a:lnTo>
                      <a:pt x="819" y="697"/>
                    </a:lnTo>
                    <a:lnTo>
                      <a:pt x="809" y="687"/>
                    </a:lnTo>
                    <a:lnTo>
                      <a:pt x="799" y="679"/>
                    </a:lnTo>
                    <a:lnTo>
                      <a:pt x="792" y="675"/>
                    </a:lnTo>
                    <a:lnTo>
                      <a:pt x="786" y="679"/>
                    </a:lnTo>
                    <a:lnTo>
                      <a:pt x="780" y="691"/>
                    </a:lnTo>
                    <a:lnTo>
                      <a:pt x="774" y="708"/>
                    </a:lnTo>
                    <a:lnTo>
                      <a:pt x="766" y="732"/>
                    </a:lnTo>
                    <a:lnTo>
                      <a:pt x="756" y="756"/>
                    </a:lnTo>
                    <a:lnTo>
                      <a:pt x="748" y="777"/>
                    </a:lnTo>
                    <a:lnTo>
                      <a:pt x="742" y="795"/>
                    </a:lnTo>
                    <a:lnTo>
                      <a:pt x="733" y="821"/>
                    </a:lnTo>
                    <a:lnTo>
                      <a:pt x="723" y="838"/>
                    </a:lnTo>
                    <a:lnTo>
                      <a:pt x="711" y="850"/>
                    </a:lnTo>
                    <a:lnTo>
                      <a:pt x="699" y="854"/>
                    </a:lnTo>
                    <a:lnTo>
                      <a:pt x="687" y="858"/>
                    </a:lnTo>
                    <a:lnTo>
                      <a:pt x="677" y="862"/>
                    </a:lnTo>
                    <a:lnTo>
                      <a:pt x="671" y="862"/>
                    </a:lnTo>
                    <a:lnTo>
                      <a:pt x="671" y="799"/>
                    </a:lnTo>
                    <a:lnTo>
                      <a:pt x="585" y="722"/>
                    </a:lnTo>
                    <a:lnTo>
                      <a:pt x="595" y="669"/>
                    </a:lnTo>
                    <a:lnTo>
                      <a:pt x="536" y="602"/>
                    </a:lnTo>
                    <a:lnTo>
                      <a:pt x="490" y="527"/>
                    </a:lnTo>
                    <a:lnTo>
                      <a:pt x="335" y="482"/>
                    </a:lnTo>
                    <a:lnTo>
                      <a:pt x="297" y="460"/>
                    </a:lnTo>
                    <a:lnTo>
                      <a:pt x="262" y="393"/>
                    </a:lnTo>
                    <a:lnTo>
                      <a:pt x="223" y="327"/>
                    </a:lnTo>
                    <a:lnTo>
                      <a:pt x="144" y="388"/>
                    </a:lnTo>
                    <a:lnTo>
                      <a:pt x="114" y="382"/>
                    </a:lnTo>
                    <a:lnTo>
                      <a:pt x="112" y="352"/>
                    </a:lnTo>
                    <a:lnTo>
                      <a:pt x="77" y="303"/>
                    </a:lnTo>
                    <a:lnTo>
                      <a:pt x="83" y="220"/>
                    </a:lnTo>
                    <a:lnTo>
                      <a:pt x="42" y="165"/>
                    </a:lnTo>
                    <a:lnTo>
                      <a:pt x="0" y="157"/>
                    </a:lnTo>
                    <a:lnTo>
                      <a:pt x="24" y="102"/>
                    </a:lnTo>
                    <a:lnTo>
                      <a:pt x="67" y="116"/>
                    </a:lnTo>
                    <a:lnTo>
                      <a:pt x="83" y="96"/>
                    </a:lnTo>
                    <a:lnTo>
                      <a:pt x="132" y="118"/>
                    </a:lnTo>
                    <a:lnTo>
                      <a:pt x="124" y="53"/>
                    </a:lnTo>
                    <a:lnTo>
                      <a:pt x="160" y="23"/>
                    </a:lnTo>
                    <a:lnTo>
                      <a:pt x="256" y="0"/>
                    </a:lnTo>
                    <a:lnTo>
                      <a:pt x="280" y="63"/>
                    </a:lnTo>
                    <a:lnTo>
                      <a:pt x="343" y="132"/>
                    </a:lnTo>
                    <a:lnTo>
                      <a:pt x="406" y="110"/>
                    </a:lnTo>
                    <a:lnTo>
                      <a:pt x="453" y="114"/>
                    </a:lnTo>
                    <a:lnTo>
                      <a:pt x="488" y="81"/>
                    </a:lnTo>
                    <a:lnTo>
                      <a:pt x="530" y="134"/>
                    </a:lnTo>
                    <a:lnTo>
                      <a:pt x="650" y="110"/>
                    </a:lnTo>
                    <a:lnTo>
                      <a:pt x="673" y="142"/>
                    </a:lnTo>
                    <a:lnTo>
                      <a:pt x="689" y="191"/>
                    </a:lnTo>
                    <a:lnTo>
                      <a:pt x="742" y="177"/>
                    </a:lnTo>
                    <a:lnTo>
                      <a:pt x="790" y="250"/>
                    </a:lnTo>
                    <a:lnTo>
                      <a:pt x="823" y="248"/>
                    </a:lnTo>
                    <a:lnTo>
                      <a:pt x="813" y="167"/>
                    </a:lnTo>
                    <a:lnTo>
                      <a:pt x="853" y="161"/>
                    </a:lnTo>
                    <a:lnTo>
                      <a:pt x="855" y="167"/>
                    </a:lnTo>
                    <a:lnTo>
                      <a:pt x="858" y="179"/>
                    </a:lnTo>
                    <a:lnTo>
                      <a:pt x="864" y="195"/>
                    </a:lnTo>
                    <a:lnTo>
                      <a:pt x="868" y="212"/>
                    </a:lnTo>
                    <a:lnTo>
                      <a:pt x="872" y="224"/>
                    </a:lnTo>
                    <a:lnTo>
                      <a:pt x="874" y="232"/>
                    </a:lnTo>
                    <a:lnTo>
                      <a:pt x="878" y="234"/>
                    </a:lnTo>
                    <a:lnTo>
                      <a:pt x="886" y="242"/>
                    </a:lnTo>
                    <a:lnTo>
                      <a:pt x="896" y="250"/>
                    </a:lnTo>
                    <a:lnTo>
                      <a:pt x="908" y="258"/>
                    </a:lnTo>
                    <a:lnTo>
                      <a:pt x="916" y="262"/>
                    </a:lnTo>
                    <a:lnTo>
                      <a:pt x="920" y="266"/>
                    </a:lnTo>
                    <a:lnTo>
                      <a:pt x="971" y="319"/>
                    </a:lnTo>
                    <a:lnTo>
                      <a:pt x="994" y="293"/>
                    </a:lnTo>
                    <a:lnTo>
                      <a:pt x="1010" y="238"/>
                    </a:lnTo>
                    <a:lnTo>
                      <a:pt x="1059" y="201"/>
                    </a:lnTo>
                    <a:lnTo>
                      <a:pt x="1126" y="226"/>
                    </a:lnTo>
                    <a:lnTo>
                      <a:pt x="1203" y="252"/>
                    </a:lnTo>
                    <a:lnTo>
                      <a:pt x="1246" y="248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Freeform 106"/>
              <p:cNvSpPr/>
              <p:nvPr/>
            </p:nvSpPr>
            <p:spPr bwMode="gray">
              <a:xfrm>
                <a:off x="3027837" y="-909922"/>
                <a:ext cx="4930047" cy="4425340"/>
              </a:xfrm>
              <a:custGeom>
                <a:avLst/>
                <a:gdLst>
                  <a:gd name="T0" fmla="*/ 2147483647 w 3282"/>
                  <a:gd name="T1" fmla="*/ 2147483647 h 2947"/>
                  <a:gd name="T2" fmla="*/ 2147483647 w 3282"/>
                  <a:gd name="T3" fmla="*/ 0 h 2947"/>
                  <a:gd name="T4" fmla="*/ 2147483647 w 3282"/>
                  <a:gd name="T5" fmla="*/ 2147483647 h 2947"/>
                  <a:gd name="T6" fmla="*/ 2147483647 w 3282"/>
                  <a:gd name="T7" fmla="*/ 2147483647 h 2947"/>
                  <a:gd name="T8" fmla="*/ 2147483647 w 3282"/>
                  <a:gd name="T9" fmla="*/ 2147483647 h 2947"/>
                  <a:gd name="T10" fmla="*/ 2147483647 w 3282"/>
                  <a:gd name="T11" fmla="*/ 2147483647 h 2947"/>
                  <a:gd name="T12" fmla="*/ 2147483647 w 3282"/>
                  <a:gd name="T13" fmla="*/ 2147483647 h 2947"/>
                  <a:gd name="T14" fmla="*/ 2147483647 w 3282"/>
                  <a:gd name="T15" fmla="*/ 2147483647 h 2947"/>
                  <a:gd name="T16" fmla="*/ 2147483647 w 3282"/>
                  <a:gd name="T17" fmla="*/ 2147483647 h 2947"/>
                  <a:gd name="T18" fmla="*/ 2147483647 w 3282"/>
                  <a:gd name="T19" fmla="*/ 2147483647 h 2947"/>
                  <a:gd name="T20" fmla="*/ 2147483647 w 3282"/>
                  <a:gd name="T21" fmla="*/ 2147483647 h 2947"/>
                  <a:gd name="T22" fmla="*/ 2147483647 w 3282"/>
                  <a:gd name="T23" fmla="*/ 2147483647 h 2947"/>
                  <a:gd name="T24" fmla="*/ 2147483647 w 3282"/>
                  <a:gd name="T25" fmla="*/ 2147483647 h 2947"/>
                  <a:gd name="T26" fmla="*/ 2147483647 w 3282"/>
                  <a:gd name="T27" fmla="*/ 2147483647 h 2947"/>
                  <a:gd name="T28" fmla="*/ 2147483647 w 3282"/>
                  <a:gd name="T29" fmla="*/ 2147483647 h 2947"/>
                  <a:gd name="T30" fmla="*/ 2147483647 w 3282"/>
                  <a:gd name="T31" fmla="*/ 2147483647 h 2947"/>
                  <a:gd name="T32" fmla="*/ 2147483647 w 3282"/>
                  <a:gd name="T33" fmla="*/ 2147483647 h 2947"/>
                  <a:gd name="T34" fmla="*/ 2147483647 w 3282"/>
                  <a:gd name="T35" fmla="*/ 2147483647 h 2947"/>
                  <a:gd name="T36" fmla="*/ 2147483647 w 3282"/>
                  <a:gd name="T37" fmla="*/ 2147483647 h 2947"/>
                  <a:gd name="T38" fmla="*/ 2147483647 w 3282"/>
                  <a:gd name="T39" fmla="*/ 2147483647 h 2947"/>
                  <a:gd name="T40" fmla="*/ 2147483647 w 3282"/>
                  <a:gd name="T41" fmla="*/ 2147483647 h 2947"/>
                  <a:gd name="T42" fmla="*/ 2147483647 w 3282"/>
                  <a:gd name="T43" fmla="*/ 2147483647 h 2947"/>
                  <a:gd name="T44" fmla="*/ 2147483647 w 3282"/>
                  <a:gd name="T45" fmla="*/ 2147483647 h 2947"/>
                  <a:gd name="T46" fmla="*/ 2147483647 w 3282"/>
                  <a:gd name="T47" fmla="*/ 2147483647 h 2947"/>
                  <a:gd name="T48" fmla="*/ 2147483647 w 3282"/>
                  <a:gd name="T49" fmla="*/ 2147483647 h 2947"/>
                  <a:gd name="T50" fmla="*/ 2147483647 w 3282"/>
                  <a:gd name="T51" fmla="*/ 2147483647 h 2947"/>
                  <a:gd name="T52" fmla="*/ 2147483647 w 3282"/>
                  <a:gd name="T53" fmla="*/ 2147483647 h 2947"/>
                  <a:gd name="T54" fmla="*/ 2147483647 w 3282"/>
                  <a:gd name="T55" fmla="*/ 2147483647 h 2947"/>
                  <a:gd name="T56" fmla="*/ 2147483647 w 3282"/>
                  <a:gd name="T57" fmla="*/ 2147483647 h 2947"/>
                  <a:gd name="T58" fmla="*/ 2147483647 w 3282"/>
                  <a:gd name="T59" fmla="*/ 2147483647 h 2947"/>
                  <a:gd name="T60" fmla="*/ 2147483647 w 3282"/>
                  <a:gd name="T61" fmla="*/ 2147483647 h 2947"/>
                  <a:gd name="T62" fmla="*/ 2147483647 w 3282"/>
                  <a:gd name="T63" fmla="*/ 2147483647 h 2947"/>
                  <a:gd name="T64" fmla="*/ 2147483647 w 3282"/>
                  <a:gd name="T65" fmla="*/ 2147483647 h 2947"/>
                  <a:gd name="T66" fmla="*/ 2147483647 w 3282"/>
                  <a:gd name="T67" fmla="*/ 2147483647 h 2947"/>
                  <a:gd name="T68" fmla="*/ 2147483647 w 3282"/>
                  <a:gd name="T69" fmla="*/ 2147483647 h 2947"/>
                  <a:gd name="T70" fmla="*/ 2147483647 w 3282"/>
                  <a:gd name="T71" fmla="*/ 2147483647 h 2947"/>
                  <a:gd name="T72" fmla="*/ 2147483647 w 3282"/>
                  <a:gd name="T73" fmla="*/ 2147483647 h 2947"/>
                  <a:gd name="T74" fmla="*/ 2147483647 w 3282"/>
                  <a:gd name="T75" fmla="*/ 2147483647 h 2947"/>
                  <a:gd name="T76" fmla="*/ 2147483647 w 3282"/>
                  <a:gd name="T77" fmla="*/ 2147483647 h 2947"/>
                  <a:gd name="T78" fmla="*/ 2147483647 w 3282"/>
                  <a:gd name="T79" fmla="*/ 2147483647 h 2947"/>
                  <a:gd name="T80" fmla="*/ 2147483647 w 3282"/>
                  <a:gd name="T81" fmla="*/ 2147483647 h 2947"/>
                  <a:gd name="T82" fmla="*/ 2147483647 w 3282"/>
                  <a:gd name="T83" fmla="*/ 2147483647 h 2947"/>
                  <a:gd name="T84" fmla="*/ 2147483647 w 3282"/>
                  <a:gd name="T85" fmla="*/ 2147483647 h 2947"/>
                  <a:gd name="T86" fmla="*/ 2147483647 w 3282"/>
                  <a:gd name="T87" fmla="*/ 2147483647 h 2947"/>
                  <a:gd name="T88" fmla="*/ 2147483647 w 3282"/>
                  <a:gd name="T89" fmla="*/ 2147483647 h 2947"/>
                  <a:gd name="T90" fmla="*/ 2147483647 w 3282"/>
                  <a:gd name="T91" fmla="*/ 2147483647 h 2947"/>
                  <a:gd name="T92" fmla="*/ 2147483647 w 3282"/>
                  <a:gd name="T93" fmla="*/ 2147483647 h 2947"/>
                  <a:gd name="T94" fmla="*/ 2147483647 w 3282"/>
                  <a:gd name="T95" fmla="*/ 2147483647 h 2947"/>
                  <a:gd name="T96" fmla="*/ 2147483647 w 3282"/>
                  <a:gd name="T97" fmla="*/ 2147483647 h 2947"/>
                  <a:gd name="T98" fmla="*/ 2147483647 w 3282"/>
                  <a:gd name="T99" fmla="*/ 2147483647 h 2947"/>
                  <a:gd name="T100" fmla="*/ 2147483647 w 3282"/>
                  <a:gd name="T101" fmla="*/ 2147483647 h 2947"/>
                  <a:gd name="T102" fmla="*/ 2147483647 w 3282"/>
                  <a:gd name="T103" fmla="*/ 2147483647 h 2947"/>
                  <a:gd name="T104" fmla="*/ 2147483647 w 3282"/>
                  <a:gd name="T105" fmla="*/ 2147483647 h 2947"/>
                  <a:gd name="T106" fmla="*/ 2147483647 w 3282"/>
                  <a:gd name="T107" fmla="*/ 2147483647 h 2947"/>
                  <a:gd name="T108" fmla="*/ 2147483647 w 3282"/>
                  <a:gd name="T109" fmla="*/ 2147483647 h 2947"/>
                  <a:gd name="T110" fmla="*/ 2147483647 w 3282"/>
                  <a:gd name="T111" fmla="*/ 2147483647 h 2947"/>
                  <a:gd name="T112" fmla="*/ 2147483647 w 3282"/>
                  <a:gd name="T113" fmla="*/ 2147483647 h 2947"/>
                  <a:gd name="T114" fmla="*/ 2147483647 w 3282"/>
                  <a:gd name="T115" fmla="*/ 2147483647 h 2947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282" h="2947">
                    <a:moveTo>
                      <a:pt x="2552" y="115"/>
                    </a:moveTo>
                    <a:lnTo>
                      <a:pt x="2554" y="111"/>
                    </a:lnTo>
                    <a:lnTo>
                      <a:pt x="2559" y="101"/>
                    </a:lnTo>
                    <a:lnTo>
                      <a:pt x="2569" y="87"/>
                    </a:lnTo>
                    <a:lnTo>
                      <a:pt x="2579" y="73"/>
                    </a:lnTo>
                    <a:lnTo>
                      <a:pt x="2589" y="55"/>
                    </a:lnTo>
                    <a:lnTo>
                      <a:pt x="2601" y="42"/>
                    </a:lnTo>
                    <a:lnTo>
                      <a:pt x="2609" y="28"/>
                    </a:lnTo>
                    <a:lnTo>
                      <a:pt x="2617" y="20"/>
                    </a:lnTo>
                    <a:lnTo>
                      <a:pt x="2628" y="12"/>
                    </a:lnTo>
                    <a:lnTo>
                      <a:pt x="2642" y="6"/>
                    </a:lnTo>
                    <a:lnTo>
                      <a:pt x="2658" y="2"/>
                    </a:lnTo>
                    <a:lnTo>
                      <a:pt x="2670" y="0"/>
                    </a:lnTo>
                    <a:lnTo>
                      <a:pt x="2676" y="0"/>
                    </a:lnTo>
                    <a:lnTo>
                      <a:pt x="2715" y="50"/>
                    </a:lnTo>
                    <a:lnTo>
                      <a:pt x="2670" y="132"/>
                    </a:lnTo>
                    <a:lnTo>
                      <a:pt x="2758" y="183"/>
                    </a:lnTo>
                    <a:lnTo>
                      <a:pt x="2782" y="142"/>
                    </a:lnTo>
                    <a:lnTo>
                      <a:pt x="2849" y="164"/>
                    </a:lnTo>
                    <a:lnTo>
                      <a:pt x="2853" y="231"/>
                    </a:lnTo>
                    <a:lnTo>
                      <a:pt x="2880" y="303"/>
                    </a:lnTo>
                    <a:lnTo>
                      <a:pt x="2983" y="303"/>
                    </a:lnTo>
                    <a:lnTo>
                      <a:pt x="3091" y="268"/>
                    </a:lnTo>
                    <a:lnTo>
                      <a:pt x="3138" y="207"/>
                    </a:lnTo>
                    <a:lnTo>
                      <a:pt x="3250" y="286"/>
                    </a:lnTo>
                    <a:lnTo>
                      <a:pt x="3231" y="386"/>
                    </a:lnTo>
                    <a:lnTo>
                      <a:pt x="3201" y="500"/>
                    </a:lnTo>
                    <a:lnTo>
                      <a:pt x="3231" y="616"/>
                    </a:lnTo>
                    <a:lnTo>
                      <a:pt x="3199" y="632"/>
                    </a:lnTo>
                    <a:lnTo>
                      <a:pt x="3191" y="701"/>
                    </a:lnTo>
                    <a:lnTo>
                      <a:pt x="3140" y="756"/>
                    </a:lnTo>
                    <a:lnTo>
                      <a:pt x="3085" y="866"/>
                    </a:lnTo>
                    <a:lnTo>
                      <a:pt x="3002" y="957"/>
                    </a:lnTo>
                    <a:lnTo>
                      <a:pt x="2987" y="1004"/>
                    </a:lnTo>
                    <a:lnTo>
                      <a:pt x="3042" y="1063"/>
                    </a:lnTo>
                    <a:lnTo>
                      <a:pt x="3083" y="1120"/>
                    </a:lnTo>
                    <a:lnTo>
                      <a:pt x="3071" y="1201"/>
                    </a:lnTo>
                    <a:lnTo>
                      <a:pt x="3079" y="1266"/>
                    </a:lnTo>
                    <a:lnTo>
                      <a:pt x="3030" y="1244"/>
                    </a:lnTo>
                    <a:lnTo>
                      <a:pt x="3014" y="1264"/>
                    </a:lnTo>
                    <a:lnTo>
                      <a:pt x="2971" y="1250"/>
                    </a:lnTo>
                    <a:lnTo>
                      <a:pt x="2947" y="1305"/>
                    </a:lnTo>
                    <a:lnTo>
                      <a:pt x="2989" y="1313"/>
                    </a:lnTo>
                    <a:lnTo>
                      <a:pt x="3030" y="1368"/>
                    </a:lnTo>
                    <a:lnTo>
                      <a:pt x="3024" y="1451"/>
                    </a:lnTo>
                    <a:lnTo>
                      <a:pt x="3059" y="1500"/>
                    </a:lnTo>
                    <a:lnTo>
                      <a:pt x="3061" y="1530"/>
                    </a:lnTo>
                    <a:lnTo>
                      <a:pt x="3091" y="1536"/>
                    </a:lnTo>
                    <a:lnTo>
                      <a:pt x="3170" y="1475"/>
                    </a:lnTo>
                    <a:lnTo>
                      <a:pt x="3209" y="1541"/>
                    </a:lnTo>
                    <a:lnTo>
                      <a:pt x="3244" y="1608"/>
                    </a:lnTo>
                    <a:lnTo>
                      <a:pt x="3282" y="1630"/>
                    </a:lnTo>
                    <a:lnTo>
                      <a:pt x="3282" y="1677"/>
                    </a:lnTo>
                    <a:lnTo>
                      <a:pt x="3239" y="1728"/>
                    </a:lnTo>
                    <a:lnTo>
                      <a:pt x="3189" y="1776"/>
                    </a:lnTo>
                    <a:lnTo>
                      <a:pt x="3138" y="1766"/>
                    </a:lnTo>
                    <a:lnTo>
                      <a:pt x="3134" y="1803"/>
                    </a:lnTo>
                    <a:lnTo>
                      <a:pt x="3101" y="1819"/>
                    </a:lnTo>
                    <a:lnTo>
                      <a:pt x="3032" y="1839"/>
                    </a:lnTo>
                    <a:lnTo>
                      <a:pt x="2981" y="1898"/>
                    </a:lnTo>
                    <a:lnTo>
                      <a:pt x="2928" y="1941"/>
                    </a:lnTo>
                    <a:lnTo>
                      <a:pt x="2884" y="2012"/>
                    </a:lnTo>
                    <a:lnTo>
                      <a:pt x="2839" y="1947"/>
                    </a:lnTo>
                    <a:lnTo>
                      <a:pt x="2798" y="1917"/>
                    </a:lnTo>
                    <a:lnTo>
                      <a:pt x="2768" y="1945"/>
                    </a:lnTo>
                    <a:lnTo>
                      <a:pt x="2788" y="1967"/>
                    </a:lnTo>
                    <a:lnTo>
                      <a:pt x="2788" y="2032"/>
                    </a:lnTo>
                    <a:lnTo>
                      <a:pt x="2811" y="2087"/>
                    </a:lnTo>
                    <a:lnTo>
                      <a:pt x="2778" y="2140"/>
                    </a:lnTo>
                    <a:lnTo>
                      <a:pt x="2770" y="2118"/>
                    </a:lnTo>
                    <a:lnTo>
                      <a:pt x="2703" y="2116"/>
                    </a:lnTo>
                    <a:lnTo>
                      <a:pt x="2656" y="2073"/>
                    </a:lnTo>
                    <a:lnTo>
                      <a:pt x="2640" y="2012"/>
                    </a:lnTo>
                    <a:lnTo>
                      <a:pt x="2607" y="1971"/>
                    </a:lnTo>
                    <a:lnTo>
                      <a:pt x="2581" y="1925"/>
                    </a:lnTo>
                    <a:lnTo>
                      <a:pt x="2556" y="1911"/>
                    </a:lnTo>
                    <a:lnTo>
                      <a:pt x="2536" y="1941"/>
                    </a:lnTo>
                    <a:lnTo>
                      <a:pt x="2506" y="1943"/>
                    </a:lnTo>
                    <a:lnTo>
                      <a:pt x="2469" y="1967"/>
                    </a:lnTo>
                    <a:lnTo>
                      <a:pt x="2479" y="2035"/>
                    </a:lnTo>
                    <a:lnTo>
                      <a:pt x="2441" y="2049"/>
                    </a:lnTo>
                    <a:lnTo>
                      <a:pt x="2414" y="2039"/>
                    </a:lnTo>
                    <a:lnTo>
                      <a:pt x="2386" y="2075"/>
                    </a:lnTo>
                    <a:lnTo>
                      <a:pt x="2347" y="2073"/>
                    </a:lnTo>
                    <a:lnTo>
                      <a:pt x="2296" y="2128"/>
                    </a:lnTo>
                    <a:lnTo>
                      <a:pt x="2248" y="2132"/>
                    </a:lnTo>
                    <a:lnTo>
                      <a:pt x="2231" y="2055"/>
                    </a:lnTo>
                    <a:lnTo>
                      <a:pt x="2183" y="2051"/>
                    </a:lnTo>
                    <a:lnTo>
                      <a:pt x="2158" y="2093"/>
                    </a:lnTo>
                    <a:lnTo>
                      <a:pt x="2152" y="2142"/>
                    </a:lnTo>
                    <a:lnTo>
                      <a:pt x="2120" y="2181"/>
                    </a:lnTo>
                    <a:lnTo>
                      <a:pt x="2132" y="2222"/>
                    </a:lnTo>
                    <a:lnTo>
                      <a:pt x="2117" y="2246"/>
                    </a:lnTo>
                    <a:lnTo>
                      <a:pt x="2185" y="2333"/>
                    </a:lnTo>
                    <a:lnTo>
                      <a:pt x="2075" y="2376"/>
                    </a:lnTo>
                    <a:lnTo>
                      <a:pt x="2014" y="2376"/>
                    </a:lnTo>
                    <a:lnTo>
                      <a:pt x="1928" y="2407"/>
                    </a:lnTo>
                    <a:lnTo>
                      <a:pt x="1880" y="2526"/>
                    </a:lnTo>
                    <a:lnTo>
                      <a:pt x="1802" y="2555"/>
                    </a:lnTo>
                    <a:lnTo>
                      <a:pt x="1766" y="2539"/>
                    </a:lnTo>
                    <a:lnTo>
                      <a:pt x="1731" y="2598"/>
                    </a:lnTo>
                    <a:lnTo>
                      <a:pt x="1674" y="2579"/>
                    </a:lnTo>
                    <a:lnTo>
                      <a:pt x="1621" y="2638"/>
                    </a:lnTo>
                    <a:lnTo>
                      <a:pt x="1601" y="2718"/>
                    </a:lnTo>
                    <a:lnTo>
                      <a:pt x="1502" y="2852"/>
                    </a:lnTo>
                    <a:lnTo>
                      <a:pt x="1459" y="2888"/>
                    </a:lnTo>
                    <a:lnTo>
                      <a:pt x="1430" y="2860"/>
                    </a:lnTo>
                    <a:lnTo>
                      <a:pt x="1339" y="2876"/>
                    </a:lnTo>
                    <a:lnTo>
                      <a:pt x="1298" y="2823"/>
                    </a:lnTo>
                    <a:lnTo>
                      <a:pt x="1239" y="2821"/>
                    </a:lnTo>
                    <a:lnTo>
                      <a:pt x="1195" y="2781"/>
                    </a:lnTo>
                    <a:lnTo>
                      <a:pt x="1233" y="2707"/>
                    </a:lnTo>
                    <a:lnTo>
                      <a:pt x="1248" y="2659"/>
                    </a:lnTo>
                    <a:lnTo>
                      <a:pt x="1215" y="2612"/>
                    </a:lnTo>
                    <a:lnTo>
                      <a:pt x="1150" y="2630"/>
                    </a:lnTo>
                    <a:lnTo>
                      <a:pt x="1115" y="2709"/>
                    </a:lnTo>
                    <a:lnTo>
                      <a:pt x="1101" y="2846"/>
                    </a:lnTo>
                    <a:lnTo>
                      <a:pt x="1052" y="2901"/>
                    </a:lnTo>
                    <a:lnTo>
                      <a:pt x="939" y="2947"/>
                    </a:lnTo>
                    <a:lnTo>
                      <a:pt x="869" y="2941"/>
                    </a:lnTo>
                    <a:lnTo>
                      <a:pt x="810" y="2886"/>
                    </a:lnTo>
                    <a:lnTo>
                      <a:pt x="817" y="2795"/>
                    </a:lnTo>
                    <a:lnTo>
                      <a:pt x="874" y="2764"/>
                    </a:lnTo>
                    <a:lnTo>
                      <a:pt x="874" y="2657"/>
                    </a:lnTo>
                    <a:lnTo>
                      <a:pt x="829" y="2618"/>
                    </a:lnTo>
                    <a:lnTo>
                      <a:pt x="754" y="2620"/>
                    </a:lnTo>
                    <a:lnTo>
                      <a:pt x="658" y="2714"/>
                    </a:lnTo>
                    <a:lnTo>
                      <a:pt x="524" y="2714"/>
                    </a:lnTo>
                    <a:lnTo>
                      <a:pt x="441" y="2671"/>
                    </a:lnTo>
                    <a:lnTo>
                      <a:pt x="445" y="2610"/>
                    </a:lnTo>
                    <a:lnTo>
                      <a:pt x="378" y="2606"/>
                    </a:lnTo>
                    <a:lnTo>
                      <a:pt x="302" y="2539"/>
                    </a:lnTo>
                    <a:lnTo>
                      <a:pt x="351" y="2470"/>
                    </a:lnTo>
                    <a:lnTo>
                      <a:pt x="396" y="2457"/>
                    </a:lnTo>
                    <a:lnTo>
                      <a:pt x="376" y="2390"/>
                    </a:lnTo>
                    <a:lnTo>
                      <a:pt x="296" y="2362"/>
                    </a:lnTo>
                    <a:lnTo>
                      <a:pt x="203" y="2374"/>
                    </a:lnTo>
                    <a:lnTo>
                      <a:pt x="156" y="2429"/>
                    </a:lnTo>
                    <a:lnTo>
                      <a:pt x="111" y="2423"/>
                    </a:lnTo>
                    <a:lnTo>
                      <a:pt x="34" y="2333"/>
                    </a:lnTo>
                    <a:lnTo>
                      <a:pt x="0" y="2236"/>
                    </a:lnTo>
                    <a:lnTo>
                      <a:pt x="18" y="2179"/>
                    </a:lnTo>
                    <a:lnTo>
                      <a:pt x="10" y="2055"/>
                    </a:lnTo>
                    <a:lnTo>
                      <a:pt x="14" y="2057"/>
                    </a:lnTo>
                    <a:lnTo>
                      <a:pt x="30" y="2057"/>
                    </a:lnTo>
                    <a:lnTo>
                      <a:pt x="52" y="2059"/>
                    </a:lnTo>
                    <a:lnTo>
                      <a:pt x="79" y="2063"/>
                    </a:lnTo>
                    <a:lnTo>
                      <a:pt x="109" y="2065"/>
                    </a:lnTo>
                    <a:lnTo>
                      <a:pt x="138" y="2069"/>
                    </a:lnTo>
                    <a:lnTo>
                      <a:pt x="166" y="2073"/>
                    </a:lnTo>
                    <a:lnTo>
                      <a:pt x="189" y="2077"/>
                    </a:lnTo>
                    <a:lnTo>
                      <a:pt x="207" y="2081"/>
                    </a:lnTo>
                    <a:lnTo>
                      <a:pt x="243" y="2089"/>
                    </a:lnTo>
                    <a:lnTo>
                      <a:pt x="278" y="2089"/>
                    </a:lnTo>
                    <a:lnTo>
                      <a:pt x="308" y="2081"/>
                    </a:lnTo>
                    <a:lnTo>
                      <a:pt x="323" y="2075"/>
                    </a:lnTo>
                    <a:lnTo>
                      <a:pt x="337" y="2069"/>
                    </a:lnTo>
                    <a:lnTo>
                      <a:pt x="351" y="2067"/>
                    </a:lnTo>
                    <a:lnTo>
                      <a:pt x="367" y="2065"/>
                    </a:lnTo>
                    <a:lnTo>
                      <a:pt x="386" y="2069"/>
                    </a:lnTo>
                    <a:lnTo>
                      <a:pt x="412" y="2075"/>
                    </a:lnTo>
                    <a:lnTo>
                      <a:pt x="441" y="2079"/>
                    </a:lnTo>
                    <a:lnTo>
                      <a:pt x="473" y="2083"/>
                    </a:lnTo>
                    <a:lnTo>
                      <a:pt x="498" y="2087"/>
                    </a:lnTo>
                    <a:lnTo>
                      <a:pt x="518" y="2087"/>
                    </a:lnTo>
                    <a:lnTo>
                      <a:pt x="542" y="2089"/>
                    </a:lnTo>
                    <a:lnTo>
                      <a:pt x="560" y="2095"/>
                    </a:lnTo>
                    <a:lnTo>
                      <a:pt x="575" y="2104"/>
                    </a:lnTo>
                    <a:lnTo>
                      <a:pt x="589" y="2118"/>
                    </a:lnTo>
                    <a:lnTo>
                      <a:pt x="607" y="2134"/>
                    </a:lnTo>
                    <a:lnTo>
                      <a:pt x="626" y="2148"/>
                    </a:lnTo>
                    <a:lnTo>
                      <a:pt x="646" y="2156"/>
                    </a:lnTo>
                    <a:lnTo>
                      <a:pt x="666" y="2163"/>
                    </a:lnTo>
                    <a:lnTo>
                      <a:pt x="685" y="2173"/>
                    </a:lnTo>
                    <a:lnTo>
                      <a:pt x="709" y="2183"/>
                    </a:lnTo>
                    <a:lnTo>
                      <a:pt x="739" y="2193"/>
                    </a:lnTo>
                    <a:lnTo>
                      <a:pt x="762" y="2197"/>
                    </a:lnTo>
                    <a:lnTo>
                      <a:pt x="792" y="2199"/>
                    </a:lnTo>
                    <a:lnTo>
                      <a:pt x="821" y="2201"/>
                    </a:lnTo>
                    <a:lnTo>
                      <a:pt x="851" y="2201"/>
                    </a:lnTo>
                    <a:lnTo>
                      <a:pt x="874" y="2201"/>
                    </a:lnTo>
                    <a:lnTo>
                      <a:pt x="892" y="2203"/>
                    </a:lnTo>
                    <a:lnTo>
                      <a:pt x="904" y="2207"/>
                    </a:lnTo>
                    <a:lnTo>
                      <a:pt x="914" y="2215"/>
                    </a:lnTo>
                    <a:lnTo>
                      <a:pt x="924" y="2224"/>
                    </a:lnTo>
                    <a:lnTo>
                      <a:pt x="935" y="2232"/>
                    </a:lnTo>
                    <a:lnTo>
                      <a:pt x="947" y="2236"/>
                    </a:lnTo>
                    <a:lnTo>
                      <a:pt x="965" y="2238"/>
                    </a:lnTo>
                    <a:lnTo>
                      <a:pt x="985" y="2234"/>
                    </a:lnTo>
                    <a:lnTo>
                      <a:pt x="1002" y="2224"/>
                    </a:lnTo>
                    <a:lnTo>
                      <a:pt x="1024" y="2207"/>
                    </a:lnTo>
                    <a:lnTo>
                      <a:pt x="1048" y="2187"/>
                    </a:lnTo>
                    <a:lnTo>
                      <a:pt x="1073" y="2171"/>
                    </a:lnTo>
                    <a:lnTo>
                      <a:pt x="1103" y="2157"/>
                    </a:lnTo>
                    <a:lnTo>
                      <a:pt x="1134" y="2144"/>
                    </a:lnTo>
                    <a:lnTo>
                      <a:pt x="1164" y="2130"/>
                    </a:lnTo>
                    <a:lnTo>
                      <a:pt x="1199" y="2114"/>
                    </a:lnTo>
                    <a:lnTo>
                      <a:pt x="1241" y="2098"/>
                    </a:lnTo>
                    <a:lnTo>
                      <a:pt x="1282" y="2087"/>
                    </a:lnTo>
                    <a:lnTo>
                      <a:pt x="1325" y="2079"/>
                    </a:lnTo>
                    <a:lnTo>
                      <a:pt x="1345" y="2077"/>
                    </a:lnTo>
                    <a:lnTo>
                      <a:pt x="1357" y="2077"/>
                    </a:lnTo>
                    <a:lnTo>
                      <a:pt x="1363" y="2079"/>
                    </a:lnTo>
                    <a:lnTo>
                      <a:pt x="1367" y="2079"/>
                    </a:lnTo>
                    <a:lnTo>
                      <a:pt x="1371" y="2081"/>
                    </a:lnTo>
                    <a:lnTo>
                      <a:pt x="1378" y="2081"/>
                    </a:lnTo>
                    <a:lnTo>
                      <a:pt x="1392" y="2081"/>
                    </a:lnTo>
                    <a:lnTo>
                      <a:pt x="1418" y="2079"/>
                    </a:lnTo>
                    <a:lnTo>
                      <a:pt x="1463" y="2075"/>
                    </a:lnTo>
                    <a:lnTo>
                      <a:pt x="1498" y="2071"/>
                    </a:lnTo>
                    <a:lnTo>
                      <a:pt x="1526" y="2065"/>
                    </a:lnTo>
                    <a:lnTo>
                      <a:pt x="1548" y="2059"/>
                    </a:lnTo>
                    <a:lnTo>
                      <a:pt x="1561" y="2053"/>
                    </a:lnTo>
                    <a:lnTo>
                      <a:pt x="1571" y="2045"/>
                    </a:lnTo>
                    <a:lnTo>
                      <a:pt x="1577" y="2035"/>
                    </a:lnTo>
                    <a:lnTo>
                      <a:pt x="1581" y="2030"/>
                    </a:lnTo>
                    <a:lnTo>
                      <a:pt x="1589" y="2024"/>
                    </a:lnTo>
                    <a:lnTo>
                      <a:pt x="1603" y="2018"/>
                    </a:lnTo>
                    <a:lnTo>
                      <a:pt x="1622" y="2014"/>
                    </a:lnTo>
                    <a:lnTo>
                      <a:pt x="1640" y="2006"/>
                    </a:lnTo>
                    <a:lnTo>
                      <a:pt x="1656" y="1994"/>
                    </a:lnTo>
                    <a:lnTo>
                      <a:pt x="1668" y="1974"/>
                    </a:lnTo>
                    <a:lnTo>
                      <a:pt x="1674" y="1957"/>
                    </a:lnTo>
                    <a:lnTo>
                      <a:pt x="1680" y="1941"/>
                    </a:lnTo>
                    <a:lnTo>
                      <a:pt x="1685" y="1927"/>
                    </a:lnTo>
                    <a:lnTo>
                      <a:pt x="1697" y="1913"/>
                    </a:lnTo>
                    <a:lnTo>
                      <a:pt x="1715" y="1900"/>
                    </a:lnTo>
                    <a:lnTo>
                      <a:pt x="1737" y="1888"/>
                    </a:lnTo>
                    <a:lnTo>
                      <a:pt x="1752" y="1878"/>
                    </a:lnTo>
                    <a:lnTo>
                      <a:pt x="1764" y="1872"/>
                    </a:lnTo>
                    <a:lnTo>
                      <a:pt x="1772" y="1866"/>
                    </a:lnTo>
                    <a:lnTo>
                      <a:pt x="1780" y="1860"/>
                    </a:lnTo>
                    <a:lnTo>
                      <a:pt x="1790" y="1854"/>
                    </a:lnTo>
                    <a:lnTo>
                      <a:pt x="1804" y="1848"/>
                    </a:lnTo>
                    <a:lnTo>
                      <a:pt x="1817" y="1841"/>
                    </a:lnTo>
                    <a:lnTo>
                      <a:pt x="1831" y="1831"/>
                    </a:lnTo>
                    <a:lnTo>
                      <a:pt x="1837" y="1821"/>
                    </a:lnTo>
                    <a:lnTo>
                      <a:pt x="1837" y="1811"/>
                    </a:lnTo>
                    <a:lnTo>
                      <a:pt x="1825" y="1795"/>
                    </a:lnTo>
                    <a:lnTo>
                      <a:pt x="1809" y="1780"/>
                    </a:lnTo>
                    <a:lnTo>
                      <a:pt x="1794" y="1762"/>
                    </a:lnTo>
                    <a:lnTo>
                      <a:pt x="1780" y="1744"/>
                    </a:lnTo>
                    <a:lnTo>
                      <a:pt x="1772" y="1726"/>
                    </a:lnTo>
                    <a:lnTo>
                      <a:pt x="1772" y="1707"/>
                    </a:lnTo>
                    <a:lnTo>
                      <a:pt x="1772" y="1679"/>
                    </a:lnTo>
                    <a:lnTo>
                      <a:pt x="1776" y="1652"/>
                    </a:lnTo>
                    <a:lnTo>
                      <a:pt x="1782" y="1628"/>
                    </a:lnTo>
                    <a:lnTo>
                      <a:pt x="1790" y="1608"/>
                    </a:lnTo>
                    <a:lnTo>
                      <a:pt x="1806" y="1593"/>
                    </a:lnTo>
                    <a:lnTo>
                      <a:pt x="1823" y="1585"/>
                    </a:lnTo>
                    <a:lnTo>
                      <a:pt x="1843" y="1581"/>
                    </a:lnTo>
                    <a:lnTo>
                      <a:pt x="1863" y="1585"/>
                    </a:lnTo>
                    <a:lnTo>
                      <a:pt x="1884" y="1597"/>
                    </a:lnTo>
                    <a:lnTo>
                      <a:pt x="1910" y="1606"/>
                    </a:lnTo>
                    <a:lnTo>
                      <a:pt x="1937" y="1614"/>
                    </a:lnTo>
                    <a:lnTo>
                      <a:pt x="1963" y="1616"/>
                    </a:lnTo>
                    <a:lnTo>
                      <a:pt x="1985" y="1614"/>
                    </a:lnTo>
                    <a:lnTo>
                      <a:pt x="2002" y="1614"/>
                    </a:lnTo>
                    <a:lnTo>
                      <a:pt x="2020" y="1612"/>
                    </a:lnTo>
                    <a:lnTo>
                      <a:pt x="2034" y="1608"/>
                    </a:lnTo>
                    <a:lnTo>
                      <a:pt x="2046" y="1597"/>
                    </a:lnTo>
                    <a:lnTo>
                      <a:pt x="2058" y="1581"/>
                    </a:lnTo>
                    <a:lnTo>
                      <a:pt x="2071" y="1561"/>
                    </a:lnTo>
                    <a:lnTo>
                      <a:pt x="2085" y="1538"/>
                    </a:lnTo>
                    <a:lnTo>
                      <a:pt x="2101" y="1518"/>
                    </a:lnTo>
                    <a:lnTo>
                      <a:pt x="2117" y="1502"/>
                    </a:lnTo>
                    <a:lnTo>
                      <a:pt x="2130" y="1494"/>
                    </a:lnTo>
                    <a:lnTo>
                      <a:pt x="2146" y="1490"/>
                    </a:lnTo>
                    <a:lnTo>
                      <a:pt x="2166" y="1488"/>
                    </a:lnTo>
                    <a:lnTo>
                      <a:pt x="2189" y="1486"/>
                    </a:lnTo>
                    <a:lnTo>
                      <a:pt x="2213" y="1484"/>
                    </a:lnTo>
                    <a:lnTo>
                      <a:pt x="2231" y="1482"/>
                    </a:lnTo>
                    <a:lnTo>
                      <a:pt x="2243" y="1477"/>
                    </a:lnTo>
                    <a:lnTo>
                      <a:pt x="2254" y="1469"/>
                    </a:lnTo>
                    <a:lnTo>
                      <a:pt x="2268" y="1455"/>
                    </a:lnTo>
                    <a:lnTo>
                      <a:pt x="2284" y="1437"/>
                    </a:lnTo>
                    <a:lnTo>
                      <a:pt x="2298" y="1421"/>
                    </a:lnTo>
                    <a:lnTo>
                      <a:pt x="2308" y="1408"/>
                    </a:lnTo>
                    <a:lnTo>
                      <a:pt x="2311" y="1388"/>
                    </a:lnTo>
                    <a:lnTo>
                      <a:pt x="2315" y="1364"/>
                    </a:lnTo>
                    <a:lnTo>
                      <a:pt x="2321" y="1343"/>
                    </a:lnTo>
                    <a:lnTo>
                      <a:pt x="2331" y="1323"/>
                    </a:lnTo>
                    <a:lnTo>
                      <a:pt x="2351" y="1303"/>
                    </a:lnTo>
                    <a:lnTo>
                      <a:pt x="2374" y="1286"/>
                    </a:lnTo>
                    <a:lnTo>
                      <a:pt x="2402" y="1276"/>
                    </a:lnTo>
                    <a:lnTo>
                      <a:pt x="2416" y="1270"/>
                    </a:lnTo>
                    <a:lnTo>
                      <a:pt x="2426" y="1262"/>
                    </a:lnTo>
                    <a:lnTo>
                      <a:pt x="2433" y="1250"/>
                    </a:lnTo>
                    <a:lnTo>
                      <a:pt x="2443" y="1240"/>
                    </a:lnTo>
                    <a:lnTo>
                      <a:pt x="2455" y="1232"/>
                    </a:lnTo>
                    <a:lnTo>
                      <a:pt x="2469" y="1227"/>
                    </a:lnTo>
                    <a:lnTo>
                      <a:pt x="2487" y="1217"/>
                    </a:lnTo>
                    <a:lnTo>
                      <a:pt x="2510" y="1205"/>
                    </a:lnTo>
                    <a:lnTo>
                      <a:pt x="2534" y="1195"/>
                    </a:lnTo>
                    <a:lnTo>
                      <a:pt x="2559" y="1189"/>
                    </a:lnTo>
                    <a:lnTo>
                      <a:pt x="2583" y="1187"/>
                    </a:lnTo>
                    <a:lnTo>
                      <a:pt x="2607" y="1189"/>
                    </a:lnTo>
                    <a:lnTo>
                      <a:pt x="2628" y="1195"/>
                    </a:lnTo>
                    <a:lnTo>
                      <a:pt x="2652" y="1199"/>
                    </a:lnTo>
                    <a:lnTo>
                      <a:pt x="2670" y="1203"/>
                    </a:lnTo>
                    <a:lnTo>
                      <a:pt x="2685" y="1203"/>
                    </a:lnTo>
                    <a:lnTo>
                      <a:pt x="2697" y="1197"/>
                    </a:lnTo>
                    <a:lnTo>
                      <a:pt x="2707" y="1183"/>
                    </a:lnTo>
                    <a:lnTo>
                      <a:pt x="2713" y="1171"/>
                    </a:lnTo>
                    <a:lnTo>
                      <a:pt x="2713" y="1158"/>
                    </a:lnTo>
                    <a:lnTo>
                      <a:pt x="2707" y="1140"/>
                    </a:lnTo>
                    <a:lnTo>
                      <a:pt x="2695" y="1126"/>
                    </a:lnTo>
                    <a:lnTo>
                      <a:pt x="2682" y="1108"/>
                    </a:lnTo>
                    <a:lnTo>
                      <a:pt x="2662" y="1089"/>
                    </a:lnTo>
                    <a:lnTo>
                      <a:pt x="2644" y="1071"/>
                    </a:lnTo>
                    <a:lnTo>
                      <a:pt x="2626" y="1055"/>
                    </a:lnTo>
                    <a:lnTo>
                      <a:pt x="2611" y="1042"/>
                    </a:lnTo>
                    <a:lnTo>
                      <a:pt x="2575" y="1016"/>
                    </a:lnTo>
                    <a:lnTo>
                      <a:pt x="2538" y="1004"/>
                    </a:lnTo>
                    <a:lnTo>
                      <a:pt x="2524" y="998"/>
                    </a:lnTo>
                    <a:lnTo>
                      <a:pt x="2510" y="990"/>
                    </a:lnTo>
                    <a:lnTo>
                      <a:pt x="2498" y="986"/>
                    </a:lnTo>
                    <a:lnTo>
                      <a:pt x="2485" y="984"/>
                    </a:lnTo>
                    <a:lnTo>
                      <a:pt x="2469" y="990"/>
                    </a:lnTo>
                    <a:lnTo>
                      <a:pt x="2453" y="1006"/>
                    </a:lnTo>
                    <a:lnTo>
                      <a:pt x="2439" y="1024"/>
                    </a:lnTo>
                    <a:lnTo>
                      <a:pt x="2426" y="1040"/>
                    </a:lnTo>
                    <a:lnTo>
                      <a:pt x="2408" y="1051"/>
                    </a:lnTo>
                    <a:lnTo>
                      <a:pt x="2394" y="1053"/>
                    </a:lnTo>
                    <a:lnTo>
                      <a:pt x="2376" y="1049"/>
                    </a:lnTo>
                    <a:lnTo>
                      <a:pt x="2357" y="1044"/>
                    </a:lnTo>
                    <a:lnTo>
                      <a:pt x="2337" y="1036"/>
                    </a:lnTo>
                    <a:lnTo>
                      <a:pt x="2317" y="1032"/>
                    </a:lnTo>
                    <a:lnTo>
                      <a:pt x="2304" y="1034"/>
                    </a:lnTo>
                    <a:lnTo>
                      <a:pt x="2292" y="1042"/>
                    </a:lnTo>
                    <a:lnTo>
                      <a:pt x="2282" y="1053"/>
                    </a:lnTo>
                    <a:lnTo>
                      <a:pt x="2272" y="1067"/>
                    </a:lnTo>
                    <a:lnTo>
                      <a:pt x="2260" y="1079"/>
                    </a:lnTo>
                    <a:lnTo>
                      <a:pt x="2248" y="1087"/>
                    </a:lnTo>
                    <a:lnTo>
                      <a:pt x="2235" y="1087"/>
                    </a:lnTo>
                    <a:lnTo>
                      <a:pt x="2211" y="1075"/>
                    </a:lnTo>
                    <a:lnTo>
                      <a:pt x="2189" y="1061"/>
                    </a:lnTo>
                    <a:lnTo>
                      <a:pt x="2174" y="1044"/>
                    </a:lnTo>
                    <a:lnTo>
                      <a:pt x="2168" y="1024"/>
                    </a:lnTo>
                    <a:lnTo>
                      <a:pt x="2170" y="1010"/>
                    </a:lnTo>
                    <a:lnTo>
                      <a:pt x="2178" y="1002"/>
                    </a:lnTo>
                    <a:lnTo>
                      <a:pt x="2185" y="992"/>
                    </a:lnTo>
                    <a:lnTo>
                      <a:pt x="2193" y="982"/>
                    </a:lnTo>
                    <a:lnTo>
                      <a:pt x="2197" y="965"/>
                    </a:lnTo>
                    <a:lnTo>
                      <a:pt x="2199" y="935"/>
                    </a:lnTo>
                    <a:lnTo>
                      <a:pt x="2201" y="902"/>
                    </a:lnTo>
                    <a:lnTo>
                      <a:pt x="2207" y="868"/>
                    </a:lnTo>
                    <a:lnTo>
                      <a:pt x="2217" y="839"/>
                    </a:lnTo>
                    <a:lnTo>
                      <a:pt x="2229" y="811"/>
                    </a:lnTo>
                    <a:lnTo>
                      <a:pt x="2239" y="782"/>
                    </a:lnTo>
                    <a:lnTo>
                      <a:pt x="2248" y="754"/>
                    </a:lnTo>
                    <a:lnTo>
                      <a:pt x="2254" y="735"/>
                    </a:lnTo>
                    <a:lnTo>
                      <a:pt x="2262" y="721"/>
                    </a:lnTo>
                    <a:lnTo>
                      <a:pt x="2276" y="713"/>
                    </a:lnTo>
                    <a:lnTo>
                      <a:pt x="2296" y="711"/>
                    </a:lnTo>
                    <a:lnTo>
                      <a:pt x="2317" y="713"/>
                    </a:lnTo>
                    <a:lnTo>
                      <a:pt x="2331" y="719"/>
                    </a:lnTo>
                    <a:lnTo>
                      <a:pt x="2349" y="725"/>
                    </a:lnTo>
                    <a:lnTo>
                      <a:pt x="2365" y="733"/>
                    </a:lnTo>
                    <a:lnTo>
                      <a:pt x="2380" y="736"/>
                    </a:lnTo>
                    <a:lnTo>
                      <a:pt x="2394" y="736"/>
                    </a:lnTo>
                    <a:lnTo>
                      <a:pt x="2406" y="729"/>
                    </a:lnTo>
                    <a:lnTo>
                      <a:pt x="2424" y="703"/>
                    </a:lnTo>
                    <a:lnTo>
                      <a:pt x="2443" y="675"/>
                    </a:lnTo>
                    <a:lnTo>
                      <a:pt x="2463" y="650"/>
                    </a:lnTo>
                    <a:lnTo>
                      <a:pt x="2477" y="640"/>
                    </a:lnTo>
                    <a:lnTo>
                      <a:pt x="2493" y="636"/>
                    </a:lnTo>
                    <a:lnTo>
                      <a:pt x="2506" y="634"/>
                    </a:lnTo>
                    <a:lnTo>
                      <a:pt x="2522" y="630"/>
                    </a:lnTo>
                    <a:lnTo>
                      <a:pt x="2534" y="622"/>
                    </a:lnTo>
                    <a:lnTo>
                      <a:pt x="2540" y="611"/>
                    </a:lnTo>
                    <a:lnTo>
                      <a:pt x="2542" y="595"/>
                    </a:lnTo>
                    <a:lnTo>
                      <a:pt x="2538" y="577"/>
                    </a:lnTo>
                    <a:lnTo>
                      <a:pt x="2534" y="561"/>
                    </a:lnTo>
                    <a:lnTo>
                      <a:pt x="2530" y="548"/>
                    </a:lnTo>
                    <a:lnTo>
                      <a:pt x="2532" y="534"/>
                    </a:lnTo>
                    <a:lnTo>
                      <a:pt x="2536" y="518"/>
                    </a:lnTo>
                    <a:lnTo>
                      <a:pt x="2542" y="498"/>
                    </a:lnTo>
                    <a:lnTo>
                      <a:pt x="2550" y="477"/>
                    </a:lnTo>
                    <a:lnTo>
                      <a:pt x="2556" y="459"/>
                    </a:lnTo>
                    <a:lnTo>
                      <a:pt x="2561" y="443"/>
                    </a:lnTo>
                    <a:lnTo>
                      <a:pt x="2567" y="416"/>
                    </a:lnTo>
                    <a:lnTo>
                      <a:pt x="2571" y="386"/>
                    </a:lnTo>
                    <a:lnTo>
                      <a:pt x="2579" y="355"/>
                    </a:lnTo>
                    <a:lnTo>
                      <a:pt x="2585" y="337"/>
                    </a:lnTo>
                    <a:lnTo>
                      <a:pt x="2589" y="327"/>
                    </a:lnTo>
                    <a:lnTo>
                      <a:pt x="2595" y="317"/>
                    </a:lnTo>
                    <a:lnTo>
                      <a:pt x="2603" y="305"/>
                    </a:lnTo>
                    <a:lnTo>
                      <a:pt x="2615" y="294"/>
                    </a:lnTo>
                    <a:lnTo>
                      <a:pt x="2626" y="276"/>
                    </a:lnTo>
                    <a:lnTo>
                      <a:pt x="2632" y="260"/>
                    </a:lnTo>
                    <a:lnTo>
                      <a:pt x="2634" y="246"/>
                    </a:lnTo>
                    <a:lnTo>
                      <a:pt x="2634" y="231"/>
                    </a:lnTo>
                    <a:lnTo>
                      <a:pt x="2632" y="209"/>
                    </a:lnTo>
                    <a:lnTo>
                      <a:pt x="2632" y="185"/>
                    </a:lnTo>
                    <a:lnTo>
                      <a:pt x="2628" y="164"/>
                    </a:lnTo>
                    <a:lnTo>
                      <a:pt x="2622" y="150"/>
                    </a:lnTo>
                    <a:lnTo>
                      <a:pt x="2615" y="146"/>
                    </a:lnTo>
                    <a:lnTo>
                      <a:pt x="2605" y="148"/>
                    </a:lnTo>
                    <a:lnTo>
                      <a:pt x="2593" y="152"/>
                    </a:lnTo>
                    <a:lnTo>
                      <a:pt x="2581" y="156"/>
                    </a:lnTo>
                    <a:lnTo>
                      <a:pt x="2567" y="158"/>
                    </a:lnTo>
                    <a:lnTo>
                      <a:pt x="2556" y="156"/>
                    </a:lnTo>
                    <a:lnTo>
                      <a:pt x="2548" y="148"/>
                    </a:lnTo>
                    <a:lnTo>
                      <a:pt x="2546" y="136"/>
                    </a:lnTo>
                    <a:lnTo>
                      <a:pt x="2548" y="124"/>
                    </a:lnTo>
                    <a:lnTo>
                      <a:pt x="2550" y="116"/>
                    </a:lnTo>
                    <a:lnTo>
                      <a:pt x="2552" y="115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Freeform 108"/>
              <p:cNvSpPr/>
              <p:nvPr/>
            </p:nvSpPr>
            <p:spPr bwMode="gray">
              <a:xfrm>
                <a:off x="2283210" y="2138809"/>
                <a:ext cx="3025323" cy="2614241"/>
              </a:xfrm>
              <a:custGeom>
                <a:avLst/>
                <a:gdLst/>
                <a:ahLst/>
                <a:cxnLst>
                  <a:cxn ang="0">
                    <a:pos x="365" y="51"/>
                  </a:cxn>
                  <a:cxn ang="0">
                    <a:pos x="264" y="149"/>
                  </a:cxn>
                  <a:cxn ang="0">
                    <a:pos x="0" y="307"/>
                  </a:cxn>
                  <a:cxn ang="0">
                    <a:pos x="180" y="614"/>
                  </a:cxn>
                  <a:cxn ang="0">
                    <a:pos x="357" y="681"/>
                  </a:cxn>
                  <a:cxn ang="0">
                    <a:pos x="559" y="637"/>
                  </a:cxn>
                  <a:cxn ang="0">
                    <a:pos x="752" y="708"/>
                  </a:cxn>
                  <a:cxn ang="0">
                    <a:pos x="859" y="771"/>
                  </a:cxn>
                  <a:cxn ang="0">
                    <a:pos x="1032" y="879"/>
                  </a:cxn>
                  <a:cxn ang="0">
                    <a:pos x="1136" y="946"/>
                  </a:cxn>
                  <a:cxn ang="0">
                    <a:pos x="1203" y="1100"/>
                  </a:cxn>
                  <a:cxn ang="0">
                    <a:pos x="1132" y="1271"/>
                  </a:cxn>
                  <a:cxn ang="0">
                    <a:pos x="1077" y="1362"/>
                  </a:cxn>
                  <a:cxn ang="0">
                    <a:pos x="996" y="1468"/>
                  </a:cxn>
                  <a:cxn ang="0">
                    <a:pos x="953" y="1495"/>
                  </a:cxn>
                  <a:cxn ang="0">
                    <a:pos x="1124" y="1558"/>
                  </a:cxn>
                  <a:cxn ang="0">
                    <a:pos x="1256" y="1489"/>
                  </a:cxn>
                  <a:cxn ang="0">
                    <a:pos x="1410" y="1610"/>
                  </a:cxn>
                  <a:cxn ang="0">
                    <a:pos x="1540" y="1739"/>
                  </a:cxn>
                  <a:cxn ang="0">
                    <a:pos x="1650" y="1602"/>
                  </a:cxn>
                  <a:cxn ang="0">
                    <a:pos x="1719" y="1507"/>
                  </a:cxn>
                  <a:cxn ang="0">
                    <a:pos x="1699" y="1395"/>
                  </a:cxn>
                  <a:cxn ang="0">
                    <a:pos x="1723" y="1363"/>
                  </a:cxn>
                  <a:cxn ang="0">
                    <a:pos x="1725" y="1340"/>
                  </a:cxn>
                  <a:cxn ang="0">
                    <a:pos x="1725" y="1306"/>
                  </a:cxn>
                  <a:cxn ang="0">
                    <a:pos x="1888" y="1316"/>
                  </a:cxn>
                  <a:cxn ang="0">
                    <a:pos x="2000" y="1206"/>
                  </a:cxn>
                  <a:cxn ang="0">
                    <a:pos x="2002" y="1068"/>
                  </a:cxn>
                  <a:cxn ang="0">
                    <a:pos x="1809" y="962"/>
                  </a:cxn>
                  <a:cxn ang="0">
                    <a:pos x="1713" y="1023"/>
                  </a:cxn>
                  <a:cxn ang="0">
                    <a:pos x="1774" y="1157"/>
                  </a:cxn>
                  <a:cxn ang="0">
                    <a:pos x="1713" y="1259"/>
                  </a:cxn>
                  <a:cxn ang="0">
                    <a:pos x="1589" y="1206"/>
                  </a:cxn>
                  <a:cxn ang="0">
                    <a:pos x="1563" y="1104"/>
                  </a:cxn>
                  <a:cxn ang="0">
                    <a:pos x="1475" y="970"/>
                  </a:cxn>
                  <a:cxn ang="0">
                    <a:pos x="1365" y="911"/>
                  </a:cxn>
                  <a:cxn ang="0">
                    <a:pos x="1370" y="732"/>
                  </a:cxn>
                  <a:cxn ang="0">
                    <a:pos x="1250" y="592"/>
                  </a:cxn>
                  <a:cxn ang="0">
                    <a:pos x="937" y="641"/>
                  </a:cxn>
                  <a:cxn ang="0">
                    <a:pos x="798" y="509"/>
                  </a:cxn>
                  <a:cxn ang="0">
                    <a:pos x="872" y="362"/>
                  </a:cxn>
                  <a:cxn ang="0">
                    <a:pos x="652" y="399"/>
                  </a:cxn>
                  <a:cxn ang="0">
                    <a:pos x="496" y="208"/>
                  </a:cxn>
                  <a:cxn ang="0">
                    <a:pos x="463" y="9"/>
                  </a:cxn>
                </a:cxnLst>
                <a:rect l="0" t="0" r="r" b="b"/>
                <a:pathLst>
                  <a:path w="2014" h="1739">
                    <a:moveTo>
                      <a:pt x="463" y="9"/>
                    </a:moveTo>
                    <a:lnTo>
                      <a:pt x="398" y="0"/>
                    </a:lnTo>
                    <a:lnTo>
                      <a:pt x="365" y="51"/>
                    </a:lnTo>
                    <a:lnTo>
                      <a:pt x="374" y="92"/>
                    </a:lnTo>
                    <a:lnTo>
                      <a:pt x="347" y="122"/>
                    </a:lnTo>
                    <a:lnTo>
                      <a:pt x="264" y="149"/>
                    </a:lnTo>
                    <a:lnTo>
                      <a:pt x="160" y="181"/>
                    </a:lnTo>
                    <a:lnTo>
                      <a:pt x="81" y="259"/>
                    </a:lnTo>
                    <a:lnTo>
                      <a:pt x="0" y="307"/>
                    </a:lnTo>
                    <a:lnTo>
                      <a:pt x="32" y="570"/>
                    </a:lnTo>
                    <a:lnTo>
                      <a:pt x="115" y="578"/>
                    </a:lnTo>
                    <a:lnTo>
                      <a:pt x="180" y="614"/>
                    </a:lnTo>
                    <a:lnTo>
                      <a:pt x="237" y="625"/>
                    </a:lnTo>
                    <a:lnTo>
                      <a:pt x="298" y="684"/>
                    </a:lnTo>
                    <a:lnTo>
                      <a:pt x="357" y="681"/>
                    </a:lnTo>
                    <a:lnTo>
                      <a:pt x="432" y="637"/>
                    </a:lnTo>
                    <a:lnTo>
                      <a:pt x="504" y="641"/>
                    </a:lnTo>
                    <a:lnTo>
                      <a:pt x="559" y="637"/>
                    </a:lnTo>
                    <a:lnTo>
                      <a:pt x="601" y="612"/>
                    </a:lnTo>
                    <a:lnTo>
                      <a:pt x="674" y="651"/>
                    </a:lnTo>
                    <a:lnTo>
                      <a:pt x="752" y="708"/>
                    </a:lnTo>
                    <a:lnTo>
                      <a:pt x="813" y="669"/>
                    </a:lnTo>
                    <a:lnTo>
                      <a:pt x="829" y="708"/>
                    </a:lnTo>
                    <a:lnTo>
                      <a:pt x="859" y="771"/>
                    </a:lnTo>
                    <a:lnTo>
                      <a:pt x="945" y="807"/>
                    </a:lnTo>
                    <a:lnTo>
                      <a:pt x="998" y="877"/>
                    </a:lnTo>
                    <a:lnTo>
                      <a:pt x="1032" y="879"/>
                    </a:lnTo>
                    <a:lnTo>
                      <a:pt x="1059" y="854"/>
                    </a:lnTo>
                    <a:lnTo>
                      <a:pt x="1101" y="895"/>
                    </a:lnTo>
                    <a:lnTo>
                      <a:pt x="1136" y="946"/>
                    </a:lnTo>
                    <a:lnTo>
                      <a:pt x="1150" y="1015"/>
                    </a:lnTo>
                    <a:lnTo>
                      <a:pt x="1181" y="1051"/>
                    </a:lnTo>
                    <a:lnTo>
                      <a:pt x="1203" y="1100"/>
                    </a:lnTo>
                    <a:lnTo>
                      <a:pt x="1229" y="1129"/>
                    </a:lnTo>
                    <a:lnTo>
                      <a:pt x="1197" y="1234"/>
                    </a:lnTo>
                    <a:lnTo>
                      <a:pt x="1132" y="1271"/>
                    </a:lnTo>
                    <a:lnTo>
                      <a:pt x="1144" y="1326"/>
                    </a:lnTo>
                    <a:lnTo>
                      <a:pt x="1105" y="1358"/>
                    </a:lnTo>
                    <a:lnTo>
                      <a:pt x="1077" y="1362"/>
                    </a:lnTo>
                    <a:lnTo>
                      <a:pt x="1085" y="1448"/>
                    </a:lnTo>
                    <a:lnTo>
                      <a:pt x="1050" y="1478"/>
                    </a:lnTo>
                    <a:lnTo>
                      <a:pt x="996" y="1468"/>
                    </a:lnTo>
                    <a:lnTo>
                      <a:pt x="971" y="1425"/>
                    </a:lnTo>
                    <a:lnTo>
                      <a:pt x="943" y="1444"/>
                    </a:lnTo>
                    <a:lnTo>
                      <a:pt x="953" y="1495"/>
                    </a:lnTo>
                    <a:lnTo>
                      <a:pt x="1018" y="1503"/>
                    </a:lnTo>
                    <a:lnTo>
                      <a:pt x="1073" y="1547"/>
                    </a:lnTo>
                    <a:lnTo>
                      <a:pt x="1124" y="1558"/>
                    </a:lnTo>
                    <a:lnTo>
                      <a:pt x="1126" y="1507"/>
                    </a:lnTo>
                    <a:lnTo>
                      <a:pt x="1223" y="1472"/>
                    </a:lnTo>
                    <a:lnTo>
                      <a:pt x="1256" y="1489"/>
                    </a:lnTo>
                    <a:lnTo>
                      <a:pt x="1282" y="1560"/>
                    </a:lnTo>
                    <a:lnTo>
                      <a:pt x="1363" y="1633"/>
                    </a:lnTo>
                    <a:lnTo>
                      <a:pt x="1410" y="1610"/>
                    </a:lnTo>
                    <a:lnTo>
                      <a:pt x="1437" y="1688"/>
                    </a:lnTo>
                    <a:lnTo>
                      <a:pt x="1493" y="1732"/>
                    </a:lnTo>
                    <a:lnTo>
                      <a:pt x="1540" y="1739"/>
                    </a:lnTo>
                    <a:lnTo>
                      <a:pt x="1587" y="1688"/>
                    </a:lnTo>
                    <a:lnTo>
                      <a:pt x="1654" y="1651"/>
                    </a:lnTo>
                    <a:lnTo>
                      <a:pt x="1650" y="1602"/>
                    </a:lnTo>
                    <a:lnTo>
                      <a:pt x="1634" y="1580"/>
                    </a:lnTo>
                    <a:lnTo>
                      <a:pt x="1731" y="1566"/>
                    </a:lnTo>
                    <a:lnTo>
                      <a:pt x="1719" y="1507"/>
                    </a:lnTo>
                    <a:lnTo>
                      <a:pt x="1744" y="1430"/>
                    </a:lnTo>
                    <a:lnTo>
                      <a:pt x="1697" y="1399"/>
                    </a:lnTo>
                    <a:lnTo>
                      <a:pt x="1699" y="1395"/>
                    </a:lnTo>
                    <a:lnTo>
                      <a:pt x="1707" y="1385"/>
                    </a:lnTo>
                    <a:lnTo>
                      <a:pt x="1715" y="1373"/>
                    </a:lnTo>
                    <a:lnTo>
                      <a:pt x="1723" y="1363"/>
                    </a:lnTo>
                    <a:lnTo>
                      <a:pt x="1727" y="1360"/>
                    </a:lnTo>
                    <a:lnTo>
                      <a:pt x="1727" y="1354"/>
                    </a:lnTo>
                    <a:lnTo>
                      <a:pt x="1725" y="1340"/>
                    </a:lnTo>
                    <a:lnTo>
                      <a:pt x="1725" y="1324"/>
                    </a:lnTo>
                    <a:lnTo>
                      <a:pt x="1725" y="1312"/>
                    </a:lnTo>
                    <a:lnTo>
                      <a:pt x="1725" y="1306"/>
                    </a:lnTo>
                    <a:lnTo>
                      <a:pt x="1788" y="1302"/>
                    </a:lnTo>
                    <a:lnTo>
                      <a:pt x="1835" y="1328"/>
                    </a:lnTo>
                    <a:lnTo>
                      <a:pt x="1888" y="1316"/>
                    </a:lnTo>
                    <a:lnTo>
                      <a:pt x="1888" y="1267"/>
                    </a:lnTo>
                    <a:lnTo>
                      <a:pt x="1996" y="1259"/>
                    </a:lnTo>
                    <a:lnTo>
                      <a:pt x="2000" y="1206"/>
                    </a:lnTo>
                    <a:lnTo>
                      <a:pt x="1989" y="1155"/>
                    </a:lnTo>
                    <a:lnTo>
                      <a:pt x="2014" y="1112"/>
                    </a:lnTo>
                    <a:lnTo>
                      <a:pt x="2002" y="1068"/>
                    </a:lnTo>
                    <a:lnTo>
                      <a:pt x="1882" y="1015"/>
                    </a:lnTo>
                    <a:lnTo>
                      <a:pt x="1811" y="993"/>
                    </a:lnTo>
                    <a:lnTo>
                      <a:pt x="1809" y="962"/>
                    </a:lnTo>
                    <a:lnTo>
                      <a:pt x="1758" y="960"/>
                    </a:lnTo>
                    <a:lnTo>
                      <a:pt x="1727" y="944"/>
                    </a:lnTo>
                    <a:lnTo>
                      <a:pt x="1713" y="1023"/>
                    </a:lnTo>
                    <a:lnTo>
                      <a:pt x="1701" y="1102"/>
                    </a:lnTo>
                    <a:lnTo>
                      <a:pt x="1754" y="1121"/>
                    </a:lnTo>
                    <a:lnTo>
                      <a:pt x="1774" y="1157"/>
                    </a:lnTo>
                    <a:lnTo>
                      <a:pt x="1756" y="1198"/>
                    </a:lnTo>
                    <a:lnTo>
                      <a:pt x="1717" y="1214"/>
                    </a:lnTo>
                    <a:lnTo>
                      <a:pt x="1713" y="1259"/>
                    </a:lnTo>
                    <a:lnTo>
                      <a:pt x="1678" y="1271"/>
                    </a:lnTo>
                    <a:lnTo>
                      <a:pt x="1613" y="1241"/>
                    </a:lnTo>
                    <a:lnTo>
                      <a:pt x="1589" y="1206"/>
                    </a:lnTo>
                    <a:lnTo>
                      <a:pt x="1546" y="1190"/>
                    </a:lnTo>
                    <a:lnTo>
                      <a:pt x="1546" y="1145"/>
                    </a:lnTo>
                    <a:lnTo>
                      <a:pt x="1563" y="1104"/>
                    </a:lnTo>
                    <a:lnTo>
                      <a:pt x="1524" y="1047"/>
                    </a:lnTo>
                    <a:lnTo>
                      <a:pt x="1528" y="1011"/>
                    </a:lnTo>
                    <a:lnTo>
                      <a:pt x="1475" y="970"/>
                    </a:lnTo>
                    <a:lnTo>
                      <a:pt x="1447" y="932"/>
                    </a:lnTo>
                    <a:lnTo>
                      <a:pt x="1437" y="915"/>
                    </a:lnTo>
                    <a:lnTo>
                      <a:pt x="1365" y="911"/>
                    </a:lnTo>
                    <a:lnTo>
                      <a:pt x="1306" y="856"/>
                    </a:lnTo>
                    <a:lnTo>
                      <a:pt x="1313" y="767"/>
                    </a:lnTo>
                    <a:lnTo>
                      <a:pt x="1370" y="732"/>
                    </a:lnTo>
                    <a:lnTo>
                      <a:pt x="1370" y="627"/>
                    </a:lnTo>
                    <a:lnTo>
                      <a:pt x="1325" y="588"/>
                    </a:lnTo>
                    <a:lnTo>
                      <a:pt x="1250" y="592"/>
                    </a:lnTo>
                    <a:lnTo>
                      <a:pt x="1154" y="684"/>
                    </a:lnTo>
                    <a:lnTo>
                      <a:pt x="1020" y="684"/>
                    </a:lnTo>
                    <a:lnTo>
                      <a:pt x="937" y="641"/>
                    </a:lnTo>
                    <a:lnTo>
                      <a:pt x="941" y="580"/>
                    </a:lnTo>
                    <a:lnTo>
                      <a:pt x="874" y="576"/>
                    </a:lnTo>
                    <a:lnTo>
                      <a:pt x="798" y="509"/>
                    </a:lnTo>
                    <a:lnTo>
                      <a:pt x="847" y="440"/>
                    </a:lnTo>
                    <a:lnTo>
                      <a:pt x="892" y="425"/>
                    </a:lnTo>
                    <a:lnTo>
                      <a:pt x="872" y="362"/>
                    </a:lnTo>
                    <a:lnTo>
                      <a:pt x="792" y="334"/>
                    </a:lnTo>
                    <a:lnTo>
                      <a:pt x="699" y="344"/>
                    </a:lnTo>
                    <a:lnTo>
                      <a:pt x="652" y="399"/>
                    </a:lnTo>
                    <a:lnTo>
                      <a:pt x="607" y="393"/>
                    </a:lnTo>
                    <a:lnTo>
                      <a:pt x="530" y="303"/>
                    </a:lnTo>
                    <a:lnTo>
                      <a:pt x="496" y="208"/>
                    </a:lnTo>
                    <a:lnTo>
                      <a:pt x="514" y="149"/>
                    </a:lnTo>
                    <a:lnTo>
                      <a:pt x="506" y="25"/>
                    </a:lnTo>
                    <a:lnTo>
                      <a:pt x="463" y="9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Freeform 110"/>
              <p:cNvSpPr/>
              <p:nvPr/>
            </p:nvSpPr>
            <p:spPr bwMode="gray">
              <a:xfrm>
                <a:off x="1316220" y="2974135"/>
                <a:ext cx="2811735" cy="2001277"/>
              </a:xfrm>
              <a:custGeom>
                <a:avLst/>
                <a:gdLst/>
                <a:ahLst/>
                <a:cxnLst>
                  <a:cxn ang="0">
                    <a:pos x="1779" y="1102"/>
                  </a:cxn>
                  <a:cxn ang="0">
                    <a:pos x="1702" y="1115"/>
                  </a:cxn>
                  <a:cxn ang="0">
                    <a:pos x="1586" y="1114"/>
                  </a:cxn>
                  <a:cxn ang="0">
                    <a:pos x="1521" y="1180"/>
                  </a:cxn>
                  <a:cxn ang="0">
                    <a:pos x="1372" y="1094"/>
                  </a:cxn>
                  <a:cxn ang="0">
                    <a:pos x="1232" y="1072"/>
                  </a:cxn>
                  <a:cxn ang="0">
                    <a:pos x="1100" y="1090"/>
                  </a:cxn>
                  <a:cxn ang="0">
                    <a:pos x="1045" y="1149"/>
                  </a:cxn>
                  <a:cxn ang="0">
                    <a:pos x="1039" y="1234"/>
                  </a:cxn>
                  <a:cxn ang="0">
                    <a:pos x="897" y="1314"/>
                  </a:cxn>
                  <a:cxn ang="0">
                    <a:pos x="813" y="1251"/>
                  </a:cxn>
                  <a:cxn ang="0">
                    <a:pos x="618" y="1147"/>
                  </a:cxn>
                  <a:cxn ang="0">
                    <a:pos x="452" y="1117"/>
                  </a:cxn>
                  <a:cxn ang="0">
                    <a:pos x="338" y="1092"/>
                  </a:cxn>
                  <a:cxn ang="0">
                    <a:pos x="256" y="1054"/>
                  </a:cxn>
                  <a:cxn ang="0">
                    <a:pos x="112" y="1023"/>
                  </a:cxn>
                  <a:cxn ang="0">
                    <a:pos x="6" y="822"/>
                  </a:cxn>
                  <a:cxn ang="0">
                    <a:pos x="45" y="738"/>
                  </a:cxn>
                  <a:cxn ang="0">
                    <a:pos x="77" y="594"/>
                  </a:cxn>
                  <a:cxn ang="0">
                    <a:pos x="43" y="529"/>
                  </a:cxn>
                  <a:cxn ang="0">
                    <a:pos x="77" y="466"/>
                  </a:cxn>
                  <a:cxn ang="0">
                    <a:pos x="244" y="466"/>
                  </a:cxn>
                  <a:cxn ang="0">
                    <a:pos x="212" y="383"/>
                  </a:cxn>
                  <a:cxn ang="0">
                    <a:pos x="293" y="299"/>
                  </a:cxn>
                  <a:cxn ang="0">
                    <a:pos x="179" y="126"/>
                  </a:cxn>
                  <a:cxn ang="0">
                    <a:pos x="393" y="70"/>
                  </a:cxn>
                  <a:cxn ang="0">
                    <a:pos x="533" y="37"/>
                  </a:cxn>
                  <a:cxn ang="0">
                    <a:pos x="675" y="13"/>
                  </a:cxn>
                  <a:cxn ang="0">
                    <a:pos x="823" y="57"/>
                  </a:cxn>
                  <a:cxn ang="0">
                    <a:pos x="941" y="127"/>
                  </a:cxn>
                  <a:cxn ang="0">
                    <a:pos x="1075" y="80"/>
                  </a:cxn>
                  <a:cxn ang="0">
                    <a:pos x="1202" y="80"/>
                  </a:cxn>
                  <a:cxn ang="0">
                    <a:pos x="1319" y="96"/>
                  </a:cxn>
                  <a:cxn ang="0">
                    <a:pos x="1456" y="112"/>
                  </a:cxn>
                  <a:cxn ang="0">
                    <a:pos x="1502" y="214"/>
                  </a:cxn>
                  <a:cxn ang="0">
                    <a:pos x="1641" y="320"/>
                  </a:cxn>
                  <a:cxn ang="0">
                    <a:pos x="1702" y="299"/>
                  </a:cxn>
                  <a:cxn ang="0">
                    <a:pos x="1779" y="389"/>
                  </a:cxn>
                  <a:cxn ang="0">
                    <a:pos x="1824" y="494"/>
                  </a:cxn>
                  <a:cxn ang="0">
                    <a:pos x="1872" y="572"/>
                  </a:cxn>
                  <a:cxn ang="0">
                    <a:pos x="1775" y="714"/>
                  </a:cxn>
                  <a:cxn ang="0">
                    <a:pos x="1748" y="801"/>
                  </a:cxn>
                  <a:cxn ang="0">
                    <a:pos x="1726" y="889"/>
                  </a:cxn>
                  <a:cxn ang="0">
                    <a:pos x="1639" y="911"/>
                  </a:cxn>
                  <a:cxn ang="0">
                    <a:pos x="1586" y="887"/>
                  </a:cxn>
                  <a:cxn ang="0">
                    <a:pos x="1661" y="946"/>
                  </a:cxn>
                  <a:cxn ang="0">
                    <a:pos x="1767" y="1001"/>
                  </a:cxn>
                </a:cxnLst>
                <a:rect l="0" t="0" r="r" b="b"/>
                <a:pathLst>
                  <a:path w="1872" h="1330">
                    <a:moveTo>
                      <a:pt x="1801" y="1035"/>
                    </a:moveTo>
                    <a:lnTo>
                      <a:pt x="1779" y="1102"/>
                    </a:lnTo>
                    <a:lnTo>
                      <a:pt x="1736" y="1082"/>
                    </a:lnTo>
                    <a:lnTo>
                      <a:pt x="1702" y="1115"/>
                    </a:lnTo>
                    <a:lnTo>
                      <a:pt x="1655" y="1072"/>
                    </a:lnTo>
                    <a:lnTo>
                      <a:pt x="1586" y="1114"/>
                    </a:lnTo>
                    <a:lnTo>
                      <a:pt x="1588" y="1184"/>
                    </a:lnTo>
                    <a:lnTo>
                      <a:pt x="1521" y="1180"/>
                    </a:lnTo>
                    <a:lnTo>
                      <a:pt x="1421" y="1068"/>
                    </a:lnTo>
                    <a:lnTo>
                      <a:pt x="1372" y="1094"/>
                    </a:lnTo>
                    <a:lnTo>
                      <a:pt x="1279" y="1049"/>
                    </a:lnTo>
                    <a:lnTo>
                      <a:pt x="1232" y="1072"/>
                    </a:lnTo>
                    <a:lnTo>
                      <a:pt x="1138" y="1062"/>
                    </a:lnTo>
                    <a:lnTo>
                      <a:pt x="1100" y="1090"/>
                    </a:lnTo>
                    <a:lnTo>
                      <a:pt x="1092" y="1155"/>
                    </a:lnTo>
                    <a:lnTo>
                      <a:pt x="1045" y="1149"/>
                    </a:lnTo>
                    <a:lnTo>
                      <a:pt x="1055" y="1184"/>
                    </a:lnTo>
                    <a:lnTo>
                      <a:pt x="1039" y="1234"/>
                    </a:lnTo>
                    <a:lnTo>
                      <a:pt x="968" y="1330"/>
                    </a:lnTo>
                    <a:lnTo>
                      <a:pt x="897" y="1314"/>
                    </a:lnTo>
                    <a:lnTo>
                      <a:pt x="821" y="1304"/>
                    </a:lnTo>
                    <a:lnTo>
                      <a:pt x="813" y="1251"/>
                    </a:lnTo>
                    <a:lnTo>
                      <a:pt x="728" y="1190"/>
                    </a:lnTo>
                    <a:lnTo>
                      <a:pt x="618" y="1147"/>
                    </a:lnTo>
                    <a:lnTo>
                      <a:pt x="521" y="1149"/>
                    </a:lnTo>
                    <a:lnTo>
                      <a:pt x="452" y="1117"/>
                    </a:lnTo>
                    <a:lnTo>
                      <a:pt x="389" y="1121"/>
                    </a:lnTo>
                    <a:lnTo>
                      <a:pt x="338" y="1092"/>
                    </a:lnTo>
                    <a:lnTo>
                      <a:pt x="281" y="1056"/>
                    </a:lnTo>
                    <a:lnTo>
                      <a:pt x="256" y="1054"/>
                    </a:lnTo>
                    <a:lnTo>
                      <a:pt x="185" y="1021"/>
                    </a:lnTo>
                    <a:lnTo>
                      <a:pt x="112" y="1023"/>
                    </a:lnTo>
                    <a:lnTo>
                      <a:pt x="61" y="911"/>
                    </a:lnTo>
                    <a:lnTo>
                      <a:pt x="6" y="822"/>
                    </a:lnTo>
                    <a:lnTo>
                      <a:pt x="0" y="740"/>
                    </a:lnTo>
                    <a:lnTo>
                      <a:pt x="45" y="738"/>
                    </a:lnTo>
                    <a:lnTo>
                      <a:pt x="43" y="686"/>
                    </a:lnTo>
                    <a:lnTo>
                      <a:pt x="77" y="594"/>
                    </a:lnTo>
                    <a:lnTo>
                      <a:pt x="78" y="549"/>
                    </a:lnTo>
                    <a:lnTo>
                      <a:pt x="43" y="529"/>
                    </a:lnTo>
                    <a:lnTo>
                      <a:pt x="80" y="501"/>
                    </a:lnTo>
                    <a:lnTo>
                      <a:pt x="77" y="466"/>
                    </a:lnTo>
                    <a:lnTo>
                      <a:pt x="139" y="501"/>
                    </a:lnTo>
                    <a:lnTo>
                      <a:pt x="244" y="466"/>
                    </a:lnTo>
                    <a:lnTo>
                      <a:pt x="206" y="433"/>
                    </a:lnTo>
                    <a:lnTo>
                      <a:pt x="212" y="383"/>
                    </a:lnTo>
                    <a:lnTo>
                      <a:pt x="265" y="364"/>
                    </a:lnTo>
                    <a:lnTo>
                      <a:pt x="293" y="299"/>
                    </a:lnTo>
                    <a:lnTo>
                      <a:pt x="175" y="206"/>
                    </a:lnTo>
                    <a:lnTo>
                      <a:pt x="179" y="126"/>
                    </a:lnTo>
                    <a:lnTo>
                      <a:pt x="252" y="84"/>
                    </a:lnTo>
                    <a:lnTo>
                      <a:pt x="393" y="70"/>
                    </a:lnTo>
                    <a:lnTo>
                      <a:pt x="502" y="41"/>
                    </a:lnTo>
                    <a:lnTo>
                      <a:pt x="533" y="37"/>
                    </a:lnTo>
                    <a:lnTo>
                      <a:pt x="596" y="0"/>
                    </a:lnTo>
                    <a:lnTo>
                      <a:pt x="675" y="13"/>
                    </a:lnTo>
                    <a:lnTo>
                      <a:pt x="758" y="21"/>
                    </a:lnTo>
                    <a:lnTo>
                      <a:pt x="823" y="57"/>
                    </a:lnTo>
                    <a:lnTo>
                      <a:pt x="880" y="68"/>
                    </a:lnTo>
                    <a:lnTo>
                      <a:pt x="941" y="127"/>
                    </a:lnTo>
                    <a:lnTo>
                      <a:pt x="996" y="124"/>
                    </a:lnTo>
                    <a:lnTo>
                      <a:pt x="1075" y="80"/>
                    </a:lnTo>
                    <a:lnTo>
                      <a:pt x="1147" y="84"/>
                    </a:lnTo>
                    <a:lnTo>
                      <a:pt x="1202" y="80"/>
                    </a:lnTo>
                    <a:lnTo>
                      <a:pt x="1244" y="57"/>
                    </a:lnTo>
                    <a:lnTo>
                      <a:pt x="1319" y="96"/>
                    </a:lnTo>
                    <a:lnTo>
                      <a:pt x="1395" y="151"/>
                    </a:lnTo>
                    <a:lnTo>
                      <a:pt x="1456" y="112"/>
                    </a:lnTo>
                    <a:lnTo>
                      <a:pt x="1480" y="171"/>
                    </a:lnTo>
                    <a:lnTo>
                      <a:pt x="1502" y="214"/>
                    </a:lnTo>
                    <a:lnTo>
                      <a:pt x="1588" y="250"/>
                    </a:lnTo>
                    <a:lnTo>
                      <a:pt x="1641" y="320"/>
                    </a:lnTo>
                    <a:lnTo>
                      <a:pt x="1675" y="322"/>
                    </a:lnTo>
                    <a:lnTo>
                      <a:pt x="1702" y="299"/>
                    </a:lnTo>
                    <a:lnTo>
                      <a:pt x="1740" y="334"/>
                    </a:lnTo>
                    <a:lnTo>
                      <a:pt x="1779" y="389"/>
                    </a:lnTo>
                    <a:lnTo>
                      <a:pt x="1793" y="458"/>
                    </a:lnTo>
                    <a:lnTo>
                      <a:pt x="1824" y="494"/>
                    </a:lnTo>
                    <a:lnTo>
                      <a:pt x="1846" y="543"/>
                    </a:lnTo>
                    <a:lnTo>
                      <a:pt x="1872" y="572"/>
                    </a:lnTo>
                    <a:lnTo>
                      <a:pt x="1840" y="677"/>
                    </a:lnTo>
                    <a:lnTo>
                      <a:pt x="1775" y="714"/>
                    </a:lnTo>
                    <a:lnTo>
                      <a:pt x="1787" y="769"/>
                    </a:lnTo>
                    <a:lnTo>
                      <a:pt x="1748" y="801"/>
                    </a:lnTo>
                    <a:lnTo>
                      <a:pt x="1720" y="805"/>
                    </a:lnTo>
                    <a:lnTo>
                      <a:pt x="1726" y="889"/>
                    </a:lnTo>
                    <a:lnTo>
                      <a:pt x="1693" y="921"/>
                    </a:lnTo>
                    <a:lnTo>
                      <a:pt x="1639" y="911"/>
                    </a:lnTo>
                    <a:lnTo>
                      <a:pt x="1614" y="868"/>
                    </a:lnTo>
                    <a:lnTo>
                      <a:pt x="1586" y="887"/>
                    </a:lnTo>
                    <a:lnTo>
                      <a:pt x="1596" y="938"/>
                    </a:lnTo>
                    <a:lnTo>
                      <a:pt x="1661" y="946"/>
                    </a:lnTo>
                    <a:lnTo>
                      <a:pt x="1716" y="990"/>
                    </a:lnTo>
                    <a:lnTo>
                      <a:pt x="1767" y="1001"/>
                    </a:lnTo>
                    <a:lnTo>
                      <a:pt x="1801" y="1035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Freeform 112"/>
              <p:cNvSpPr/>
              <p:nvPr/>
            </p:nvSpPr>
            <p:spPr bwMode="gray">
              <a:xfrm>
                <a:off x="2959079" y="4350744"/>
                <a:ext cx="2737126" cy="2081736"/>
              </a:xfrm>
              <a:custGeom>
                <a:avLst/>
                <a:gdLst/>
                <a:ahLst/>
                <a:cxnLst>
                  <a:cxn ang="0">
                    <a:pos x="1203" y="1096"/>
                  </a:cxn>
                  <a:cxn ang="0">
                    <a:pos x="1138" y="1047"/>
                  </a:cxn>
                  <a:cxn ang="0">
                    <a:pos x="1077" y="1061"/>
                  </a:cxn>
                  <a:cxn ang="0">
                    <a:pos x="992" y="996"/>
                  </a:cxn>
                  <a:cxn ang="0">
                    <a:pos x="945" y="939"/>
                  </a:cxn>
                  <a:cxn ang="0">
                    <a:pos x="929" y="982"/>
                  </a:cxn>
                  <a:cxn ang="0">
                    <a:pos x="890" y="1007"/>
                  </a:cxn>
                  <a:cxn ang="0">
                    <a:pos x="874" y="1078"/>
                  </a:cxn>
                  <a:cxn ang="0">
                    <a:pos x="780" y="1169"/>
                  </a:cxn>
                  <a:cxn ang="0">
                    <a:pos x="805" y="1271"/>
                  </a:cxn>
                  <a:cxn ang="0">
                    <a:pos x="752" y="1352"/>
                  </a:cxn>
                  <a:cxn ang="0">
                    <a:pos x="670" y="1377"/>
                  </a:cxn>
                  <a:cxn ang="0">
                    <a:pos x="595" y="1352"/>
                  </a:cxn>
                  <a:cxn ang="0">
                    <a:pos x="528" y="1206"/>
                  </a:cxn>
                  <a:cxn ang="0">
                    <a:pos x="445" y="1078"/>
                  </a:cxn>
                  <a:cxn ang="0">
                    <a:pos x="362" y="1025"/>
                  </a:cxn>
                  <a:cxn ang="0">
                    <a:pos x="349" y="954"/>
                  </a:cxn>
                  <a:cxn ang="0">
                    <a:pos x="260" y="1011"/>
                  </a:cxn>
                  <a:cxn ang="0">
                    <a:pos x="215" y="834"/>
                  </a:cxn>
                  <a:cxn ang="0">
                    <a:pos x="205" y="624"/>
                  </a:cxn>
                  <a:cxn ang="0">
                    <a:pos x="160" y="509"/>
                  </a:cxn>
                  <a:cxn ang="0">
                    <a:pos x="199" y="468"/>
                  </a:cxn>
                  <a:cxn ang="0">
                    <a:pos x="105" y="305"/>
                  </a:cxn>
                  <a:cxn ang="0">
                    <a:pos x="8" y="177"/>
                  </a:cxn>
                  <a:cxn ang="0">
                    <a:pos x="140" y="157"/>
                  </a:cxn>
                  <a:cxn ang="0">
                    <a:pos x="280" y="179"/>
                  </a:cxn>
                  <a:cxn ang="0">
                    <a:pos x="429" y="265"/>
                  </a:cxn>
                  <a:cxn ang="0">
                    <a:pos x="496" y="200"/>
                  </a:cxn>
                  <a:cxn ang="0">
                    <a:pos x="610" y="200"/>
                  </a:cxn>
                  <a:cxn ang="0">
                    <a:pos x="687" y="187"/>
                  </a:cxn>
                  <a:cxn ang="0">
                    <a:pos x="673" y="86"/>
                  </a:cxn>
                  <a:cxn ang="0">
                    <a:pos x="774" y="0"/>
                  </a:cxn>
                  <a:cxn ang="0">
                    <a:pos x="833" y="88"/>
                  </a:cxn>
                  <a:cxn ang="0">
                    <a:pos x="961" y="138"/>
                  </a:cxn>
                  <a:cxn ang="0">
                    <a:pos x="1044" y="260"/>
                  </a:cxn>
                  <a:cxn ang="0">
                    <a:pos x="1138" y="216"/>
                  </a:cxn>
                  <a:cxn ang="0">
                    <a:pos x="1242" y="254"/>
                  </a:cxn>
                  <a:cxn ang="0">
                    <a:pos x="1433" y="269"/>
                  </a:cxn>
                  <a:cxn ang="0">
                    <a:pos x="1561" y="291"/>
                  </a:cxn>
                  <a:cxn ang="0">
                    <a:pos x="1679" y="336"/>
                  </a:cxn>
                  <a:cxn ang="0">
                    <a:pos x="1795" y="356"/>
                  </a:cxn>
                  <a:cxn ang="0">
                    <a:pos x="1821" y="519"/>
                  </a:cxn>
                  <a:cxn ang="0">
                    <a:pos x="1727" y="576"/>
                  </a:cxn>
                  <a:cxn ang="0">
                    <a:pos x="1587" y="618"/>
                  </a:cxn>
                  <a:cxn ang="0">
                    <a:pos x="1669" y="771"/>
                  </a:cxn>
                  <a:cxn ang="0">
                    <a:pos x="1732" y="905"/>
                  </a:cxn>
                  <a:cxn ang="0">
                    <a:pos x="1669" y="984"/>
                  </a:cxn>
                  <a:cxn ang="0">
                    <a:pos x="1591" y="905"/>
                  </a:cxn>
                  <a:cxn ang="0">
                    <a:pos x="1516" y="856"/>
                  </a:cxn>
                  <a:cxn ang="0">
                    <a:pos x="1445" y="838"/>
                  </a:cxn>
                  <a:cxn ang="0">
                    <a:pos x="1421" y="895"/>
                  </a:cxn>
                  <a:cxn ang="0">
                    <a:pos x="1378" y="958"/>
                  </a:cxn>
                  <a:cxn ang="0">
                    <a:pos x="1248" y="907"/>
                  </a:cxn>
                  <a:cxn ang="0">
                    <a:pos x="1201" y="986"/>
                  </a:cxn>
                  <a:cxn ang="0">
                    <a:pos x="1280" y="1009"/>
                  </a:cxn>
                </a:cxnLst>
                <a:rect l="0" t="0" r="r" b="b"/>
                <a:pathLst>
                  <a:path w="1823" h="1385">
                    <a:moveTo>
                      <a:pt x="1301" y="1068"/>
                    </a:moveTo>
                    <a:lnTo>
                      <a:pt x="1203" y="1096"/>
                    </a:lnTo>
                    <a:lnTo>
                      <a:pt x="1142" y="1088"/>
                    </a:lnTo>
                    <a:lnTo>
                      <a:pt x="1138" y="1047"/>
                    </a:lnTo>
                    <a:lnTo>
                      <a:pt x="1105" y="1025"/>
                    </a:lnTo>
                    <a:lnTo>
                      <a:pt x="1077" y="1061"/>
                    </a:lnTo>
                    <a:lnTo>
                      <a:pt x="1014" y="1066"/>
                    </a:lnTo>
                    <a:lnTo>
                      <a:pt x="992" y="996"/>
                    </a:lnTo>
                    <a:lnTo>
                      <a:pt x="992" y="942"/>
                    </a:lnTo>
                    <a:lnTo>
                      <a:pt x="945" y="939"/>
                    </a:lnTo>
                    <a:lnTo>
                      <a:pt x="916" y="954"/>
                    </a:lnTo>
                    <a:lnTo>
                      <a:pt x="929" y="982"/>
                    </a:lnTo>
                    <a:lnTo>
                      <a:pt x="923" y="1005"/>
                    </a:lnTo>
                    <a:lnTo>
                      <a:pt x="890" y="1007"/>
                    </a:lnTo>
                    <a:lnTo>
                      <a:pt x="866" y="1033"/>
                    </a:lnTo>
                    <a:lnTo>
                      <a:pt x="874" y="1078"/>
                    </a:lnTo>
                    <a:lnTo>
                      <a:pt x="817" y="1149"/>
                    </a:lnTo>
                    <a:lnTo>
                      <a:pt x="780" y="1169"/>
                    </a:lnTo>
                    <a:lnTo>
                      <a:pt x="780" y="1234"/>
                    </a:lnTo>
                    <a:lnTo>
                      <a:pt x="805" y="1271"/>
                    </a:lnTo>
                    <a:lnTo>
                      <a:pt x="801" y="1326"/>
                    </a:lnTo>
                    <a:lnTo>
                      <a:pt x="752" y="1352"/>
                    </a:lnTo>
                    <a:lnTo>
                      <a:pt x="742" y="1330"/>
                    </a:lnTo>
                    <a:lnTo>
                      <a:pt x="670" y="1377"/>
                    </a:lnTo>
                    <a:lnTo>
                      <a:pt x="632" y="1385"/>
                    </a:lnTo>
                    <a:lnTo>
                      <a:pt x="595" y="1352"/>
                    </a:lnTo>
                    <a:lnTo>
                      <a:pt x="563" y="1273"/>
                    </a:lnTo>
                    <a:lnTo>
                      <a:pt x="528" y="1206"/>
                    </a:lnTo>
                    <a:lnTo>
                      <a:pt x="500" y="1163"/>
                    </a:lnTo>
                    <a:lnTo>
                      <a:pt x="445" y="1078"/>
                    </a:lnTo>
                    <a:lnTo>
                      <a:pt x="396" y="1076"/>
                    </a:lnTo>
                    <a:lnTo>
                      <a:pt x="362" y="1025"/>
                    </a:lnTo>
                    <a:lnTo>
                      <a:pt x="378" y="988"/>
                    </a:lnTo>
                    <a:lnTo>
                      <a:pt x="349" y="954"/>
                    </a:lnTo>
                    <a:lnTo>
                      <a:pt x="303" y="1004"/>
                    </a:lnTo>
                    <a:lnTo>
                      <a:pt x="260" y="1011"/>
                    </a:lnTo>
                    <a:lnTo>
                      <a:pt x="227" y="950"/>
                    </a:lnTo>
                    <a:lnTo>
                      <a:pt x="215" y="834"/>
                    </a:lnTo>
                    <a:lnTo>
                      <a:pt x="211" y="712"/>
                    </a:lnTo>
                    <a:lnTo>
                      <a:pt x="205" y="624"/>
                    </a:lnTo>
                    <a:lnTo>
                      <a:pt x="199" y="582"/>
                    </a:lnTo>
                    <a:lnTo>
                      <a:pt x="160" y="509"/>
                    </a:lnTo>
                    <a:lnTo>
                      <a:pt x="193" y="496"/>
                    </a:lnTo>
                    <a:lnTo>
                      <a:pt x="199" y="468"/>
                    </a:lnTo>
                    <a:lnTo>
                      <a:pt x="136" y="401"/>
                    </a:lnTo>
                    <a:lnTo>
                      <a:pt x="105" y="305"/>
                    </a:lnTo>
                    <a:lnTo>
                      <a:pt x="0" y="240"/>
                    </a:lnTo>
                    <a:lnTo>
                      <a:pt x="8" y="177"/>
                    </a:lnTo>
                    <a:lnTo>
                      <a:pt x="49" y="147"/>
                    </a:lnTo>
                    <a:lnTo>
                      <a:pt x="140" y="157"/>
                    </a:lnTo>
                    <a:lnTo>
                      <a:pt x="189" y="134"/>
                    </a:lnTo>
                    <a:lnTo>
                      <a:pt x="280" y="179"/>
                    </a:lnTo>
                    <a:lnTo>
                      <a:pt x="329" y="153"/>
                    </a:lnTo>
                    <a:lnTo>
                      <a:pt x="429" y="265"/>
                    </a:lnTo>
                    <a:lnTo>
                      <a:pt x="496" y="267"/>
                    </a:lnTo>
                    <a:lnTo>
                      <a:pt x="496" y="200"/>
                    </a:lnTo>
                    <a:lnTo>
                      <a:pt x="563" y="157"/>
                    </a:lnTo>
                    <a:lnTo>
                      <a:pt x="610" y="200"/>
                    </a:lnTo>
                    <a:lnTo>
                      <a:pt x="644" y="167"/>
                    </a:lnTo>
                    <a:lnTo>
                      <a:pt x="687" y="187"/>
                    </a:lnTo>
                    <a:lnTo>
                      <a:pt x="709" y="120"/>
                    </a:lnTo>
                    <a:lnTo>
                      <a:pt x="673" y="86"/>
                    </a:lnTo>
                    <a:lnTo>
                      <a:pt x="677" y="35"/>
                    </a:lnTo>
                    <a:lnTo>
                      <a:pt x="774" y="0"/>
                    </a:lnTo>
                    <a:lnTo>
                      <a:pt x="807" y="17"/>
                    </a:lnTo>
                    <a:lnTo>
                      <a:pt x="833" y="88"/>
                    </a:lnTo>
                    <a:lnTo>
                      <a:pt x="914" y="161"/>
                    </a:lnTo>
                    <a:lnTo>
                      <a:pt x="961" y="138"/>
                    </a:lnTo>
                    <a:lnTo>
                      <a:pt x="988" y="216"/>
                    </a:lnTo>
                    <a:lnTo>
                      <a:pt x="1044" y="260"/>
                    </a:lnTo>
                    <a:lnTo>
                      <a:pt x="1091" y="267"/>
                    </a:lnTo>
                    <a:lnTo>
                      <a:pt x="1138" y="216"/>
                    </a:lnTo>
                    <a:lnTo>
                      <a:pt x="1183" y="195"/>
                    </a:lnTo>
                    <a:lnTo>
                      <a:pt x="1242" y="254"/>
                    </a:lnTo>
                    <a:lnTo>
                      <a:pt x="1335" y="228"/>
                    </a:lnTo>
                    <a:lnTo>
                      <a:pt x="1433" y="269"/>
                    </a:lnTo>
                    <a:lnTo>
                      <a:pt x="1496" y="317"/>
                    </a:lnTo>
                    <a:lnTo>
                      <a:pt x="1561" y="291"/>
                    </a:lnTo>
                    <a:lnTo>
                      <a:pt x="1632" y="336"/>
                    </a:lnTo>
                    <a:lnTo>
                      <a:pt x="1679" y="336"/>
                    </a:lnTo>
                    <a:lnTo>
                      <a:pt x="1681" y="368"/>
                    </a:lnTo>
                    <a:lnTo>
                      <a:pt x="1795" y="356"/>
                    </a:lnTo>
                    <a:lnTo>
                      <a:pt x="1823" y="433"/>
                    </a:lnTo>
                    <a:lnTo>
                      <a:pt x="1821" y="519"/>
                    </a:lnTo>
                    <a:lnTo>
                      <a:pt x="1770" y="527"/>
                    </a:lnTo>
                    <a:lnTo>
                      <a:pt x="1727" y="576"/>
                    </a:lnTo>
                    <a:lnTo>
                      <a:pt x="1620" y="584"/>
                    </a:lnTo>
                    <a:lnTo>
                      <a:pt x="1587" y="618"/>
                    </a:lnTo>
                    <a:lnTo>
                      <a:pt x="1610" y="693"/>
                    </a:lnTo>
                    <a:lnTo>
                      <a:pt x="1669" y="771"/>
                    </a:lnTo>
                    <a:lnTo>
                      <a:pt x="1721" y="815"/>
                    </a:lnTo>
                    <a:lnTo>
                      <a:pt x="1732" y="905"/>
                    </a:lnTo>
                    <a:lnTo>
                      <a:pt x="1731" y="956"/>
                    </a:lnTo>
                    <a:lnTo>
                      <a:pt x="1669" y="984"/>
                    </a:lnTo>
                    <a:lnTo>
                      <a:pt x="1616" y="913"/>
                    </a:lnTo>
                    <a:lnTo>
                      <a:pt x="1591" y="905"/>
                    </a:lnTo>
                    <a:lnTo>
                      <a:pt x="1575" y="838"/>
                    </a:lnTo>
                    <a:lnTo>
                      <a:pt x="1516" y="856"/>
                    </a:lnTo>
                    <a:lnTo>
                      <a:pt x="1463" y="818"/>
                    </a:lnTo>
                    <a:lnTo>
                      <a:pt x="1445" y="838"/>
                    </a:lnTo>
                    <a:lnTo>
                      <a:pt x="1457" y="880"/>
                    </a:lnTo>
                    <a:lnTo>
                      <a:pt x="1421" y="895"/>
                    </a:lnTo>
                    <a:lnTo>
                      <a:pt x="1362" y="909"/>
                    </a:lnTo>
                    <a:lnTo>
                      <a:pt x="1378" y="958"/>
                    </a:lnTo>
                    <a:lnTo>
                      <a:pt x="1313" y="950"/>
                    </a:lnTo>
                    <a:lnTo>
                      <a:pt x="1248" y="907"/>
                    </a:lnTo>
                    <a:lnTo>
                      <a:pt x="1197" y="944"/>
                    </a:lnTo>
                    <a:lnTo>
                      <a:pt x="1201" y="986"/>
                    </a:lnTo>
                    <a:lnTo>
                      <a:pt x="1252" y="1009"/>
                    </a:lnTo>
                    <a:lnTo>
                      <a:pt x="1280" y="1009"/>
                    </a:lnTo>
                    <a:lnTo>
                      <a:pt x="1301" y="1068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Freeform 114"/>
              <p:cNvSpPr/>
              <p:nvPr/>
            </p:nvSpPr>
            <p:spPr bwMode="gray">
              <a:xfrm>
                <a:off x="4293264" y="5582525"/>
                <a:ext cx="1360517" cy="1195207"/>
              </a:xfrm>
              <a:custGeom>
                <a:avLst/>
                <a:gdLst/>
                <a:ahLst/>
                <a:cxnLst>
                  <a:cxn ang="0">
                    <a:pos x="884" y="339"/>
                  </a:cxn>
                  <a:cxn ang="0">
                    <a:pos x="884" y="424"/>
                  </a:cxn>
                  <a:cxn ang="0">
                    <a:pos x="907" y="520"/>
                  </a:cxn>
                  <a:cxn ang="0">
                    <a:pos x="870" y="555"/>
                  </a:cxn>
                  <a:cxn ang="0">
                    <a:pos x="837" y="607"/>
                  </a:cxn>
                  <a:cxn ang="0">
                    <a:pos x="783" y="640"/>
                  </a:cxn>
                  <a:cxn ang="0">
                    <a:pos x="717" y="636"/>
                  </a:cxn>
                  <a:cxn ang="0">
                    <a:pos x="663" y="695"/>
                  </a:cxn>
                  <a:cxn ang="0">
                    <a:pos x="600" y="670"/>
                  </a:cxn>
                  <a:cxn ang="0">
                    <a:pos x="539" y="654"/>
                  </a:cxn>
                  <a:cxn ang="0">
                    <a:pos x="480" y="695"/>
                  </a:cxn>
                  <a:cxn ang="0">
                    <a:pos x="421" y="735"/>
                  </a:cxn>
                  <a:cxn ang="0">
                    <a:pos x="392" y="782"/>
                  </a:cxn>
                  <a:cxn ang="0">
                    <a:pos x="283" y="740"/>
                  </a:cxn>
                  <a:cxn ang="0">
                    <a:pos x="193" y="794"/>
                  </a:cxn>
                  <a:cxn ang="0">
                    <a:pos x="179" y="746"/>
                  </a:cxn>
                  <a:cxn ang="0">
                    <a:pos x="136" y="672"/>
                  </a:cxn>
                  <a:cxn ang="0">
                    <a:pos x="165" y="504"/>
                  </a:cxn>
                  <a:cxn ang="0">
                    <a:pos x="108" y="465"/>
                  </a:cxn>
                  <a:cxn ang="0">
                    <a:pos x="26" y="473"/>
                  </a:cxn>
                  <a:cxn ang="0">
                    <a:pos x="0" y="390"/>
                  </a:cxn>
                  <a:cxn ang="0">
                    <a:pos x="85" y="351"/>
                  </a:cxn>
                  <a:cxn ang="0">
                    <a:pos x="122" y="341"/>
                  </a:cxn>
                  <a:cxn ang="0">
                    <a:pos x="238" y="331"/>
                  </a:cxn>
                  <a:cxn ang="0">
                    <a:pos x="315" y="276"/>
                  </a:cxn>
                  <a:cxn ang="0">
                    <a:pos x="392" y="189"/>
                  </a:cxn>
                  <a:cxn ang="0">
                    <a:pos x="313" y="166"/>
                  </a:cxn>
                  <a:cxn ang="0">
                    <a:pos x="360" y="87"/>
                  </a:cxn>
                  <a:cxn ang="0">
                    <a:pos x="490" y="138"/>
                  </a:cxn>
                  <a:cxn ang="0">
                    <a:pos x="531" y="75"/>
                  </a:cxn>
                  <a:cxn ang="0">
                    <a:pos x="557" y="18"/>
                  </a:cxn>
                  <a:cxn ang="0">
                    <a:pos x="628" y="36"/>
                  </a:cxn>
                  <a:cxn ang="0">
                    <a:pos x="703" y="85"/>
                  </a:cxn>
                  <a:cxn ang="0">
                    <a:pos x="781" y="164"/>
                  </a:cxn>
                  <a:cxn ang="0">
                    <a:pos x="864" y="209"/>
                  </a:cxn>
                  <a:cxn ang="0">
                    <a:pos x="833" y="309"/>
                  </a:cxn>
                </a:cxnLst>
                <a:rect l="0" t="0" r="r" b="b"/>
                <a:pathLst>
                  <a:path w="907" h="796">
                    <a:moveTo>
                      <a:pt x="817" y="333"/>
                    </a:moveTo>
                    <a:lnTo>
                      <a:pt x="884" y="339"/>
                    </a:lnTo>
                    <a:lnTo>
                      <a:pt x="905" y="372"/>
                    </a:lnTo>
                    <a:lnTo>
                      <a:pt x="884" y="424"/>
                    </a:lnTo>
                    <a:lnTo>
                      <a:pt x="880" y="475"/>
                    </a:lnTo>
                    <a:lnTo>
                      <a:pt x="907" y="520"/>
                    </a:lnTo>
                    <a:lnTo>
                      <a:pt x="882" y="569"/>
                    </a:lnTo>
                    <a:lnTo>
                      <a:pt x="870" y="555"/>
                    </a:lnTo>
                    <a:lnTo>
                      <a:pt x="837" y="567"/>
                    </a:lnTo>
                    <a:lnTo>
                      <a:pt x="837" y="607"/>
                    </a:lnTo>
                    <a:lnTo>
                      <a:pt x="801" y="607"/>
                    </a:lnTo>
                    <a:lnTo>
                      <a:pt x="783" y="640"/>
                    </a:lnTo>
                    <a:lnTo>
                      <a:pt x="746" y="620"/>
                    </a:lnTo>
                    <a:lnTo>
                      <a:pt x="717" y="636"/>
                    </a:lnTo>
                    <a:lnTo>
                      <a:pt x="709" y="670"/>
                    </a:lnTo>
                    <a:lnTo>
                      <a:pt x="663" y="695"/>
                    </a:lnTo>
                    <a:lnTo>
                      <a:pt x="640" y="674"/>
                    </a:lnTo>
                    <a:lnTo>
                      <a:pt x="600" y="670"/>
                    </a:lnTo>
                    <a:lnTo>
                      <a:pt x="579" y="630"/>
                    </a:lnTo>
                    <a:lnTo>
                      <a:pt x="539" y="654"/>
                    </a:lnTo>
                    <a:lnTo>
                      <a:pt x="530" y="683"/>
                    </a:lnTo>
                    <a:lnTo>
                      <a:pt x="480" y="695"/>
                    </a:lnTo>
                    <a:lnTo>
                      <a:pt x="449" y="725"/>
                    </a:lnTo>
                    <a:lnTo>
                      <a:pt x="421" y="735"/>
                    </a:lnTo>
                    <a:lnTo>
                      <a:pt x="417" y="756"/>
                    </a:lnTo>
                    <a:lnTo>
                      <a:pt x="392" y="782"/>
                    </a:lnTo>
                    <a:lnTo>
                      <a:pt x="337" y="774"/>
                    </a:lnTo>
                    <a:lnTo>
                      <a:pt x="283" y="740"/>
                    </a:lnTo>
                    <a:lnTo>
                      <a:pt x="246" y="742"/>
                    </a:lnTo>
                    <a:lnTo>
                      <a:pt x="193" y="794"/>
                    </a:lnTo>
                    <a:lnTo>
                      <a:pt x="142" y="796"/>
                    </a:lnTo>
                    <a:lnTo>
                      <a:pt x="179" y="746"/>
                    </a:lnTo>
                    <a:lnTo>
                      <a:pt x="177" y="691"/>
                    </a:lnTo>
                    <a:lnTo>
                      <a:pt x="136" y="672"/>
                    </a:lnTo>
                    <a:lnTo>
                      <a:pt x="114" y="628"/>
                    </a:lnTo>
                    <a:lnTo>
                      <a:pt x="165" y="504"/>
                    </a:lnTo>
                    <a:lnTo>
                      <a:pt x="130" y="459"/>
                    </a:lnTo>
                    <a:lnTo>
                      <a:pt x="108" y="465"/>
                    </a:lnTo>
                    <a:lnTo>
                      <a:pt x="67" y="485"/>
                    </a:lnTo>
                    <a:lnTo>
                      <a:pt x="26" y="473"/>
                    </a:lnTo>
                    <a:lnTo>
                      <a:pt x="22" y="418"/>
                    </a:lnTo>
                    <a:lnTo>
                      <a:pt x="0" y="390"/>
                    </a:lnTo>
                    <a:lnTo>
                      <a:pt x="55" y="329"/>
                    </a:lnTo>
                    <a:lnTo>
                      <a:pt x="85" y="351"/>
                    </a:lnTo>
                    <a:lnTo>
                      <a:pt x="108" y="325"/>
                    </a:lnTo>
                    <a:lnTo>
                      <a:pt x="122" y="341"/>
                    </a:lnTo>
                    <a:lnTo>
                      <a:pt x="191" y="341"/>
                    </a:lnTo>
                    <a:lnTo>
                      <a:pt x="238" y="331"/>
                    </a:lnTo>
                    <a:lnTo>
                      <a:pt x="254" y="266"/>
                    </a:lnTo>
                    <a:lnTo>
                      <a:pt x="315" y="276"/>
                    </a:lnTo>
                    <a:lnTo>
                      <a:pt x="413" y="248"/>
                    </a:lnTo>
                    <a:lnTo>
                      <a:pt x="392" y="189"/>
                    </a:lnTo>
                    <a:lnTo>
                      <a:pt x="364" y="189"/>
                    </a:lnTo>
                    <a:lnTo>
                      <a:pt x="313" y="166"/>
                    </a:lnTo>
                    <a:lnTo>
                      <a:pt x="309" y="124"/>
                    </a:lnTo>
                    <a:lnTo>
                      <a:pt x="360" y="87"/>
                    </a:lnTo>
                    <a:lnTo>
                      <a:pt x="421" y="128"/>
                    </a:lnTo>
                    <a:lnTo>
                      <a:pt x="490" y="138"/>
                    </a:lnTo>
                    <a:lnTo>
                      <a:pt x="476" y="89"/>
                    </a:lnTo>
                    <a:lnTo>
                      <a:pt x="531" y="75"/>
                    </a:lnTo>
                    <a:lnTo>
                      <a:pt x="569" y="60"/>
                    </a:lnTo>
                    <a:lnTo>
                      <a:pt x="557" y="18"/>
                    </a:lnTo>
                    <a:lnTo>
                      <a:pt x="577" y="0"/>
                    </a:lnTo>
                    <a:lnTo>
                      <a:pt x="628" y="36"/>
                    </a:lnTo>
                    <a:lnTo>
                      <a:pt x="687" y="18"/>
                    </a:lnTo>
                    <a:lnTo>
                      <a:pt x="703" y="85"/>
                    </a:lnTo>
                    <a:lnTo>
                      <a:pt x="728" y="93"/>
                    </a:lnTo>
                    <a:lnTo>
                      <a:pt x="781" y="164"/>
                    </a:lnTo>
                    <a:lnTo>
                      <a:pt x="843" y="136"/>
                    </a:lnTo>
                    <a:lnTo>
                      <a:pt x="864" y="209"/>
                    </a:lnTo>
                    <a:lnTo>
                      <a:pt x="884" y="280"/>
                    </a:lnTo>
                    <a:lnTo>
                      <a:pt x="833" y="309"/>
                    </a:lnTo>
                    <a:lnTo>
                      <a:pt x="817" y="333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Freeform 116"/>
              <p:cNvSpPr/>
              <p:nvPr/>
            </p:nvSpPr>
            <p:spPr bwMode="gray">
              <a:xfrm>
                <a:off x="5522119" y="5297257"/>
                <a:ext cx="1206913" cy="1375146"/>
              </a:xfrm>
              <a:custGeom>
                <a:avLst/>
                <a:gdLst/>
                <a:ahLst/>
                <a:cxnLst>
                  <a:cxn ang="0">
                    <a:pos x="746" y="177"/>
                  </a:cxn>
                  <a:cxn ang="0">
                    <a:pos x="766" y="251"/>
                  </a:cxn>
                  <a:cxn ang="0">
                    <a:pos x="740" y="299"/>
                  </a:cxn>
                  <a:cxn ang="0">
                    <a:pos x="707" y="322"/>
                  </a:cxn>
                  <a:cxn ang="0">
                    <a:pos x="685" y="393"/>
                  </a:cxn>
                  <a:cxn ang="0">
                    <a:pos x="736" y="446"/>
                  </a:cxn>
                  <a:cxn ang="0">
                    <a:pos x="746" y="531"/>
                  </a:cxn>
                  <a:cxn ang="0">
                    <a:pos x="787" y="557"/>
                  </a:cxn>
                  <a:cxn ang="0">
                    <a:pos x="805" y="627"/>
                  </a:cxn>
                  <a:cxn ang="0">
                    <a:pos x="777" y="688"/>
                  </a:cxn>
                  <a:cxn ang="0">
                    <a:pos x="781" y="747"/>
                  </a:cxn>
                  <a:cxn ang="0">
                    <a:pos x="724" y="777"/>
                  </a:cxn>
                  <a:cxn ang="0">
                    <a:pos x="673" y="747"/>
                  </a:cxn>
                  <a:cxn ang="0">
                    <a:pos x="573" y="816"/>
                  </a:cxn>
                  <a:cxn ang="0">
                    <a:pos x="518" y="824"/>
                  </a:cxn>
                  <a:cxn ang="0">
                    <a:pos x="518" y="881"/>
                  </a:cxn>
                  <a:cxn ang="0">
                    <a:pos x="492" y="895"/>
                  </a:cxn>
                  <a:cxn ang="0">
                    <a:pos x="457" y="895"/>
                  </a:cxn>
                  <a:cxn ang="0">
                    <a:pos x="419" y="917"/>
                  </a:cxn>
                  <a:cxn ang="0">
                    <a:pos x="419" y="873"/>
                  </a:cxn>
                  <a:cxn ang="0">
                    <a:pos x="403" y="848"/>
                  </a:cxn>
                  <a:cxn ang="0">
                    <a:pos x="333" y="850"/>
                  </a:cxn>
                  <a:cxn ang="0">
                    <a:pos x="384" y="787"/>
                  </a:cxn>
                  <a:cxn ang="0">
                    <a:pos x="388" y="726"/>
                  </a:cxn>
                  <a:cxn ang="0">
                    <a:pos x="362" y="706"/>
                  </a:cxn>
                  <a:cxn ang="0">
                    <a:pos x="362" y="647"/>
                  </a:cxn>
                  <a:cxn ang="0">
                    <a:pos x="329" y="637"/>
                  </a:cxn>
                  <a:cxn ang="0">
                    <a:pos x="297" y="655"/>
                  </a:cxn>
                  <a:cxn ang="0">
                    <a:pos x="256" y="643"/>
                  </a:cxn>
                  <a:cxn ang="0">
                    <a:pos x="214" y="700"/>
                  </a:cxn>
                  <a:cxn ang="0">
                    <a:pos x="191" y="673"/>
                  </a:cxn>
                  <a:cxn ang="0">
                    <a:pos x="163" y="667"/>
                  </a:cxn>
                  <a:cxn ang="0">
                    <a:pos x="148" y="714"/>
                  </a:cxn>
                  <a:cxn ang="0">
                    <a:pos x="88" y="708"/>
                  </a:cxn>
                  <a:cxn ang="0">
                    <a:pos x="61" y="667"/>
                  </a:cxn>
                  <a:cxn ang="0">
                    <a:pos x="65" y="614"/>
                  </a:cxn>
                  <a:cxn ang="0">
                    <a:pos x="86" y="562"/>
                  </a:cxn>
                  <a:cxn ang="0">
                    <a:pos x="65" y="529"/>
                  </a:cxn>
                  <a:cxn ang="0">
                    <a:pos x="0" y="523"/>
                  </a:cxn>
                  <a:cxn ang="0">
                    <a:pos x="14" y="499"/>
                  </a:cxn>
                  <a:cxn ang="0">
                    <a:pos x="63" y="468"/>
                  </a:cxn>
                  <a:cxn ang="0">
                    <a:pos x="24" y="326"/>
                  </a:cxn>
                  <a:cxn ang="0">
                    <a:pos x="25" y="275"/>
                  </a:cxn>
                  <a:cxn ang="0">
                    <a:pos x="14" y="185"/>
                  </a:cxn>
                  <a:cxn ang="0">
                    <a:pos x="41" y="120"/>
                  </a:cxn>
                  <a:cxn ang="0">
                    <a:pos x="100" y="68"/>
                  </a:cxn>
                  <a:cxn ang="0">
                    <a:pos x="199" y="84"/>
                  </a:cxn>
                  <a:cxn ang="0">
                    <a:pos x="212" y="59"/>
                  </a:cxn>
                  <a:cxn ang="0">
                    <a:pos x="183" y="17"/>
                  </a:cxn>
                  <a:cxn ang="0">
                    <a:pos x="252" y="0"/>
                  </a:cxn>
                  <a:cxn ang="0">
                    <a:pos x="340" y="27"/>
                  </a:cxn>
                  <a:cxn ang="0">
                    <a:pos x="411" y="31"/>
                  </a:cxn>
                  <a:cxn ang="0">
                    <a:pos x="468" y="70"/>
                  </a:cxn>
                  <a:cxn ang="0">
                    <a:pos x="529" y="35"/>
                  </a:cxn>
                  <a:cxn ang="0">
                    <a:pos x="561" y="41"/>
                  </a:cxn>
                  <a:cxn ang="0">
                    <a:pos x="567" y="74"/>
                  </a:cxn>
                  <a:cxn ang="0">
                    <a:pos x="638" y="25"/>
                  </a:cxn>
                  <a:cxn ang="0">
                    <a:pos x="671" y="59"/>
                  </a:cxn>
                  <a:cxn ang="0">
                    <a:pos x="665" y="112"/>
                  </a:cxn>
                  <a:cxn ang="0">
                    <a:pos x="712" y="126"/>
                  </a:cxn>
                  <a:cxn ang="0">
                    <a:pos x="746" y="177"/>
                  </a:cxn>
                </a:cxnLst>
                <a:rect l="0" t="0" r="r" b="b"/>
                <a:pathLst>
                  <a:path w="805" h="917">
                    <a:moveTo>
                      <a:pt x="746" y="177"/>
                    </a:moveTo>
                    <a:lnTo>
                      <a:pt x="766" y="251"/>
                    </a:lnTo>
                    <a:lnTo>
                      <a:pt x="740" y="299"/>
                    </a:lnTo>
                    <a:lnTo>
                      <a:pt x="707" y="322"/>
                    </a:lnTo>
                    <a:lnTo>
                      <a:pt x="685" y="393"/>
                    </a:lnTo>
                    <a:lnTo>
                      <a:pt x="736" y="446"/>
                    </a:lnTo>
                    <a:lnTo>
                      <a:pt x="746" y="531"/>
                    </a:lnTo>
                    <a:lnTo>
                      <a:pt x="787" y="557"/>
                    </a:lnTo>
                    <a:lnTo>
                      <a:pt x="805" y="627"/>
                    </a:lnTo>
                    <a:lnTo>
                      <a:pt x="777" y="688"/>
                    </a:lnTo>
                    <a:lnTo>
                      <a:pt x="781" y="747"/>
                    </a:lnTo>
                    <a:lnTo>
                      <a:pt x="724" y="777"/>
                    </a:lnTo>
                    <a:lnTo>
                      <a:pt x="673" y="747"/>
                    </a:lnTo>
                    <a:lnTo>
                      <a:pt x="573" y="816"/>
                    </a:lnTo>
                    <a:lnTo>
                      <a:pt x="518" y="824"/>
                    </a:lnTo>
                    <a:lnTo>
                      <a:pt x="518" y="881"/>
                    </a:lnTo>
                    <a:lnTo>
                      <a:pt x="492" y="895"/>
                    </a:lnTo>
                    <a:lnTo>
                      <a:pt x="457" y="895"/>
                    </a:lnTo>
                    <a:lnTo>
                      <a:pt x="419" y="917"/>
                    </a:lnTo>
                    <a:lnTo>
                      <a:pt x="419" y="873"/>
                    </a:lnTo>
                    <a:lnTo>
                      <a:pt x="403" y="848"/>
                    </a:lnTo>
                    <a:lnTo>
                      <a:pt x="333" y="850"/>
                    </a:lnTo>
                    <a:lnTo>
                      <a:pt x="384" y="787"/>
                    </a:lnTo>
                    <a:lnTo>
                      <a:pt x="388" y="726"/>
                    </a:lnTo>
                    <a:lnTo>
                      <a:pt x="362" y="706"/>
                    </a:lnTo>
                    <a:lnTo>
                      <a:pt x="362" y="647"/>
                    </a:lnTo>
                    <a:lnTo>
                      <a:pt x="329" y="637"/>
                    </a:lnTo>
                    <a:lnTo>
                      <a:pt x="297" y="655"/>
                    </a:lnTo>
                    <a:lnTo>
                      <a:pt x="256" y="643"/>
                    </a:lnTo>
                    <a:lnTo>
                      <a:pt x="214" y="700"/>
                    </a:lnTo>
                    <a:lnTo>
                      <a:pt x="191" y="673"/>
                    </a:lnTo>
                    <a:lnTo>
                      <a:pt x="163" y="667"/>
                    </a:lnTo>
                    <a:lnTo>
                      <a:pt x="148" y="714"/>
                    </a:lnTo>
                    <a:lnTo>
                      <a:pt x="88" y="708"/>
                    </a:lnTo>
                    <a:lnTo>
                      <a:pt x="61" y="667"/>
                    </a:lnTo>
                    <a:lnTo>
                      <a:pt x="65" y="614"/>
                    </a:lnTo>
                    <a:lnTo>
                      <a:pt x="86" y="562"/>
                    </a:lnTo>
                    <a:lnTo>
                      <a:pt x="65" y="529"/>
                    </a:lnTo>
                    <a:lnTo>
                      <a:pt x="0" y="523"/>
                    </a:lnTo>
                    <a:lnTo>
                      <a:pt x="14" y="499"/>
                    </a:lnTo>
                    <a:lnTo>
                      <a:pt x="63" y="468"/>
                    </a:lnTo>
                    <a:lnTo>
                      <a:pt x="24" y="326"/>
                    </a:lnTo>
                    <a:lnTo>
                      <a:pt x="25" y="275"/>
                    </a:lnTo>
                    <a:lnTo>
                      <a:pt x="14" y="185"/>
                    </a:lnTo>
                    <a:lnTo>
                      <a:pt x="41" y="120"/>
                    </a:lnTo>
                    <a:lnTo>
                      <a:pt x="100" y="68"/>
                    </a:lnTo>
                    <a:lnTo>
                      <a:pt x="199" y="84"/>
                    </a:lnTo>
                    <a:lnTo>
                      <a:pt x="212" y="59"/>
                    </a:lnTo>
                    <a:lnTo>
                      <a:pt x="183" y="17"/>
                    </a:lnTo>
                    <a:lnTo>
                      <a:pt x="252" y="0"/>
                    </a:lnTo>
                    <a:lnTo>
                      <a:pt x="340" y="27"/>
                    </a:lnTo>
                    <a:lnTo>
                      <a:pt x="411" y="31"/>
                    </a:lnTo>
                    <a:lnTo>
                      <a:pt x="468" y="70"/>
                    </a:lnTo>
                    <a:lnTo>
                      <a:pt x="529" y="35"/>
                    </a:lnTo>
                    <a:lnTo>
                      <a:pt x="561" y="41"/>
                    </a:lnTo>
                    <a:lnTo>
                      <a:pt x="567" y="74"/>
                    </a:lnTo>
                    <a:lnTo>
                      <a:pt x="638" y="25"/>
                    </a:lnTo>
                    <a:lnTo>
                      <a:pt x="671" y="59"/>
                    </a:lnTo>
                    <a:lnTo>
                      <a:pt x="665" y="112"/>
                    </a:lnTo>
                    <a:lnTo>
                      <a:pt x="712" y="126"/>
                    </a:lnTo>
                    <a:lnTo>
                      <a:pt x="746" y="177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Freeform 118"/>
              <p:cNvSpPr/>
              <p:nvPr/>
            </p:nvSpPr>
            <p:spPr bwMode="gray">
              <a:xfrm>
                <a:off x="6549091" y="5158279"/>
                <a:ext cx="1069396" cy="1474626"/>
              </a:xfrm>
              <a:custGeom>
                <a:avLst/>
                <a:gdLst/>
                <a:ahLst/>
                <a:cxnLst>
                  <a:cxn ang="0">
                    <a:pos x="77" y="173"/>
                  </a:cxn>
                  <a:cxn ang="0">
                    <a:pos x="27" y="219"/>
                  </a:cxn>
                  <a:cxn ang="0">
                    <a:pos x="61" y="270"/>
                  </a:cxn>
                  <a:cxn ang="0">
                    <a:pos x="81" y="344"/>
                  </a:cxn>
                  <a:cxn ang="0">
                    <a:pos x="55" y="392"/>
                  </a:cxn>
                  <a:cxn ang="0">
                    <a:pos x="22" y="415"/>
                  </a:cxn>
                  <a:cxn ang="0">
                    <a:pos x="0" y="486"/>
                  </a:cxn>
                  <a:cxn ang="0">
                    <a:pos x="51" y="539"/>
                  </a:cxn>
                  <a:cxn ang="0">
                    <a:pos x="61" y="624"/>
                  </a:cxn>
                  <a:cxn ang="0">
                    <a:pos x="102" y="650"/>
                  </a:cxn>
                  <a:cxn ang="0">
                    <a:pos x="120" y="716"/>
                  </a:cxn>
                  <a:cxn ang="0">
                    <a:pos x="92" y="783"/>
                  </a:cxn>
                  <a:cxn ang="0">
                    <a:pos x="96" y="840"/>
                  </a:cxn>
                  <a:cxn ang="0">
                    <a:pos x="128" y="860"/>
                  </a:cxn>
                  <a:cxn ang="0">
                    <a:pos x="197" y="833"/>
                  </a:cxn>
                  <a:cxn ang="0">
                    <a:pos x="224" y="858"/>
                  </a:cxn>
                  <a:cxn ang="0">
                    <a:pos x="185" y="927"/>
                  </a:cxn>
                  <a:cxn ang="0">
                    <a:pos x="155" y="961"/>
                  </a:cxn>
                  <a:cxn ang="0">
                    <a:pos x="183" y="982"/>
                  </a:cxn>
                  <a:cxn ang="0">
                    <a:pos x="327" y="923"/>
                  </a:cxn>
                  <a:cxn ang="0">
                    <a:pos x="382" y="949"/>
                  </a:cxn>
                  <a:cxn ang="0">
                    <a:pos x="403" y="888"/>
                  </a:cxn>
                  <a:cxn ang="0">
                    <a:pos x="398" y="833"/>
                  </a:cxn>
                  <a:cxn ang="0">
                    <a:pos x="425" y="726"/>
                  </a:cxn>
                  <a:cxn ang="0">
                    <a:pos x="459" y="677"/>
                  </a:cxn>
                  <a:cxn ang="0">
                    <a:pos x="457" y="628"/>
                  </a:cxn>
                  <a:cxn ang="0">
                    <a:pos x="476" y="604"/>
                  </a:cxn>
                  <a:cxn ang="0">
                    <a:pos x="462" y="569"/>
                  </a:cxn>
                  <a:cxn ang="0">
                    <a:pos x="468" y="518"/>
                  </a:cxn>
                  <a:cxn ang="0">
                    <a:pos x="525" y="496"/>
                  </a:cxn>
                  <a:cxn ang="0">
                    <a:pos x="535" y="423"/>
                  </a:cxn>
                  <a:cxn ang="0">
                    <a:pos x="539" y="368"/>
                  </a:cxn>
                  <a:cxn ang="0">
                    <a:pos x="569" y="346"/>
                  </a:cxn>
                  <a:cxn ang="0">
                    <a:pos x="602" y="346"/>
                  </a:cxn>
                  <a:cxn ang="0">
                    <a:pos x="653" y="317"/>
                  </a:cxn>
                  <a:cxn ang="0">
                    <a:pos x="697" y="297"/>
                  </a:cxn>
                  <a:cxn ang="0">
                    <a:pos x="697" y="256"/>
                  </a:cxn>
                  <a:cxn ang="0">
                    <a:pos x="711" y="254"/>
                  </a:cxn>
                  <a:cxn ang="0">
                    <a:pos x="697" y="193"/>
                  </a:cxn>
                  <a:cxn ang="0">
                    <a:pos x="620" y="134"/>
                  </a:cxn>
                  <a:cxn ang="0">
                    <a:pos x="638" y="73"/>
                  </a:cxn>
                  <a:cxn ang="0">
                    <a:pos x="612" y="57"/>
                  </a:cxn>
                  <a:cxn ang="0">
                    <a:pos x="535" y="55"/>
                  </a:cxn>
                  <a:cxn ang="0">
                    <a:pos x="506" y="20"/>
                  </a:cxn>
                  <a:cxn ang="0">
                    <a:pos x="447" y="81"/>
                  </a:cxn>
                  <a:cxn ang="0">
                    <a:pos x="407" y="67"/>
                  </a:cxn>
                  <a:cxn ang="0">
                    <a:pos x="439" y="28"/>
                  </a:cxn>
                  <a:cxn ang="0">
                    <a:pos x="417" y="0"/>
                  </a:cxn>
                  <a:cxn ang="0">
                    <a:pos x="384" y="14"/>
                  </a:cxn>
                  <a:cxn ang="0">
                    <a:pos x="348" y="59"/>
                  </a:cxn>
                  <a:cxn ang="0">
                    <a:pos x="331" y="55"/>
                  </a:cxn>
                  <a:cxn ang="0">
                    <a:pos x="301" y="81"/>
                  </a:cxn>
                  <a:cxn ang="0">
                    <a:pos x="250" y="61"/>
                  </a:cxn>
                  <a:cxn ang="0">
                    <a:pos x="214" y="98"/>
                  </a:cxn>
                  <a:cxn ang="0">
                    <a:pos x="183" y="108"/>
                  </a:cxn>
                  <a:cxn ang="0">
                    <a:pos x="140" y="159"/>
                  </a:cxn>
                  <a:cxn ang="0">
                    <a:pos x="77" y="173"/>
                  </a:cxn>
                </a:cxnLst>
                <a:rect l="0" t="0" r="r" b="b"/>
                <a:pathLst>
                  <a:path w="711" h="982">
                    <a:moveTo>
                      <a:pt x="77" y="173"/>
                    </a:moveTo>
                    <a:lnTo>
                      <a:pt x="27" y="219"/>
                    </a:lnTo>
                    <a:lnTo>
                      <a:pt x="61" y="270"/>
                    </a:lnTo>
                    <a:lnTo>
                      <a:pt x="81" y="344"/>
                    </a:lnTo>
                    <a:lnTo>
                      <a:pt x="55" y="392"/>
                    </a:lnTo>
                    <a:lnTo>
                      <a:pt x="22" y="415"/>
                    </a:lnTo>
                    <a:lnTo>
                      <a:pt x="0" y="486"/>
                    </a:lnTo>
                    <a:lnTo>
                      <a:pt x="51" y="539"/>
                    </a:lnTo>
                    <a:lnTo>
                      <a:pt x="61" y="624"/>
                    </a:lnTo>
                    <a:lnTo>
                      <a:pt x="102" y="650"/>
                    </a:lnTo>
                    <a:lnTo>
                      <a:pt x="120" y="716"/>
                    </a:lnTo>
                    <a:lnTo>
                      <a:pt x="92" y="783"/>
                    </a:lnTo>
                    <a:lnTo>
                      <a:pt x="96" y="840"/>
                    </a:lnTo>
                    <a:lnTo>
                      <a:pt x="128" y="860"/>
                    </a:lnTo>
                    <a:lnTo>
                      <a:pt x="197" y="833"/>
                    </a:lnTo>
                    <a:lnTo>
                      <a:pt x="224" y="858"/>
                    </a:lnTo>
                    <a:lnTo>
                      <a:pt x="185" y="927"/>
                    </a:lnTo>
                    <a:lnTo>
                      <a:pt x="155" y="961"/>
                    </a:lnTo>
                    <a:lnTo>
                      <a:pt x="183" y="982"/>
                    </a:lnTo>
                    <a:lnTo>
                      <a:pt x="327" y="923"/>
                    </a:lnTo>
                    <a:lnTo>
                      <a:pt x="382" y="949"/>
                    </a:lnTo>
                    <a:lnTo>
                      <a:pt x="403" y="888"/>
                    </a:lnTo>
                    <a:lnTo>
                      <a:pt x="398" y="833"/>
                    </a:lnTo>
                    <a:lnTo>
                      <a:pt x="425" y="726"/>
                    </a:lnTo>
                    <a:lnTo>
                      <a:pt x="459" y="677"/>
                    </a:lnTo>
                    <a:lnTo>
                      <a:pt x="457" y="628"/>
                    </a:lnTo>
                    <a:lnTo>
                      <a:pt x="476" y="604"/>
                    </a:lnTo>
                    <a:lnTo>
                      <a:pt x="462" y="569"/>
                    </a:lnTo>
                    <a:lnTo>
                      <a:pt x="468" y="518"/>
                    </a:lnTo>
                    <a:lnTo>
                      <a:pt x="525" y="496"/>
                    </a:lnTo>
                    <a:lnTo>
                      <a:pt x="535" y="423"/>
                    </a:lnTo>
                    <a:lnTo>
                      <a:pt x="539" y="368"/>
                    </a:lnTo>
                    <a:lnTo>
                      <a:pt x="569" y="346"/>
                    </a:lnTo>
                    <a:lnTo>
                      <a:pt x="602" y="346"/>
                    </a:lnTo>
                    <a:lnTo>
                      <a:pt x="653" y="317"/>
                    </a:lnTo>
                    <a:lnTo>
                      <a:pt x="697" y="297"/>
                    </a:lnTo>
                    <a:lnTo>
                      <a:pt x="697" y="256"/>
                    </a:lnTo>
                    <a:lnTo>
                      <a:pt x="711" y="254"/>
                    </a:lnTo>
                    <a:lnTo>
                      <a:pt x="697" y="193"/>
                    </a:lnTo>
                    <a:lnTo>
                      <a:pt x="620" y="134"/>
                    </a:lnTo>
                    <a:lnTo>
                      <a:pt x="638" y="73"/>
                    </a:lnTo>
                    <a:lnTo>
                      <a:pt x="612" y="57"/>
                    </a:lnTo>
                    <a:lnTo>
                      <a:pt x="535" y="55"/>
                    </a:lnTo>
                    <a:lnTo>
                      <a:pt x="506" y="20"/>
                    </a:lnTo>
                    <a:lnTo>
                      <a:pt x="447" y="81"/>
                    </a:lnTo>
                    <a:lnTo>
                      <a:pt x="407" y="67"/>
                    </a:lnTo>
                    <a:lnTo>
                      <a:pt x="439" y="28"/>
                    </a:lnTo>
                    <a:lnTo>
                      <a:pt x="417" y="0"/>
                    </a:lnTo>
                    <a:lnTo>
                      <a:pt x="384" y="14"/>
                    </a:lnTo>
                    <a:lnTo>
                      <a:pt x="348" y="59"/>
                    </a:lnTo>
                    <a:lnTo>
                      <a:pt x="331" y="55"/>
                    </a:lnTo>
                    <a:lnTo>
                      <a:pt x="301" y="81"/>
                    </a:lnTo>
                    <a:lnTo>
                      <a:pt x="250" y="61"/>
                    </a:lnTo>
                    <a:lnTo>
                      <a:pt x="214" y="98"/>
                    </a:lnTo>
                    <a:lnTo>
                      <a:pt x="183" y="108"/>
                    </a:lnTo>
                    <a:lnTo>
                      <a:pt x="140" y="159"/>
                    </a:lnTo>
                    <a:lnTo>
                      <a:pt x="77" y="173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Freeform 120"/>
              <p:cNvSpPr/>
              <p:nvPr/>
            </p:nvSpPr>
            <p:spPr bwMode="gray">
              <a:xfrm>
                <a:off x="6671974" y="3935277"/>
                <a:ext cx="1085488" cy="1342961"/>
              </a:xfrm>
              <a:custGeom>
                <a:avLst/>
                <a:gdLst/>
                <a:ahLst/>
                <a:cxnLst>
                  <a:cxn ang="0">
                    <a:pos x="74" y="591"/>
                  </a:cxn>
                  <a:cxn ang="0">
                    <a:pos x="94" y="620"/>
                  </a:cxn>
                  <a:cxn ang="0">
                    <a:pos x="133" y="652"/>
                  </a:cxn>
                  <a:cxn ang="0">
                    <a:pos x="165" y="650"/>
                  </a:cxn>
                  <a:cxn ang="0">
                    <a:pos x="202" y="669"/>
                  </a:cxn>
                  <a:cxn ang="0">
                    <a:pos x="202" y="766"/>
                  </a:cxn>
                  <a:cxn ang="0">
                    <a:pos x="234" y="807"/>
                  </a:cxn>
                  <a:cxn ang="0">
                    <a:pos x="250" y="868"/>
                  </a:cxn>
                  <a:cxn ang="0">
                    <a:pos x="267" y="872"/>
                  </a:cxn>
                  <a:cxn ang="0">
                    <a:pos x="303" y="827"/>
                  </a:cxn>
                  <a:cxn ang="0">
                    <a:pos x="338" y="815"/>
                  </a:cxn>
                  <a:cxn ang="0">
                    <a:pos x="358" y="841"/>
                  </a:cxn>
                  <a:cxn ang="0">
                    <a:pos x="326" y="878"/>
                  </a:cxn>
                  <a:cxn ang="0">
                    <a:pos x="366" y="894"/>
                  </a:cxn>
                  <a:cxn ang="0">
                    <a:pos x="425" y="833"/>
                  </a:cxn>
                  <a:cxn ang="0">
                    <a:pos x="454" y="868"/>
                  </a:cxn>
                  <a:cxn ang="0">
                    <a:pos x="531" y="870"/>
                  </a:cxn>
                  <a:cxn ang="0">
                    <a:pos x="557" y="886"/>
                  </a:cxn>
                  <a:cxn ang="0">
                    <a:pos x="616" y="825"/>
                  </a:cxn>
                  <a:cxn ang="0">
                    <a:pos x="645" y="752"/>
                  </a:cxn>
                  <a:cxn ang="0">
                    <a:pos x="673" y="709"/>
                  </a:cxn>
                  <a:cxn ang="0">
                    <a:pos x="704" y="697"/>
                  </a:cxn>
                  <a:cxn ang="0">
                    <a:pos x="683" y="654"/>
                  </a:cxn>
                  <a:cxn ang="0">
                    <a:pos x="722" y="604"/>
                  </a:cxn>
                  <a:cxn ang="0">
                    <a:pos x="720" y="563"/>
                  </a:cxn>
                  <a:cxn ang="0">
                    <a:pos x="689" y="567"/>
                  </a:cxn>
                  <a:cxn ang="0">
                    <a:pos x="647" y="551"/>
                  </a:cxn>
                  <a:cxn ang="0">
                    <a:pos x="598" y="567"/>
                  </a:cxn>
                  <a:cxn ang="0">
                    <a:pos x="588" y="508"/>
                  </a:cxn>
                  <a:cxn ang="0">
                    <a:pos x="533" y="482"/>
                  </a:cxn>
                  <a:cxn ang="0">
                    <a:pos x="521" y="429"/>
                  </a:cxn>
                  <a:cxn ang="0">
                    <a:pos x="549" y="386"/>
                  </a:cxn>
                  <a:cxn ang="0">
                    <a:pos x="496" y="331"/>
                  </a:cxn>
                  <a:cxn ang="0">
                    <a:pos x="431" y="252"/>
                  </a:cxn>
                  <a:cxn ang="0">
                    <a:pos x="435" y="185"/>
                  </a:cxn>
                  <a:cxn ang="0">
                    <a:pos x="403" y="166"/>
                  </a:cxn>
                  <a:cxn ang="0">
                    <a:pos x="374" y="173"/>
                  </a:cxn>
                  <a:cxn ang="0">
                    <a:pos x="358" y="138"/>
                  </a:cxn>
                  <a:cxn ang="0">
                    <a:pos x="291" y="136"/>
                  </a:cxn>
                  <a:cxn ang="0">
                    <a:pos x="305" y="47"/>
                  </a:cxn>
                  <a:cxn ang="0">
                    <a:pos x="273" y="61"/>
                  </a:cxn>
                  <a:cxn ang="0">
                    <a:pos x="214" y="0"/>
                  </a:cxn>
                  <a:cxn ang="0">
                    <a:pos x="177" y="16"/>
                  </a:cxn>
                  <a:cxn ang="0">
                    <a:pos x="157" y="63"/>
                  </a:cxn>
                  <a:cxn ang="0">
                    <a:pos x="137" y="67"/>
                  </a:cxn>
                  <a:cxn ang="0">
                    <a:pos x="149" y="101"/>
                  </a:cxn>
                  <a:cxn ang="0">
                    <a:pos x="204" y="122"/>
                  </a:cxn>
                  <a:cxn ang="0">
                    <a:pos x="222" y="183"/>
                  </a:cxn>
                  <a:cxn ang="0">
                    <a:pos x="167" y="215"/>
                  </a:cxn>
                  <a:cxn ang="0">
                    <a:pos x="114" y="166"/>
                  </a:cxn>
                  <a:cxn ang="0">
                    <a:pos x="67" y="195"/>
                  </a:cxn>
                  <a:cxn ang="0">
                    <a:pos x="86" y="250"/>
                  </a:cxn>
                  <a:cxn ang="0">
                    <a:pos x="49" y="282"/>
                  </a:cxn>
                  <a:cxn ang="0">
                    <a:pos x="53" y="335"/>
                  </a:cxn>
                  <a:cxn ang="0">
                    <a:pos x="0" y="349"/>
                  </a:cxn>
                  <a:cxn ang="0">
                    <a:pos x="43" y="384"/>
                  </a:cxn>
                  <a:cxn ang="0">
                    <a:pos x="98" y="447"/>
                  </a:cxn>
                  <a:cxn ang="0">
                    <a:pos x="157" y="410"/>
                  </a:cxn>
                  <a:cxn ang="0">
                    <a:pos x="175" y="473"/>
                  </a:cxn>
                  <a:cxn ang="0">
                    <a:pos x="171" y="536"/>
                  </a:cxn>
                  <a:cxn ang="0">
                    <a:pos x="96" y="575"/>
                  </a:cxn>
                  <a:cxn ang="0">
                    <a:pos x="74" y="591"/>
                  </a:cxn>
                </a:cxnLst>
                <a:rect l="0" t="0" r="r" b="b"/>
                <a:pathLst>
                  <a:path w="722" h="894">
                    <a:moveTo>
                      <a:pt x="74" y="591"/>
                    </a:moveTo>
                    <a:lnTo>
                      <a:pt x="94" y="620"/>
                    </a:lnTo>
                    <a:lnTo>
                      <a:pt x="133" y="652"/>
                    </a:lnTo>
                    <a:lnTo>
                      <a:pt x="165" y="650"/>
                    </a:lnTo>
                    <a:lnTo>
                      <a:pt x="202" y="669"/>
                    </a:lnTo>
                    <a:lnTo>
                      <a:pt x="202" y="766"/>
                    </a:lnTo>
                    <a:lnTo>
                      <a:pt x="234" y="807"/>
                    </a:lnTo>
                    <a:lnTo>
                      <a:pt x="250" y="868"/>
                    </a:lnTo>
                    <a:lnTo>
                      <a:pt x="267" y="872"/>
                    </a:lnTo>
                    <a:lnTo>
                      <a:pt x="303" y="827"/>
                    </a:lnTo>
                    <a:lnTo>
                      <a:pt x="338" y="815"/>
                    </a:lnTo>
                    <a:lnTo>
                      <a:pt x="358" y="841"/>
                    </a:lnTo>
                    <a:lnTo>
                      <a:pt x="326" y="878"/>
                    </a:lnTo>
                    <a:lnTo>
                      <a:pt x="366" y="894"/>
                    </a:lnTo>
                    <a:lnTo>
                      <a:pt x="425" y="833"/>
                    </a:lnTo>
                    <a:lnTo>
                      <a:pt x="454" y="868"/>
                    </a:lnTo>
                    <a:lnTo>
                      <a:pt x="531" y="870"/>
                    </a:lnTo>
                    <a:lnTo>
                      <a:pt x="557" y="886"/>
                    </a:lnTo>
                    <a:lnTo>
                      <a:pt x="616" y="825"/>
                    </a:lnTo>
                    <a:lnTo>
                      <a:pt x="645" y="752"/>
                    </a:lnTo>
                    <a:lnTo>
                      <a:pt x="673" y="709"/>
                    </a:lnTo>
                    <a:lnTo>
                      <a:pt x="704" y="697"/>
                    </a:lnTo>
                    <a:lnTo>
                      <a:pt x="683" y="654"/>
                    </a:lnTo>
                    <a:lnTo>
                      <a:pt x="722" y="604"/>
                    </a:lnTo>
                    <a:lnTo>
                      <a:pt x="720" y="563"/>
                    </a:lnTo>
                    <a:lnTo>
                      <a:pt x="689" y="567"/>
                    </a:lnTo>
                    <a:lnTo>
                      <a:pt x="647" y="551"/>
                    </a:lnTo>
                    <a:lnTo>
                      <a:pt x="598" y="567"/>
                    </a:lnTo>
                    <a:lnTo>
                      <a:pt x="588" y="508"/>
                    </a:lnTo>
                    <a:lnTo>
                      <a:pt x="533" y="482"/>
                    </a:lnTo>
                    <a:lnTo>
                      <a:pt x="521" y="429"/>
                    </a:lnTo>
                    <a:lnTo>
                      <a:pt x="549" y="386"/>
                    </a:lnTo>
                    <a:lnTo>
                      <a:pt x="496" y="331"/>
                    </a:lnTo>
                    <a:lnTo>
                      <a:pt x="431" y="252"/>
                    </a:lnTo>
                    <a:lnTo>
                      <a:pt x="435" y="185"/>
                    </a:lnTo>
                    <a:lnTo>
                      <a:pt x="403" y="166"/>
                    </a:lnTo>
                    <a:lnTo>
                      <a:pt x="374" y="173"/>
                    </a:lnTo>
                    <a:lnTo>
                      <a:pt x="358" y="138"/>
                    </a:lnTo>
                    <a:lnTo>
                      <a:pt x="291" y="136"/>
                    </a:lnTo>
                    <a:lnTo>
                      <a:pt x="305" y="47"/>
                    </a:lnTo>
                    <a:lnTo>
                      <a:pt x="273" y="61"/>
                    </a:lnTo>
                    <a:lnTo>
                      <a:pt x="214" y="0"/>
                    </a:lnTo>
                    <a:lnTo>
                      <a:pt x="177" y="16"/>
                    </a:lnTo>
                    <a:lnTo>
                      <a:pt x="157" y="63"/>
                    </a:lnTo>
                    <a:lnTo>
                      <a:pt x="137" y="67"/>
                    </a:lnTo>
                    <a:lnTo>
                      <a:pt x="149" y="101"/>
                    </a:lnTo>
                    <a:lnTo>
                      <a:pt x="204" y="122"/>
                    </a:lnTo>
                    <a:lnTo>
                      <a:pt x="222" y="183"/>
                    </a:lnTo>
                    <a:lnTo>
                      <a:pt x="167" y="215"/>
                    </a:lnTo>
                    <a:lnTo>
                      <a:pt x="114" y="166"/>
                    </a:lnTo>
                    <a:lnTo>
                      <a:pt x="67" y="195"/>
                    </a:lnTo>
                    <a:lnTo>
                      <a:pt x="86" y="250"/>
                    </a:lnTo>
                    <a:lnTo>
                      <a:pt x="49" y="282"/>
                    </a:lnTo>
                    <a:lnTo>
                      <a:pt x="53" y="335"/>
                    </a:lnTo>
                    <a:lnTo>
                      <a:pt x="0" y="349"/>
                    </a:lnTo>
                    <a:lnTo>
                      <a:pt x="43" y="384"/>
                    </a:lnTo>
                    <a:lnTo>
                      <a:pt x="98" y="447"/>
                    </a:lnTo>
                    <a:lnTo>
                      <a:pt x="157" y="410"/>
                    </a:lnTo>
                    <a:lnTo>
                      <a:pt x="175" y="473"/>
                    </a:lnTo>
                    <a:lnTo>
                      <a:pt x="171" y="536"/>
                    </a:lnTo>
                    <a:lnTo>
                      <a:pt x="96" y="575"/>
                    </a:lnTo>
                    <a:lnTo>
                      <a:pt x="74" y="591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Freeform 122"/>
              <p:cNvSpPr/>
              <p:nvPr/>
            </p:nvSpPr>
            <p:spPr bwMode="gray">
              <a:xfrm>
                <a:off x="5342181" y="4502890"/>
                <a:ext cx="1705767" cy="1070859"/>
              </a:xfrm>
              <a:custGeom>
                <a:avLst/>
                <a:gdLst/>
                <a:ahLst/>
                <a:cxnLst>
                  <a:cxn ang="0">
                    <a:pos x="159" y="205"/>
                  </a:cxn>
                  <a:cxn ang="0">
                    <a:pos x="208" y="256"/>
                  </a:cxn>
                  <a:cxn ang="0">
                    <a:pos x="234" y="417"/>
                  </a:cxn>
                  <a:cxn ang="0">
                    <a:pos x="140" y="474"/>
                  </a:cxn>
                  <a:cxn ang="0">
                    <a:pos x="0" y="516"/>
                  </a:cxn>
                  <a:cxn ang="0">
                    <a:pos x="82" y="671"/>
                  </a:cxn>
                  <a:cxn ang="0">
                    <a:pos x="161" y="648"/>
                  </a:cxn>
                  <a:cxn ang="0">
                    <a:pos x="319" y="612"/>
                  </a:cxn>
                  <a:cxn ang="0">
                    <a:pos x="303" y="545"/>
                  </a:cxn>
                  <a:cxn ang="0">
                    <a:pos x="460" y="555"/>
                  </a:cxn>
                  <a:cxn ang="0">
                    <a:pos x="588" y="598"/>
                  </a:cxn>
                  <a:cxn ang="0">
                    <a:pos x="681" y="569"/>
                  </a:cxn>
                  <a:cxn ang="0">
                    <a:pos x="758" y="553"/>
                  </a:cxn>
                  <a:cxn ang="0">
                    <a:pos x="785" y="640"/>
                  </a:cxn>
                  <a:cxn ang="0">
                    <a:pos x="884" y="608"/>
                  </a:cxn>
                  <a:cxn ang="0">
                    <a:pos x="988" y="543"/>
                  </a:cxn>
                  <a:cxn ang="0">
                    <a:pos x="1055" y="496"/>
                  </a:cxn>
                  <a:cxn ang="0">
                    <a:pos x="1136" y="490"/>
                  </a:cxn>
                  <a:cxn ang="0">
                    <a:pos x="1088" y="388"/>
                  </a:cxn>
                  <a:cxn ang="0">
                    <a:pos x="1051" y="272"/>
                  </a:cxn>
                  <a:cxn ang="0">
                    <a:pos x="980" y="242"/>
                  </a:cxn>
                  <a:cxn ang="0">
                    <a:pos x="901" y="236"/>
                  </a:cxn>
                  <a:cxn ang="0">
                    <a:pos x="783" y="203"/>
                  </a:cxn>
                  <a:cxn ang="0">
                    <a:pos x="744" y="98"/>
                  </a:cxn>
                  <a:cxn ang="0">
                    <a:pos x="628" y="106"/>
                  </a:cxn>
                  <a:cxn ang="0">
                    <a:pos x="427" y="87"/>
                  </a:cxn>
                  <a:cxn ang="0">
                    <a:pos x="283" y="24"/>
                  </a:cxn>
                  <a:cxn ang="0">
                    <a:pos x="201" y="16"/>
                  </a:cxn>
                  <a:cxn ang="0">
                    <a:pos x="171" y="10"/>
                  </a:cxn>
                  <a:cxn ang="0">
                    <a:pos x="140" y="4"/>
                  </a:cxn>
                  <a:cxn ang="0">
                    <a:pos x="134" y="8"/>
                  </a:cxn>
                  <a:cxn ang="0">
                    <a:pos x="124" y="28"/>
                  </a:cxn>
                  <a:cxn ang="0">
                    <a:pos x="118" y="39"/>
                  </a:cxn>
                  <a:cxn ang="0">
                    <a:pos x="216" y="98"/>
                  </a:cxn>
                  <a:cxn ang="0">
                    <a:pos x="130" y="169"/>
                  </a:cxn>
                </a:cxnLst>
                <a:rect l="0" t="0" r="r" b="b"/>
                <a:pathLst>
                  <a:path w="1136" h="713">
                    <a:moveTo>
                      <a:pt x="130" y="169"/>
                    </a:moveTo>
                    <a:lnTo>
                      <a:pt x="159" y="205"/>
                    </a:lnTo>
                    <a:lnTo>
                      <a:pt x="157" y="258"/>
                    </a:lnTo>
                    <a:lnTo>
                      <a:pt x="208" y="256"/>
                    </a:lnTo>
                    <a:lnTo>
                      <a:pt x="236" y="331"/>
                    </a:lnTo>
                    <a:lnTo>
                      <a:pt x="234" y="417"/>
                    </a:lnTo>
                    <a:lnTo>
                      <a:pt x="183" y="425"/>
                    </a:lnTo>
                    <a:lnTo>
                      <a:pt x="140" y="474"/>
                    </a:lnTo>
                    <a:lnTo>
                      <a:pt x="33" y="482"/>
                    </a:lnTo>
                    <a:lnTo>
                      <a:pt x="0" y="516"/>
                    </a:lnTo>
                    <a:lnTo>
                      <a:pt x="23" y="591"/>
                    </a:lnTo>
                    <a:lnTo>
                      <a:pt x="82" y="671"/>
                    </a:lnTo>
                    <a:lnTo>
                      <a:pt x="134" y="713"/>
                    </a:lnTo>
                    <a:lnTo>
                      <a:pt x="161" y="648"/>
                    </a:lnTo>
                    <a:lnTo>
                      <a:pt x="220" y="596"/>
                    </a:lnTo>
                    <a:lnTo>
                      <a:pt x="319" y="612"/>
                    </a:lnTo>
                    <a:lnTo>
                      <a:pt x="332" y="585"/>
                    </a:lnTo>
                    <a:lnTo>
                      <a:pt x="303" y="545"/>
                    </a:lnTo>
                    <a:lnTo>
                      <a:pt x="372" y="528"/>
                    </a:lnTo>
                    <a:lnTo>
                      <a:pt x="460" y="555"/>
                    </a:lnTo>
                    <a:lnTo>
                      <a:pt x="531" y="559"/>
                    </a:lnTo>
                    <a:lnTo>
                      <a:pt x="588" y="598"/>
                    </a:lnTo>
                    <a:lnTo>
                      <a:pt x="649" y="563"/>
                    </a:lnTo>
                    <a:lnTo>
                      <a:pt x="681" y="569"/>
                    </a:lnTo>
                    <a:lnTo>
                      <a:pt x="687" y="600"/>
                    </a:lnTo>
                    <a:lnTo>
                      <a:pt x="758" y="553"/>
                    </a:lnTo>
                    <a:lnTo>
                      <a:pt x="791" y="587"/>
                    </a:lnTo>
                    <a:lnTo>
                      <a:pt x="785" y="640"/>
                    </a:lnTo>
                    <a:lnTo>
                      <a:pt x="832" y="654"/>
                    </a:lnTo>
                    <a:lnTo>
                      <a:pt x="884" y="608"/>
                    </a:lnTo>
                    <a:lnTo>
                      <a:pt x="947" y="594"/>
                    </a:lnTo>
                    <a:lnTo>
                      <a:pt x="988" y="543"/>
                    </a:lnTo>
                    <a:lnTo>
                      <a:pt x="1019" y="533"/>
                    </a:lnTo>
                    <a:lnTo>
                      <a:pt x="1055" y="496"/>
                    </a:lnTo>
                    <a:lnTo>
                      <a:pt x="1108" y="516"/>
                    </a:lnTo>
                    <a:lnTo>
                      <a:pt x="1136" y="490"/>
                    </a:lnTo>
                    <a:lnTo>
                      <a:pt x="1122" y="431"/>
                    </a:lnTo>
                    <a:lnTo>
                      <a:pt x="1088" y="388"/>
                    </a:lnTo>
                    <a:lnTo>
                      <a:pt x="1088" y="291"/>
                    </a:lnTo>
                    <a:lnTo>
                      <a:pt x="1051" y="272"/>
                    </a:lnTo>
                    <a:lnTo>
                      <a:pt x="1019" y="274"/>
                    </a:lnTo>
                    <a:lnTo>
                      <a:pt x="980" y="242"/>
                    </a:lnTo>
                    <a:lnTo>
                      <a:pt x="960" y="213"/>
                    </a:lnTo>
                    <a:lnTo>
                      <a:pt x="901" y="236"/>
                    </a:lnTo>
                    <a:lnTo>
                      <a:pt x="836" y="187"/>
                    </a:lnTo>
                    <a:lnTo>
                      <a:pt x="783" y="203"/>
                    </a:lnTo>
                    <a:lnTo>
                      <a:pt x="748" y="160"/>
                    </a:lnTo>
                    <a:lnTo>
                      <a:pt x="744" y="98"/>
                    </a:lnTo>
                    <a:lnTo>
                      <a:pt x="677" y="126"/>
                    </a:lnTo>
                    <a:lnTo>
                      <a:pt x="628" y="106"/>
                    </a:lnTo>
                    <a:lnTo>
                      <a:pt x="514" y="124"/>
                    </a:lnTo>
                    <a:lnTo>
                      <a:pt x="427" y="87"/>
                    </a:lnTo>
                    <a:lnTo>
                      <a:pt x="329" y="0"/>
                    </a:lnTo>
                    <a:lnTo>
                      <a:pt x="283" y="24"/>
                    </a:lnTo>
                    <a:lnTo>
                      <a:pt x="205" y="18"/>
                    </a:lnTo>
                    <a:lnTo>
                      <a:pt x="201" y="16"/>
                    </a:lnTo>
                    <a:lnTo>
                      <a:pt x="187" y="14"/>
                    </a:lnTo>
                    <a:lnTo>
                      <a:pt x="171" y="10"/>
                    </a:lnTo>
                    <a:lnTo>
                      <a:pt x="153" y="6"/>
                    </a:lnTo>
                    <a:lnTo>
                      <a:pt x="140" y="4"/>
                    </a:lnTo>
                    <a:lnTo>
                      <a:pt x="136" y="4"/>
                    </a:lnTo>
                    <a:lnTo>
                      <a:pt x="134" y="8"/>
                    </a:lnTo>
                    <a:lnTo>
                      <a:pt x="130" y="18"/>
                    </a:lnTo>
                    <a:lnTo>
                      <a:pt x="124" y="28"/>
                    </a:lnTo>
                    <a:lnTo>
                      <a:pt x="120" y="36"/>
                    </a:lnTo>
                    <a:lnTo>
                      <a:pt x="118" y="39"/>
                    </a:lnTo>
                    <a:lnTo>
                      <a:pt x="181" y="79"/>
                    </a:lnTo>
                    <a:lnTo>
                      <a:pt x="216" y="98"/>
                    </a:lnTo>
                    <a:lnTo>
                      <a:pt x="151" y="140"/>
                    </a:lnTo>
                    <a:lnTo>
                      <a:pt x="130" y="169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Freeform 124"/>
              <p:cNvSpPr/>
              <p:nvPr/>
            </p:nvSpPr>
            <p:spPr bwMode="gray">
              <a:xfrm>
                <a:off x="5659634" y="3661709"/>
                <a:ext cx="1345888" cy="1196671"/>
              </a:xfrm>
              <a:custGeom>
                <a:avLst/>
                <a:gdLst/>
                <a:ahLst/>
                <a:cxnLst>
                  <a:cxn ang="0">
                    <a:pos x="0" y="339"/>
                  </a:cxn>
                  <a:cxn ang="0">
                    <a:pos x="28" y="402"/>
                  </a:cxn>
                  <a:cxn ang="0">
                    <a:pos x="65" y="463"/>
                  </a:cxn>
                  <a:cxn ang="0">
                    <a:pos x="120" y="510"/>
                  </a:cxn>
                  <a:cxn ang="0">
                    <a:pos x="117" y="561"/>
                  </a:cxn>
                  <a:cxn ang="0">
                    <a:pos x="211" y="648"/>
                  </a:cxn>
                  <a:cxn ang="0">
                    <a:pos x="302" y="685"/>
                  </a:cxn>
                  <a:cxn ang="0">
                    <a:pos x="416" y="667"/>
                  </a:cxn>
                  <a:cxn ang="0">
                    <a:pos x="465" y="687"/>
                  </a:cxn>
                  <a:cxn ang="0">
                    <a:pos x="532" y="659"/>
                  </a:cxn>
                  <a:cxn ang="0">
                    <a:pos x="536" y="721"/>
                  </a:cxn>
                  <a:cxn ang="0">
                    <a:pos x="571" y="764"/>
                  </a:cxn>
                  <a:cxn ang="0">
                    <a:pos x="624" y="748"/>
                  </a:cxn>
                  <a:cxn ang="0">
                    <a:pos x="689" y="797"/>
                  </a:cxn>
                  <a:cxn ang="0">
                    <a:pos x="750" y="776"/>
                  </a:cxn>
                  <a:cxn ang="0">
                    <a:pos x="772" y="756"/>
                  </a:cxn>
                  <a:cxn ang="0">
                    <a:pos x="845" y="719"/>
                  </a:cxn>
                  <a:cxn ang="0">
                    <a:pos x="851" y="654"/>
                  </a:cxn>
                  <a:cxn ang="0">
                    <a:pos x="831" y="595"/>
                  </a:cxn>
                  <a:cxn ang="0">
                    <a:pos x="774" y="630"/>
                  </a:cxn>
                  <a:cxn ang="0">
                    <a:pos x="717" y="567"/>
                  </a:cxn>
                  <a:cxn ang="0">
                    <a:pos x="678" y="534"/>
                  </a:cxn>
                  <a:cxn ang="0">
                    <a:pos x="727" y="518"/>
                  </a:cxn>
                  <a:cxn ang="0">
                    <a:pos x="723" y="465"/>
                  </a:cxn>
                  <a:cxn ang="0">
                    <a:pos x="760" y="433"/>
                  </a:cxn>
                  <a:cxn ang="0">
                    <a:pos x="743" y="378"/>
                  </a:cxn>
                  <a:cxn ang="0">
                    <a:pos x="788" y="349"/>
                  </a:cxn>
                  <a:cxn ang="0">
                    <a:pos x="841" y="398"/>
                  </a:cxn>
                  <a:cxn ang="0">
                    <a:pos x="896" y="366"/>
                  </a:cxn>
                  <a:cxn ang="0">
                    <a:pos x="876" y="303"/>
                  </a:cxn>
                  <a:cxn ang="0">
                    <a:pos x="823" y="284"/>
                  </a:cxn>
                  <a:cxn ang="0">
                    <a:pos x="811" y="250"/>
                  </a:cxn>
                  <a:cxn ang="0">
                    <a:pos x="727" y="266"/>
                  </a:cxn>
                  <a:cxn ang="0">
                    <a:pos x="676" y="213"/>
                  </a:cxn>
                  <a:cxn ang="0">
                    <a:pos x="626" y="215"/>
                  </a:cxn>
                  <a:cxn ang="0">
                    <a:pos x="622" y="165"/>
                  </a:cxn>
                  <a:cxn ang="0">
                    <a:pos x="691" y="83"/>
                  </a:cxn>
                  <a:cxn ang="0">
                    <a:pos x="683" y="12"/>
                  </a:cxn>
                  <a:cxn ang="0">
                    <a:pos x="609" y="26"/>
                  </a:cxn>
                  <a:cxn ang="0">
                    <a:pos x="445" y="0"/>
                  </a:cxn>
                  <a:cxn ang="0">
                    <a:pos x="437" y="130"/>
                  </a:cxn>
                  <a:cxn ang="0">
                    <a:pos x="353" y="197"/>
                  </a:cxn>
                  <a:cxn ang="0">
                    <a:pos x="288" y="209"/>
                  </a:cxn>
                  <a:cxn ang="0">
                    <a:pos x="168" y="286"/>
                  </a:cxn>
                  <a:cxn ang="0">
                    <a:pos x="97" y="317"/>
                  </a:cxn>
                  <a:cxn ang="0">
                    <a:pos x="0" y="339"/>
                  </a:cxn>
                </a:cxnLst>
                <a:rect l="0" t="0" r="r" b="b"/>
                <a:pathLst>
                  <a:path w="896" h="797">
                    <a:moveTo>
                      <a:pt x="0" y="339"/>
                    </a:moveTo>
                    <a:lnTo>
                      <a:pt x="28" y="402"/>
                    </a:lnTo>
                    <a:lnTo>
                      <a:pt x="65" y="463"/>
                    </a:lnTo>
                    <a:lnTo>
                      <a:pt x="120" y="510"/>
                    </a:lnTo>
                    <a:lnTo>
                      <a:pt x="117" y="561"/>
                    </a:lnTo>
                    <a:lnTo>
                      <a:pt x="211" y="648"/>
                    </a:lnTo>
                    <a:lnTo>
                      <a:pt x="302" y="685"/>
                    </a:lnTo>
                    <a:lnTo>
                      <a:pt x="416" y="667"/>
                    </a:lnTo>
                    <a:lnTo>
                      <a:pt x="465" y="687"/>
                    </a:lnTo>
                    <a:lnTo>
                      <a:pt x="532" y="659"/>
                    </a:lnTo>
                    <a:lnTo>
                      <a:pt x="536" y="721"/>
                    </a:lnTo>
                    <a:lnTo>
                      <a:pt x="571" y="764"/>
                    </a:lnTo>
                    <a:lnTo>
                      <a:pt x="624" y="748"/>
                    </a:lnTo>
                    <a:lnTo>
                      <a:pt x="689" y="797"/>
                    </a:lnTo>
                    <a:lnTo>
                      <a:pt x="750" y="776"/>
                    </a:lnTo>
                    <a:lnTo>
                      <a:pt x="772" y="756"/>
                    </a:lnTo>
                    <a:lnTo>
                      <a:pt x="845" y="719"/>
                    </a:lnTo>
                    <a:lnTo>
                      <a:pt x="851" y="654"/>
                    </a:lnTo>
                    <a:lnTo>
                      <a:pt x="831" y="595"/>
                    </a:lnTo>
                    <a:lnTo>
                      <a:pt x="774" y="630"/>
                    </a:lnTo>
                    <a:lnTo>
                      <a:pt x="717" y="567"/>
                    </a:lnTo>
                    <a:lnTo>
                      <a:pt x="678" y="534"/>
                    </a:lnTo>
                    <a:lnTo>
                      <a:pt x="727" y="518"/>
                    </a:lnTo>
                    <a:lnTo>
                      <a:pt x="723" y="465"/>
                    </a:lnTo>
                    <a:lnTo>
                      <a:pt x="760" y="433"/>
                    </a:lnTo>
                    <a:lnTo>
                      <a:pt x="743" y="378"/>
                    </a:lnTo>
                    <a:lnTo>
                      <a:pt x="788" y="349"/>
                    </a:lnTo>
                    <a:lnTo>
                      <a:pt x="841" y="398"/>
                    </a:lnTo>
                    <a:lnTo>
                      <a:pt x="896" y="366"/>
                    </a:lnTo>
                    <a:lnTo>
                      <a:pt x="876" y="303"/>
                    </a:lnTo>
                    <a:lnTo>
                      <a:pt x="823" y="284"/>
                    </a:lnTo>
                    <a:lnTo>
                      <a:pt x="811" y="250"/>
                    </a:lnTo>
                    <a:lnTo>
                      <a:pt x="727" y="266"/>
                    </a:lnTo>
                    <a:lnTo>
                      <a:pt x="676" y="213"/>
                    </a:lnTo>
                    <a:lnTo>
                      <a:pt x="626" y="215"/>
                    </a:lnTo>
                    <a:lnTo>
                      <a:pt x="622" y="165"/>
                    </a:lnTo>
                    <a:lnTo>
                      <a:pt x="691" y="83"/>
                    </a:lnTo>
                    <a:lnTo>
                      <a:pt x="683" y="12"/>
                    </a:lnTo>
                    <a:lnTo>
                      <a:pt x="609" y="26"/>
                    </a:lnTo>
                    <a:lnTo>
                      <a:pt x="445" y="0"/>
                    </a:lnTo>
                    <a:lnTo>
                      <a:pt x="437" y="130"/>
                    </a:lnTo>
                    <a:lnTo>
                      <a:pt x="353" y="197"/>
                    </a:lnTo>
                    <a:lnTo>
                      <a:pt x="288" y="209"/>
                    </a:lnTo>
                    <a:lnTo>
                      <a:pt x="168" y="286"/>
                    </a:lnTo>
                    <a:lnTo>
                      <a:pt x="97" y="317"/>
                    </a:lnTo>
                    <a:lnTo>
                      <a:pt x="0" y="339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Freeform 126"/>
              <p:cNvSpPr/>
              <p:nvPr/>
            </p:nvSpPr>
            <p:spPr bwMode="gray">
              <a:xfrm>
                <a:off x="5624523" y="2592313"/>
                <a:ext cx="753404" cy="1581419"/>
              </a:xfrm>
              <a:custGeom>
                <a:avLst/>
                <a:gdLst/>
                <a:ahLst/>
                <a:cxnLst>
                  <a:cxn ang="0">
                    <a:pos x="25" y="942"/>
                  </a:cxn>
                  <a:cxn ang="0">
                    <a:pos x="23" y="1051"/>
                  </a:cxn>
                  <a:cxn ang="0">
                    <a:pos x="120" y="1027"/>
                  </a:cxn>
                  <a:cxn ang="0">
                    <a:pos x="191" y="998"/>
                  </a:cxn>
                  <a:cxn ang="0">
                    <a:pos x="311" y="919"/>
                  </a:cxn>
                  <a:cxn ang="0">
                    <a:pos x="376" y="909"/>
                  </a:cxn>
                  <a:cxn ang="0">
                    <a:pos x="460" y="840"/>
                  </a:cxn>
                  <a:cxn ang="0">
                    <a:pos x="468" y="712"/>
                  </a:cxn>
                  <a:cxn ang="0">
                    <a:pos x="429" y="675"/>
                  </a:cxn>
                  <a:cxn ang="0">
                    <a:pos x="433" y="635"/>
                  </a:cxn>
                  <a:cxn ang="0">
                    <a:pos x="460" y="600"/>
                  </a:cxn>
                  <a:cxn ang="0">
                    <a:pos x="454" y="565"/>
                  </a:cxn>
                  <a:cxn ang="0">
                    <a:pos x="484" y="504"/>
                  </a:cxn>
                  <a:cxn ang="0">
                    <a:pos x="470" y="433"/>
                  </a:cxn>
                  <a:cxn ang="0">
                    <a:pos x="395" y="395"/>
                  </a:cxn>
                  <a:cxn ang="0">
                    <a:pos x="397" y="324"/>
                  </a:cxn>
                  <a:cxn ang="0">
                    <a:pos x="429" y="293"/>
                  </a:cxn>
                  <a:cxn ang="0">
                    <a:pos x="435" y="254"/>
                  </a:cxn>
                  <a:cxn ang="0">
                    <a:pos x="476" y="240"/>
                  </a:cxn>
                  <a:cxn ang="0">
                    <a:pos x="502" y="169"/>
                  </a:cxn>
                  <a:cxn ang="0">
                    <a:pos x="476" y="122"/>
                  </a:cxn>
                  <a:cxn ang="0">
                    <a:pos x="437" y="104"/>
                  </a:cxn>
                  <a:cxn ang="0">
                    <a:pos x="441" y="61"/>
                  </a:cxn>
                  <a:cxn ang="0">
                    <a:pos x="484" y="41"/>
                  </a:cxn>
                  <a:cxn ang="0">
                    <a:pos x="454" y="0"/>
                  </a:cxn>
                  <a:cxn ang="0">
                    <a:pos x="348" y="43"/>
                  </a:cxn>
                  <a:cxn ang="0">
                    <a:pos x="285" y="43"/>
                  </a:cxn>
                  <a:cxn ang="0">
                    <a:pos x="199" y="74"/>
                  </a:cxn>
                  <a:cxn ang="0">
                    <a:pos x="151" y="193"/>
                  </a:cxn>
                  <a:cxn ang="0">
                    <a:pos x="73" y="222"/>
                  </a:cxn>
                  <a:cxn ang="0">
                    <a:pos x="73" y="291"/>
                  </a:cxn>
                  <a:cxn ang="0">
                    <a:pos x="45" y="415"/>
                  </a:cxn>
                  <a:cxn ang="0">
                    <a:pos x="0" y="468"/>
                  </a:cxn>
                  <a:cxn ang="0">
                    <a:pos x="51" y="555"/>
                  </a:cxn>
                  <a:cxn ang="0">
                    <a:pos x="14" y="655"/>
                  </a:cxn>
                  <a:cxn ang="0">
                    <a:pos x="33" y="789"/>
                  </a:cxn>
                  <a:cxn ang="0">
                    <a:pos x="57" y="877"/>
                  </a:cxn>
                  <a:cxn ang="0">
                    <a:pos x="25" y="942"/>
                  </a:cxn>
                </a:cxnLst>
                <a:rect l="0" t="0" r="r" b="b"/>
                <a:pathLst>
                  <a:path w="502" h="1051">
                    <a:moveTo>
                      <a:pt x="25" y="942"/>
                    </a:moveTo>
                    <a:lnTo>
                      <a:pt x="23" y="1051"/>
                    </a:lnTo>
                    <a:lnTo>
                      <a:pt x="120" y="1027"/>
                    </a:lnTo>
                    <a:lnTo>
                      <a:pt x="191" y="998"/>
                    </a:lnTo>
                    <a:lnTo>
                      <a:pt x="311" y="919"/>
                    </a:lnTo>
                    <a:lnTo>
                      <a:pt x="376" y="909"/>
                    </a:lnTo>
                    <a:lnTo>
                      <a:pt x="460" y="840"/>
                    </a:lnTo>
                    <a:lnTo>
                      <a:pt x="468" y="712"/>
                    </a:lnTo>
                    <a:lnTo>
                      <a:pt x="429" y="675"/>
                    </a:lnTo>
                    <a:lnTo>
                      <a:pt x="433" y="635"/>
                    </a:lnTo>
                    <a:lnTo>
                      <a:pt x="460" y="600"/>
                    </a:lnTo>
                    <a:lnTo>
                      <a:pt x="454" y="565"/>
                    </a:lnTo>
                    <a:lnTo>
                      <a:pt x="484" y="504"/>
                    </a:lnTo>
                    <a:lnTo>
                      <a:pt x="470" y="433"/>
                    </a:lnTo>
                    <a:lnTo>
                      <a:pt x="395" y="395"/>
                    </a:lnTo>
                    <a:lnTo>
                      <a:pt x="397" y="324"/>
                    </a:lnTo>
                    <a:lnTo>
                      <a:pt x="429" y="293"/>
                    </a:lnTo>
                    <a:lnTo>
                      <a:pt x="435" y="254"/>
                    </a:lnTo>
                    <a:lnTo>
                      <a:pt x="476" y="240"/>
                    </a:lnTo>
                    <a:lnTo>
                      <a:pt x="502" y="169"/>
                    </a:lnTo>
                    <a:lnTo>
                      <a:pt x="476" y="122"/>
                    </a:lnTo>
                    <a:lnTo>
                      <a:pt x="437" y="104"/>
                    </a:lnTo>
                    <a:lnTo>
                      <a:pt x="441" y="61"/>
                    </a:lnTo>
                    <a:lnTo>
                      <a:pt x="484" y="41"/>
                    </a:lnTo>
                    <a:lnTo>
                      <a:pt x="454" y="0"/>
                    </a:lnTo>
                    <a:lnTo>
                      <a:pt x="348" y="43"/>
                    </a:lnTo>
                    <a:lnTo>
                      <a:pt x="285" y="43"/>
                    </a:lnTo>
                    <a:lnTo>
                      <a:pt x="199" y="74"/>
                    </a:lnTo>
                    <a:lnTo>
                      <a:pt x="151" y="193"/>
                    </a:lnTo>
                    <a:lnTo>
                      <a:pt x="73" y="222"/>
                    </a:lnTo>
                    <a:lnTo>
                      <a:pt x="73" y="291"/>
                    </a:lnTo>
                    <a:lnTo>
                      <a:pt x="45" y="415"/>
                    </a:lnTo>
                    <a:lnTo>
                      <a:pt x="0" y="468"/>
                    </a:lnTo>
                    <a:lnTo>
                      <a:pt x="51" y="555"/>
                    </a:lnTo>
                    <a:lnTo>
                      <a:pt x="14" y="655"/>
                    </a:lnTo>
                    <a:lnTo>
                      <a:pt x="33" y="789"/>
                    </a:lnTo>
                    <a:lnTo>
                      <a:pt x="57" y="877"/>
                    </a:lnTo>
                    <a:lnTo>
                      <a:pt x="25" y="942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Freeform 129"/>
              <p:cNvSpPr/>
              <p:nvPr/>
            </p:nvSpPr>
            <p:spPr bwMode="gray">
              <a:xfrm>
                <a:off x="8205116" y="6161843"/>
                <a:ext cx="362806" cy="915789"/>
              </a:xfrm>
              <a:custGeom>
                <a:avLst/>
                <a:gdLst/>
                <a:ahLst/>
                <a:cxnLst>
                  <a:cxn ang="0">
                    <a:pos x="172" y="4"/>
                  </a:cxn>
                  <a:cxn ang="0">
                    <a:pos x="154" y="24"/>
                  </a:cxn>
                  <a:cxn ang="0">
                    <a:pos x="132" y="44"/>
                  </a:cxn>
                  <a:cxn ang="0">
                    <a:pos x="111" y="63"/>
                  </a:cxn>
                  <a:cxn ang="0">
                    <a:pos x="87" y="97"/>
                  </a:cxn>
                  <a:cxn ang="0">
                    <a:pos x="73" y="122"/>
                  </a:cxn>
                  <a:cxn ang="0">
                    <a:pos x="63" y="148"/>
                  </a:cxn>
                  <a:cxn ang="0">
                    <a:pos x="44" y="189"/>
                  </a:cxn>
                  <a:cxn ang="0">
                    <a:pos x="20" y="234"/>
                  </a:cxn>
                  <a:cxn ang="0">
                    <a:pos x="4" y="268"/>
                  </a:cxn>
                  <a:cxn ang="0">
                    <a:pos x="2" y="309"/>
                  </a:cxn>
                  <a:cxn ang="0">
                    <a:pos x="14" y="354"/>
                  </a:cxn>
                  <a:cxn ang="0">
                    <a:pos x="18" y="396"/>
                  </a:cxn>
                  <a:cxn ang="0">
                    <a:pos x="12" y="431"/>
                  </a:cxn>
                  <a:cxn ang="0">
                    <a:pos x="24" y="455"/>
                  </a:cxn>
                  <a:cxn ang="0">
                    <a:pos x="57" y="477"/>
                  </a:cxn>
                  <a:cxn ang="0">
                    <a:pos x="85" y="514"/>
                  </a:cxn>
                  <a:cxn ang="0">
                    <a:pos x="111" y="540"/>
                  </a:cxn>
                  <a:cxn ang="0">
                    <a:pos x="130" y="555"/>
                  </a:cxn>
                  <a:cxn ang="0">
                    <a:pos x="140" y="583"/>
                  </a:cxn>
                  <a:cxn ang="0">
                    <a:pos x="148" y="606"/>
                  </a:cxn>
                  <a:cxn ang="0">
                    <a:pos x="162" y="606"/>
                  </a:cxn>
                  <a:cxn ang="0">
                    <a:pos x="168" y="581"/>
                  </a:cxn>
                  <a:cxn ang="0">
                    <a:pos x="168" y="538"/>
                  </a:cxn>
                  <a:cxn ang="0">
                    <a:pos x="179" y="494"/>
                  </a:cxn>
                  <a:cxn ang="0">
                    <a:pos x="201" y="457"/>
                  </a:cxn>
                  <a:cxn ang="0">
                    <a:pos x="217" y="412"/>
                  </a:cxn>
                  <a:cxn ang="0">
                    <a:pos x="225" y="343"/>
                  </a:cxn>
                  <a:cxn ang="0">
                    <a:pos x="229" y="264"/>
                  </a:cxn>
                  <a:cxn ang="0">
                    <a:pos x="229" y="203"/>
                  </a:cxn>
                  <a:cxn ang="0">
                    <a:pos x="240" y="156"/>
                  </a:cxn>
                  <a:cxn ang="0">
                    <a:pos x="238" y="112"/>
                  </a:cxn>
                  <a:cxn ang="0">
                    <a:pos x="223" y="73"/>
                  </a:cxn>
                  <a:cxn ang="0">
                    <a:pos x="207" y="42"/>
                  </a:cxn>
                  <a:cxn ang="0">
                    <a:pos x="185" y="10"/>
                  </a:cxn>
                  <a:cxn ang="0">
                    <a:pos x="173" y="0"/>
                  </a:cxn>
                </a:cxnLst>
                <a:rect l="0" t="0" r="r" b="b"/>
                <a:pathLst>
                  <a:path w="242" h="610">
                    <a:moveTo>
                      <a:pt x="173" y="0"/>
                    </a:moveTo>
                    <a:lnTo>
                      <a:pt x="172" y="4"/>
                    </a:lnTo>
                    <a:lnTo>
                      <a:pt x="164" y="12"/>
                    </a:lnTo>
                    <a:lnTo>
                      <a:pt x="154" y="24"/>
                    </a:lnTo>
                    <a:lnTo>
                      <a:pt x="144" y="36"/>
                    </a:lnTo>
                    <a:lnTo>
                      <a:pt x="132" y="44"/>
                    </a:lnTo>
                    <a:lnTo>
                      <a:pt x="122" y="49"/>
                    </a:lnTo>
                    <a:lnTo>
                      <a:pt x="111" y="63"/>
                    </a:lnTo>
                    <a:lnTo>
                      <a:pt x="97" y="79"/>
                    </a:lnTo>
                    <a:lnTo>
                      <a:pt x="87" y="97"/>
                    </a:lnTo>
                    <a:lnTo>
                      <a:pt x="77" y="112"/>
                    </a:lnTo>
                    <a:lnTo>
                      <a:pt x="73" y="122"/>
                    </a:lnTo>
                    <a:lnTo>
                      <a:pt x="71" y="132"/>
                    </a:lnTo>
                    <a:lnTo>
                      <a:pt x="63" y="148"/>
                    </a:lnTo>
                    <a:lnTo>
                      <a:pt x="53" y="168"/>
                    </a:lnTo>
                    <a:lnTo>
                      <a:pt x="44" y="189"/>
                    </a:lnTo>
                    <a:lnTo>
                      <a:pt x="32" y="213"/>
                    </a:lnTo>
                    <a:lnTo>
                      <a:pt x="20" y="234"/>
                    </a:lnTo>
                    <a:lnTo>
                      <a:pt x="10" y="254"/>
                    </a:lnTo>
                    <a:lnTo>
                      <a:pt x="4" y="268"/>
                    </a:lnTo>
                    <a:lnTo>
                      <a:pt x="0" y="288"/>
                    </a:lnTo>
                    <a:lnTo>
                      <a:pt x="2" y="309"/>
                    </a:lnTo>
                    <a:lnTo>
                      <a:pt x="8" y="331"/>
                    </a:lnTo>
                    <a:lnTo>
                      <a:pt x="14" y="354"/>
                    </a:lnTo>
                    <a:lnTo>
                      <a:pt x="18" y="376"/>
                    </a:lnTo>
                    <a:lnTo>
                      <a:pt x="18" y="396"/>
                    </a:lnTo>
                    <a:lnTo>
                      <a:pt x="14" y="414"/>
                    </a:lnTo>
                    <a:lnTo>
                      <a:pt x="12" y="431"/>
                    </a:lnTo>
                    <a:lnTo>
                      <a:pt x="14" y="445"/>
                    </a:lnTo>
                    <a:lnTo>
                      <a:pt x="24" y="455"/>
                    </a:lnTo>
                    <a:lnTo>
                      <a:pt x="42" y="467"/>
                    </a:lnTo>
                    <a:lnTo>
                      <a:pt x="57" y="477"/>
                    </a:lnTo>
                    <a:lnTo>
                      <a:pt x="71" y="492"/>
                    </a:lnTo>
                    <a:lnTo>
                      <a:pt x="85" y="514"/>
                    </a:lnTo>
                    <a:lnTo>
                      <a:pt x="99" y="530"/>
                    </a:lnTo>
                    <a:lnTo>
                      <a:pt x="111" y="540"/>
                    </a:lnTo>
                    <a:lnTo>
                      <a:pt x="122" y="547"/>
                    </a:lnTo>
                    <a:lnTo>
                      <a:pt x="130" y="555"/>
                    </a:lnTo>
                    <a:lnTo>
                      <a:pt x="136" y="569"/>
                    </a:lnTo>
                    <a:lnTo>
                      <a:pt x="140" y="583"/>
                    </a:lnTo>
                    <a:lnTo>
                      <a:pt x="144" y="597"/>
                    </a:lnTo>
                    <a:lnTo>
                      <a:pt x="148" y="606"/>
                    </a:lnTo>
                    <a:lnTo>
                      <a:pt x="154" y="610"/>
                    </a:lnTo>
                    <a:lnTo>
                      <a:pt x="162" y="606"/>
                    </a:lnTo>
                    <a:lnTo>
                      <a:pt x="168" y="597"/>
                    </a:lnTo>
                    <a:lnTo>
                      <a:pt x="168" y="581"/>
                    </a:lnTo>
                    <a:lnTo>
                      <a:pt x="168" y="559"/>
                    </a:lnTo>
                    <a:lnTo>
                      <a:pt x="168" y="538"/>
                    </a:lnTo>
                    <a:lnTo>
                      <a:pt x="172" y="516"/>
                    </a:lnTo>
                    <a:lnTo>
                      <a:pt x="179" y="494"/>
                    </a:lnTo>
                    <a:lnTo>
                      <a:pt x="189" y="475"/>
                    </a:lnTo>
                    <a:lnTo>
                      <a:pt x="201" y="457"/>
                    </a:lnTo>
                    <a:lnTo>
                      <a:pt x="211" y="435"/>
                    </a:lnTo>
                    <a:lnTo>
                      <a:pt x="217" y="412"/>
                    </a:lnTo>
                    <a:lnTo>
                      <a:pt x="221" y="380"/>
                    </a:lnTo>
                    <a:lnTo>
                      <a:pt x="225" y="343"/>
                    </a:lnTo>
                    <a:lnTo>
                      <a:pt x="227" y="303"/>
                    </a:lnTo>
                    <a:lnTo>
                      <a:pt x="229" y="264"/>
                    </a:lnTo>
                    <a:lnTo>
                      <a:pt x="227" y="231"/>
                    </a:lnTo>
                    <a:lnTo>
                      <a:pt x="229" y="203"/>
                    </a:lnTo>
                    <a:lnTo>
                      <a:pt x="233" y="179"/>
                    </a:lnTo>
                    <a:lnTo>
                      <a:pt x="240" y="156"/>
                    </a:lnTo>
                    <a:lnTo>
                      <a:pt x="242" y="134"/>
                    </a:lnTo>
                    <a:lnTo>
                      <a:pt x="238" y="112"/>
                    </a:lnTo>
                    <a:lnTo>
                      <a:pt x="229" y="89"/>
                    </a:lnTo>
                    <a:lnTo>
                      <a:pt x="223" y="73"/>
                    </a:lnTo>
                    <a:lnTo>
                      <a:pt x="215" y="59"/>
                    </a:lnTo>
                    <a:lnTo>
                      <a:pt x="207" y="42"/>
                    </a:lnTo>
                    <a:lnTo>
                      <a:pt x="195" y="22"/>
                    </a:lnTo>
                    <a:lnTo>
                      <a:pt x="185" y="10"/>
                    </a:lnTo>
                    <a:lnTo>
                      <a:pt x="177" y="2"/>
                    </a:lnTo>
                    <a:lnTo>
                      <a:pt x="173" y="0"/>
                    </a:lnTo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Freeform 76"/>
              <p:cNvSpPr/>
              <p:nvPr/>
            </p:nvSpPr>
            <p:spPr bwMode="gray">
              <a:xfrm>
                <a:off x="5447511" y="5415753"/>
                <a:ext cx="585168" cy="516410"/>
              </a:xfrm>
              <a:custGeom>
                <a:avLst/>
                <a:gdLst/>
                <a:ahLst/>
                <a:cxnLst>
                  <a:cxn ang="0">
                    <a:pos x="83" y="74"/>
                  </a:cxn>
                  <a:cxn ang="0">
                    <a:pos x="71" y="84"/>
                  </a:cxn>
                  <a:cxn ang="0">
                    <a:pos x="45" y="108"/>
                  </a:cxn>
                  <a:cxn ang="0">
                    <a:pos x="20" y="137"/>
                  </a:cxn>
                  <a:cxn ang="0">
                    <a:pos x="4" y="159"/>
                  </a:cxn>
                  <a:cxn ang="0">
                    <a:pos x="0" y="200"/>
                  </a:cxn>
                  <a:cxn ang="0">
                    <a:pos x="6" y="254"/>
                  </a:cxn>
                  <a:cxn ang="0">
                    <a:pos x="22" y="287"/>
                  </a:cxn>
                  <a:cxn ang="0">
                    <a:pos x="51" y="309"/>
                  </a:cxn>
                  <a:cxn ang="0">
                    <a:pos x="91" y="318"/>
                  </a:cxn>
                  <a:cxn ang="0">
                    <a:pos x="112" y="318"/>
                  </a:cxn>
                  <a:cxn ang="0">
                    <a:pos x="134" y="324"/>
                  </a:cxn>
                  <a:cxn ang="0">
                    <a:pos x="164" y="342"/>
                  </a:cxn>
                  <a:cxn ang="0">
                    <a:pos x="185" y="338"/>
                  </a:cxn>
                  <a:cxn ang="0">
                    <a:pos x="199" y="317"/>
                  </a:cxn>
                  <a:cxn ang="0">
                    <a:pos x="213" y="295"/>
                  </a:cxn>
                  <a:cxn ang="0">
                    <a:pos x="240" y="289"/>
                  </a:cxn>
                  <a:cxn ang="0">
                    <a:pos x="260" y="275"/>
                  </a:cxn>
                  <a:cxn ang="0">
                    <a:pos x="280" y="252"/>
                  </a:cxn>
                  <a:cxn ang="0">
                    <a:pos x="305" y="238"/>
                  </a:cxn>
                  <a:cxn ang="0">
                    <a:pos x="319" y="208"/>
                  </a:cxn>
                  <a:cxn ang="0">
                    <a:pos x="323" y="169"/>
                  </a:cxn>
                  <a:cxn ang="0">
                    <a:pos x="343" y="112"/>
                  </a:cxn>
                  <a:cxn ang="0">
                    <a:pos x="362" y="84"/>
                  </a:cxn>
                  <a:cxn ang="0">
                    <a:pos x="380" y="76"/>
                  </a:cxn>
                  <a:cxn ang="0">
                    <a:pos x="392" y="61"/>
                  </a:cxn>
                  <a:cxn ang="0">
                    <a:pos x="390" y="35"/>
                  </a:cxn>
                  <a:cxn ang="0">
                    <a:pos x="384" y="13"/>
                  </a:cxn>
                  <a:cxn ang="0">
                    <a:pos x="356" y="2"/>
                  </a:cxn>
                  <a:cxn ang="0">
                    <a:pos x="301" y="4"/>
                  </a:cxn>
                  <a:cxn ang="0">
                    <a:pos x="260" y="13"/>
                  </a:cxn>
                  <a:cxn ang="0">
                    <a:pos x="221" y="21"/>
                  </a:cxn>
                  <a:cxn ang="0">
                    <a:pos x="181" y="27"/>
                  </a:cxn>
                  <a:cxn ang="0">
                    <a:pos x="154" y="31"/>
                  </a:cxn>
                  <a:cxn ang="0">
                    <a:pos x="134" y="45"/>
                  </a:cxn>
                  <a:cxn ang="0">
                    <a:pos x="114" y="49"/>
                  </a:cxn>
                  <a:cxn ang="0">
                    <a:pos x="93" y="49"/>
                  </a:cxn>
                </a:cxnLst>
                <a:rect l="0" t="0" r="r" b="b"/>
                <a:pathLst>
                  <a:path w="392" h="344">
                    <a:moveTo>
                      <a:pt x="87" y="51"/>
                    </a:moveTo>
                    <a:lnTo>
                      <a:pt x="83" y="74"/>
                    </a:lnTo>
                    <a:lnTo>
                      <a:pt x="79" y="76"/>
                    </a:lnTo>
                    <a:lnTo>
                      <a:pt x="71" y="84"/>
                    </a:lnTo>
                    <a:lnTo>
                      <a:pt x="59" y="96"/>
                    </a:lnTo>
                    <a:lnTo>
                      <a:pt x="45" y="108"/>
                    </a:lnTo>
                    <a:lnTo>
                      <a:pt x="32" y="124"/>
                    </a:lnTo>
                    <a:lnTo>
                      <a:pt x="20" y="137"/>
                    </a:lnTo>
                    <a:lnTo>
                      <a:pt x="10" y="149"/>
                    </a:lnTo>
                    <a:lnTo>
                      <a:pt x="4" y="159"/>
                    </a:lnTo>
                    <a:lnTo>
                      <a:pt x="0" y="175"/>
                    </a:lnTo>
                    <a:lnTo>
                      <a:pt x="0" y="200"/>
                    </a:lnTo>
                    <a:lnTo>
                      <a:pt x="2" y="228"/>
                    </a:lnTo>
                    <a:lnTo>
                      <a:pt x="6" y="254"/>
                    </a:lnTo>
                    <a:lnTo>
                      <a:pt x="12" y="271"/>
                    </a:lnTo>
                    <a:lnTo>
                      <a:pt x="22" y="287"/>
                    </a:lnTo>
                    <a:lnTo>
                      <a:pt x="36" y="299"/>
                    </a:lnTo>
                    <a:lnTo>
                      <a:pt x="51" y="309"/>
                    </a:lnTo>
                    <a:lnTo>
                      <a:pt x="73" y="317"/>
                    </a:lnTo>
                    <a:lnTo>
                      <a:pt x="91" y="318"/>
                    </a:lnTo>
                    <a:lnTo>
                      <a:pt x="103" y="318"/>
                    </a:lnTo>
                    <a:lnTo>
                      <a:pt x="112" y="318"/>
                    </a:lnTo>
                    <a:lnTo>
                      <a:pt x="122" y="318"/>
                    </a:lnTo>
                    <a:lnTo>
                      <a:pt x="134" y="324"/>
                    </a:lnTo>
                    <a:lnTo>
                      <a:pt x="152" y="334"/>
                    </a:lnTo>
                    <a:lnTo>
                      <a:pt x="164" y="342"/>
                    </a:lnTo>
                    <a:lnTo>
                      <a:pt x="175" y="344"/>
                    </a:lnTo>
                    <a:lnTo>
                      <a:pt x="185" y="338"/>
                    </a:lnTo>
                    <a:lnTo>
                      <a:pt x="193" y="328"/>
                    </a:lnTo>
                    <a:lnTo>
                      <a:pt x="199" y="317"/>
                    </a:lnTo>
                    <a:lnTo>
                      <a:pt x="205" y="305"/>
                    </a:lnTo>
                    <a:lnTo>
                      <a:pt x="213" y="295"/>
                    </a:lnTo>
                    <a:lnTo>
                      <a:pt x="225" y="293"/>
                    </a:lnTo>
                    <a:lnTo>
                      <a:pt x="240" y="289"/>
                    </a:lnTo>
                    <a:lnTo>
                      <a:pt x="252" y="283"/>
                    </a:lnTo>
                    <a:lnTo>
                      <a:pt x="260" y="275"/>
                    </a:lnTo>
                    <a:lnTo>
                      <a:pt x="268" y="263"/>
                    </a:lnTo>
                    <a:lnTo>
                      <a:pt x="280" y="252"/>
                    </a:lnTo>
                    <a:lnTo>
                      <a:pt x="292" y="246"/>
                    </a:lnTo>
                    <a:lnTo>
                      <a:pt x="305" y="238"/>
                    </a:lnTo>
                    <a:lnTo>
                      <a:pt x="315" y="224"/>
                    </a:lnTo>
                    <a:lnTo>
                      <a:pt x="319" y="208"/>
                    </a:lnTo>
                    <a:lnTo>
                      <a:pt x="321" y="189"/>
                    </a:lnTo>
                    <a:lnTo>
                      <a:pt x="323" y="169"/>
                    </a:lnTo>
                    <a:lnTo>
                      <a:pt x="331" y="139"/>
                    </a:lnTo>
                    <a:lnTo>
                      <a:pt x="343" y="112"/>
                    </a:lnTo>
                    <a:lnTo>
                      <a:pt x="355" y="92"/>
                    </a:lnTo>
                    <a:lnTo>
                      <a:pt x="362" y="84"/>
                    </a:lnTo>
                    <a:lnTo>
                      <a:pt x="372" y="80"/>
                    </a:lnTo>
                    <a:lnTo>
                      <a:pt x="380" y="76"/>
                    </a:lnTo>
                    <a:lnTo>
                      <a:pt x="388" y="70"/>
                    </a:lnTo>
                    <a:lnTo>
                      <a:pt x="392" y="61"/>
                    </a:lnTo>
                    <a:lnTo>
                      <a:pt x="392" y="51"/>
                    </a:lnTo>
                    <a:lnTo>
                      <a:pt x="390" y="35"/>
                    </a:lnTo>
                    <a:lnTo>
                      <a:pt x="390" y="23"/>
                    </a:lnTo>
                    <a:lnTo>
                      <a:pt x="384" y="13"/>
                    </a:lnTo>
                    <a:lnTo>
                      <a:pt x="374" y="8"/>
                    </a:lnTo>
                    <a:lnTo>
                      <a:pt x="356" y="2"/>
                    </a:lnTo>
                    <a:lnTo>
                      <a:pt x="327" y="0"/>
                    </a:lnTo>
                    <a:lnTo>
                      <a:pt x="301" y="4"/>
                    </a:lnTo>
                    <a:lnTo>
                      <a:pt x="280" y="9"/>
                    </a:lnTo>
                    <a:lnTo>
                      <a:pt x="260" y="13"/>
                    </a:lnTo>
                    <a:lnTo>
                      <a:pt x="240" y="15"/>
                    </a:lnTo>
                    <a:lnTo>
                      <a:pt x="221" y="21"/>
                    </a:lnTo>
                    <a:lnTo>
                      <a:pt x="201" y="27"/>
                    </a:lnTo>
                    <a:lnTo>
                      <a:pt x="181" y="27"/>
                    </a:lnTo>
                    <a:lnTo>
                      <a:pt x="166" y="27"/>
                    </a:lnTo>
                    <a:lnTo>
                      <a:pt x="154" y="31"/>
                    </a:lnTo>
                    <a:lnTo>
                      <a:pt x="142" y="39"/>
                    </a:lnTo>
                    <a:lnTo>
                      <a:pt x="134" y="45"/>
                    </a:lnTo>
                    <a:lnTo>
                      <a:pt x="126" y="49"/>
                    </a:lnTo>
                    <a:lnTo>
                      <a:pt x="114" y="49"/>
                    </a:lnTo>
                    <a:lnTo>
                      <a:pt x="103" y="49"/>
                    </a:lnTo>
                    <a:lnTo>
                      <a:pt x="93" y="49"/>
                    </a:lnTo>
                    <a:lnTo>
                      <a:pt x="87" y="51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Freeform 128"/>
            <p:cNvSpPr/>
            <p:nvPr/>
          </p:nvSpPr>
          <p:spPr bwMode="gray">
            <a:xfrm>
              <a:off x="4442460" y="2909705"/>
              <a:ext cx="1392701" cy="1995425"/>
            </a:xfrm>
            <a:custGeom>
              <a:avLst/>
              <a:gdLst/>
              <a:ahLst/>
              <a:cxnLst>
                <a:cxn ang="0">
                  <a:pos x="8" y="425"/>
                </a:cxn>
                <a:cxn ang="0">
                  <a:pos x="87" y="504"/>
                </a:cxn>
                <a:cxn ang="0">
                  <a:pos x="124" y="595"/>
                </a:cxn>
                <a:cxn ang="0">
                  <a:pos x="107" y="681"/>
                </a:cxn>
                <a:cxn ang="0">
                  <a:pos x="174" y="732"/>
                </a:cxn>
                <a:cxn ang="0">
                  <a:pos x="272" y="748"/>
                </a:cxn>
                <a:cxn ang="0">
                  <a:pos x="317" y="689"/>
                </a:cxn>
                <a:cxn ang="0">
                  <a:pos x="315" y="612"/>
                </a:cxn>
                <a:cxn ang="0">
                  <a:pos x="288" y="435"/>
                </a:cxn>
                <a:cxn ang="0">
                  <a:pos x="370" y="453"/>
                </a:cxn>
                <a:cxn ang="0">
                  <a:pos x="439" y="504"/>
                </a:cxn>
                <a:cxn ang="0">
                  <a:pos x="575" y="603"/>
                </a:cxn>
                <a:cxn ang="0">
                  <a:pos x="561" y="697"/>
                </a:cxn>
                <a:cxn ang="0">
                  <a:pos x="449" y="758"/>
                </a:cxn>
                <a:cxn ang="0">
                  <a:pos x="396" y="819"/>
                </a:cxn>
                <a:cxn ang="0">
                  <a:pos x="286" y="797"/>
                </a:cxn>
                <a:cxn ang="0">
                  <a:pos x="260" y="890"/>
                </a:cxn>
                <a:cxn ang="0">
                  <a:pos x="282" y="998"/>
                </a:cxn>
                <a:cxn ang="0">
                  <a:pos x="195" y="1071"/>
                </a:cxn>
                <a:cxn ang="0">
                  <a:pos x="215" y="1142"/>
                </a:cxn>
                <a:cxn ang="0">
                  <a:pos x="252" y="1217"/>
                </a:cxn>
                <a:cxn ang="0">
                  <a:pos x="443" y="1232"/>
                </a:cxn>
                <a:cxn ang="0">
                  <a:pos x="571" y="1254"/>
                </a:cxn>
                <a:cxn ang="0">
                  <a:pos x="689" y="1299"/>
                </a:cxn>
                <a:cxn ang="0">
                  <a:pos x="754" y="1323"/>
                </a:cxn>
                <a:cxn ang="0">
                  <a:pos x="727" y="1234"/>
                </a:cxn>
                <a:cxn ang="0">
                  <a:pos x="811" y="1163"/>
                </a:cxn>
                <a:cxn ang="0">
                  <a:pos x="715" y="1104"/>
                </a:cxn>
                <a:cxn ang="0">
                  <a:pos x="802" y="1083"/>
                </a:cxn>
                <a:cxn ang="0">
                  <a:pos x="926" y="1065"/>
                </a:cxn>
                <a:cxn ang="0">
                  <a:pos x="874" y="967"/>
                </a:cxn>
                <a:cxn ang="0">
                  <a:pos x="809" y="845"/>
                </a:cxn>
                <a:cxn ang="0">
                  <a:pos x="843" y="671"/>
                </a:cxn>
                <a:cxn ang="0">
                  <a:pos x="800" y="449"/>
                </a:cxn>
                <a:cxn ang="0">
                  <a:pos x="786" y="262"/>
                </a:cxn>
                <a:cxn ang="0">
                  <a:pos x="859" y="85"/>
                </a:cxn>
                <a:cxn ang="0">
                  <a:pos x="825" y="0"/>
                </a:cxn>
                <a:cxn ang="0">
                  <a:pos x="731" y="40"/>
                </a:cxn>
                <a:cxn ang="0">
                  <a:pos x="658" y="179"/>
                </a:cxn>
                <a:cxn ang="0">
                  <a:pos x="516" y="349"/>
                </a:cxn>
                <a:cxn ang="0">
                  <a:pos x="396" y="337"/>
                </a:cxn>
                <a:cxn ang="0">
                  <a:pos x="296" y="282"/>
                </a:cxn>
                <a:cxn ang="0">
                  <a:pos x="290" y="168"/>
                </a:cxn>
                <a:cxn ang="0">
                  <a:pos x="272" y="73"/>
                </a:cxn>
                <a:cxn ang="0">
                  <a:pos x="172" y="170"/>
                </a:cxn>
                <a:cxn ang="0">
                  <a:pos x="107" y="362"/>
                </a:cxn>
              </a:cxnLst>
              <a:rect l="0" t="0" r="r" b="b"/>
              <a:pathLst>
                <a:path w="929" h="1329">
                  <a:moveTo>
                    <a:pt x="0" y="406"/>
                  </a:moveTo>
                  <a:lnTo>
                    <a:pt x="8" y="425"/>
                  </a:lnTo>
                  <a:lnTo>
                    <a:pt x="36" y="461"/>
                  </a:lnTo>
                  <a:lnTo>
                    <a:pt x="87" y="504"/>
                  </a:lnTo>
                  <a:lnTo>
                    <a:pt x="85" y="538"/>
                  </a:lnTo>
                  <a:lnTo>
                    <a:pt x="124" y="595"/>
                  </a:lnTo>
                  <a:lnTo>
                    <a:pt x="107" y="636"/>
                  </a:lnTo>
                  <a:lnTo>
                    <a:pt x="107" y="681"/>
                  </a:lnTo>
                  <a:lnTo>
                    <a:pt x="150" y="697"/>
                  </a:lnTo>
                  <a:lnTo>
                    <a:pt x="174" y="732"/>
                  </a:lnTo>
                  <a:lnTo>
                    <a:pt x="239" y="762"/>
                  </a:lnTo>
                  <a:lnTo>
                    <a:pt x="272" y="748"/>
                  </a:lnTo>
                  <a:lnTo>
                    <a:pt x="278" y="705"/>
                  </a:lnTo>
                  <a:lnTo>
                    <a:pt x="317" y="689"/>
                  </a:lnTo>
                  <a:lnTo>
                    <a:pt x="335" y="648"/>
                  </a:lnTo>
                  <a:lnTo>
                    <a:pt x="315" y="612"/>
                  </a:lnTo>
                  <a:lnTo>
                    <a:pt x="264" y="593"/>
                  </a:lnTo>
                  <a:lnTo>
                    <a:pt x="288" y="435"/>
                  </a:lnTo>
                  <a:lnTo>
                    <a:pt x="319" y="451"/>
                  </a:lnTo>
                  <a:lnTo>
                    <a:pt x="370" y="453"/>
                  </a:lnTo>
                  <a:lnTo>
                    <a:pt x="372" y="484"/>
                  </a:lnTo>
                  <a:lnTo>
                    <a:pt x="439" y="504"/>
                  </a:lnTo>
                  <a:lnTo>
                    <a:pt x="563" y="559"/>
                  </a:lnTo>
                  <a:lnTo>
                    <a:pt x="575" y="603"/>
                  </a:lnTo>
                  <a:lnTo>
                    <a:pt x="550" y="646"/>
                  </a:lnTo>
                  <a:lnTo>
                    <a:pt x="561" y="697"/>
                  </a:lnTo>
                  <a:lnTo>
                    <a:pt x="557" y="750"/>
                  </a:lnTo>
                  <a:lnTo>
                    <a:pt x="449" y="758"/>
                  </a:lnTo>
                  <a:lnTo>
                    <a:pt x="449" y="807"/>
                  </a:lnTo>
                  <a:lnTo>
                    <a:pt x="396" y="819"/>
                  </a:lnTo>
                  <a:lnTo>
                    <a:pt x="349" y="793"/>
                  </a:lnTo>
                  <a:lnTo>
                    <a:pt x="286" y="797"/>
                  </a:lnTo>
                  <a:lnTo>
                    <a:pt x="288" y="851"/>
                  </a:lnTo>
                  <a:lnTo>
                    <a:pt x="260" y="890"/>
                  </a:lnTo>
                  <a:lnTo>
                    <a:pt x="305" y="921"/>
                  </a:lnTo>
                  <a:lnTo>
                    <a:pt x="282" y="998"/>
                  </a:lnTo>
                  <a:lnTo>
                    <a:pt x="292" y="1057"/>
                  </a:lnTo>
                  <a:lnTo>
                    <a:pt x="195" y="1071"/>
                  </a:lnTo>
                  <a:lnTo>
                    <a:pt x="211" y="1093"/>
                  </a:lnTo>
                  <a:lnTo>
                    <a:pt x="215" y="1142"/>
                  </a:lnTo>
                  <a:lnTo>
                    <a:pt x="191" y="1156"/>
                  </a:lnTo>
                  <a:lnTo>
                    <a:pt x="252" y="1217"/>
                  </a:lnTo>
                  <a:lnTo>
                    <a:pt x="345" y="1191"/>
                  </a:lnTo>
                  <a:lnTo>
                    <a:pt x="443" y="1232"/>
                  </a:lnTo>
                  <a:lnTo>
                    <a:pt x="506" y="1280"/>
                  </a:lnTo>
                  <a:lnTo>
                    <a:pt x="571" y="1254"/>
                  </a:lnTo>
                  <a:lnTo>
                    <a:pt x="642" y="1299"/>
                  </a:lnTo>
                  <a:lnTo>
                    <a:pt x="689" y="1299"/>
                  </a:lnTo>
                  <a:lnTo>
                    <a:pt x="691" y="1329"/>
                  </a:lnTo>
                  <a:lnTo>
                    <a:pt x="754" y="1323"/>
                  </a:lnTo>
                  <a:lnTo>
                    <a:pt x="756" y="1270"/>
                  </a:lnTo>
                  <a:lnTo>
                    <a:pt x="727" y="1234"/>
                  </a:lnTo>
                  <a:lnTo>
                    <a:pt x="748" y="1205"/>
                  </a:lnTo>
                  <a:lnTo>
                    <a:pt x="811" y="1163"/>
                  </a:lnTo>
                  <a:lnTo>
                    <a:pt x="776" y="1142"/>
                  </a:lnTo>
                  <a:lnTo>
                    <a:pt x="715" y="1104"/>
                  </a:lnTo>
                  <a:lnTo>
                    <a:pt x="733" y="1069"/>
                  </a:lnTo>
                  <a:lnTo>
                    <a:pt x="802" y="1083"/>
                  </a:lnTo>
                  <a:lnTo>
                    <a:pt x="880" y="1089"/>
                  </a:lnTo>
                  <a:lnTo>
                    <a:pt x="926" y="1065"/>
                  </a:lnTo>
                  <a:lnTo>
                    <a:pt x="929" y="1014"/>
                  </a:lnTo>
                  <a:lnTo>
                    <a:pt x="874" y="967"/>
                  </a:lnTo>
                  <a:lnTo>
                    <a:pt x="837" y="906"/>
                  </a:lnTo>
                  <a:lnTo>
                    <a:pt x="809" y="845"/>
                  </a:lnTo>
                  <a:lnTo>
                    <a:pt x="811" y="736"/>
                  </a:lnTo>
                  <a:lnTo>
                    <a:pt x="843" y="671"/>
                  </a:lnTo>
                  <a:lnTo>
                    <a:pt x="819" y="583"/>
                  </a:lnTo>
                  <a:lnTo>
                    <a:pt x="800" y="449"/>
                  </a:lnTo>
                  <a:lnTo>
                    <a:pt x="837" y="351"/>
                  </a:lnTo>
                  <a:lnTo>
                    <a:pt x="786" y="262"/>
                  </a:lnTo>
                  <a:lnTo>
                    <a:pt x="829" y="209"/>
                  </a:lnTo>
                  <a:lnTo>
                    <a:pt x="859" y="85"/>
                  </a:lnTo>
                  <a:lnTo>
                    <a:pt x="859" y="18"/>
                  </a:lnTo>
                  <a:lnTo>
                    <a:pt x="825" y="0"/>
                  </a:lnTo>
                  <a:lnTo>
                    <a:pt x="788" y="59"/>
                  </a:lnTo>
                  <a:lnTo>
                    <a:pt x="731" y="40"/>
                  </a:lnTo>
                  <a:lnTo>
                    <a:pt x="678" y="99"/>
                  </a:lnTo>
                  <a:lnTo>
                    <a:pt x="658" y="179"/>
                  </a:lnTo>
                  <a:lnTo>
                    <a:pt x="561" y="309"/>
                  </a:lnTo>
                  <a:lnTo>
                    <a:pt x="516" y="349"/>
                  </a:lnTo>
                  <a:lnTo>
                    <a:pt x="487" y="321"/>
                  </a:lnTo>
                  <a:lnTo>
                    <a:pt x="396" y="337"/>
                  </a:lnTo>
                  <a:lnTo>
                    <a:pt x="355" y="284"/>
                  </a:lnTo>
                  <a:lnTo>
                    <a:pt x="296" y="282"/>
                  </a:lnTo>
                  <a:lnTo>
                    <a:pt x="254" y="242"/>
                  </a:lnTo>
                  <a:lnTo>
                    <a:pt x="290" y="168"/>
                  </a:lnTo>
                  <a:lnTo>
                    <a:pt x="305" y="122"/>
                  </a:lnTo>
                  <a:lnTo>
                    <a:pt x="272" y="73"/>
                  </a:lnTo>
                  <a:lnTo>
                    <a:pt x="207" y="91"/>
                  </a:lnTo>
                  <a:lnTo>
                    <a:pt x="172" y="170"/>
                  </a:lnTo>
                  <a:lnTo>
                    <a:pt x="158" y="307"/>
                  </a:lnTo>
                  <a:lnTo>
                    <a:pt x="107" y="362"/>
                  </a:lnTo>
                  <a:lnTo>
                    <a:pt x="0" y="406"/>
                  </a:lnTo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 bwMode="auto">
          <a:xfrm>
            <a:off x="5840413" y="2487613"/>
            <a:ext cx="758825" cy="277812"/>
            <a:chOff x="5325236" y="2198263"/>
            <a:chExt cx="758932" cy="276999"/>
          </a:xfrm>
        </p:grpSpPr>
        <p:sp>
          <p:nvSpPr>
            <p:cNvPr id="53" name="椭圆 52"/>
            <p:cNvSpPr/>
            <p:nvPr/>
          </p:nvSpPr>
          <p:spPr bwMode="auto">
            <a:xfrm>
              <a:off x="5325236" y="2284555"/>
              <a:ext cx="110166" cy="110306"/>
            </a:xfrm>
            <a:prstGeom prst="ellipse">
              <a:avLst/>
            </a:prstGeom>
            <a:solidFill>
              <a:srgbClr val="C05B08"/>
            </a:solidFill>
            <a:ln w="20066">
              <a:solidFill>
                <a:schemeClr val="accent6">
                  <a:lumMod val="75000"/>
                </a:schemeClr>
              </a:solidFill>
            </a:ln>
            <a:effectLst>
              <a:glow rad="25400">
                <a:srgbClr val="C05B08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507174"/>
                </a:solidFill>
              </a:endParaRPr>
            </a:p>
          </p:txBody>
        </p:sp>
        <p:sp>
          <p:nvSpPr>
            <p:cNvPr id="41013" name="矩形 314"/>
            <p:cNvSpPr>
              <a:spLocks noChangeArrowheads="1"/>
            </p:cNvSpPr>
            <p:nvPr/>
          </p:nvSpPr>
          <p:spPr bwMode="auto">
            <a:xfrm>
              <a:off x="5392436" y="2198263"/>
              <a:ext cx="6917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ko-KR" sz="1200">
                  <a:solidFill>
                    <a:srgbClr val="C05B08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20%</a:t>
              </a:r>
              <a:endParaRPr lang="en-US" altLang="zh-CN" sz="1200">
                <a:solidFill>
                  <a:srgbClr val="C05B08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 bwMode="auto">
          <a:xfrm>
            <a:off x="5289550" y="1838325"/>
            <a:ext cx="785813" cy="276225"/>
            <a:chOff x="4211960" y="1718687"/>
            <a:chExt cx="785421" cy="276999"/>
          </a:xfrm>
        </p:grpSpPr>
        <p:sp>
          <p:nvSpPr>
            <p:cNvPr id="56" name="椭圆 55"/>
            <p:cNvSpPr/>
            <p:nvPr/>
          </p:nvSpPr>
          <p:spPr bwMode="auto">
            <a:xfrm>
              <a:off x="4211960" y="1810045"/>
              <a:ext cx="110214" cy="110012"/>
            </a:xfrm>
            <a:prstGeom prst="ellipse">
              <a:avLst/>
            </a:prstGeom>
            <a:solidFill>
              <a:srgbClr val="C05B08"/>
            </a:solidFill>
            <a:ln w="20066">
              <a:solidFill>
                <a:schemeClr val="accent6">
                  <a:lumMod val="75000"/>
                </a:schemeClr>
              </a:solidFill>
            </a:ln>
            <a:effectLst>
              <a:glow rad="25400">
                <a:srgbClr val="C05B08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507174"/>
                </a:solidFill>
              </a:endParaRPr>
            </a:p>
          </p:txBody>
        </p:sp>
        <p:sp>
          <p:nvSpPr>
            <p:cNvPr id="41009" name="矩形 315"/>
            <p:cNvSpPr>
              <a:spLocks noChangeArrowheads="1"/>
            </p:cNvSpPr>
            <p:nvPr/>
          </p:nvSpPr>
          <p:spPr bwMode="auto">
            <a:xfrm>
              <a:off x="4273223" y="1718687"/>
              <a:ext cx="7241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ko-KR" sz="1200">
                  <a:solidFill>
                    <a:srgbClr val="C05B08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15%</a:t>
              </a:r>
              <a:endParaRPr lang="en-US" altLang="zh-CN" sz="1200">
                <a:solidFill>
                  <a:srgbClr val="C05B08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  <p:sp>
        <p:nvSpPr>
          <p:cNvPr id="58" name="椭圆 57"/>
          <p:cNvSpPr/>
          <p:nvPr/>
        </p:nvSpPr>
        <p:spPr bwMode="auto">
          <a:xfrm>
            <a:off x="3409258" y="2219255"/>
            <a:ext cx="110100" cy="110136"/>
          </a:xfrm>
          <a:prstGeom prst="ellipse">
            <a:avLst/>
          </a:prstGeom>
          <a:solidFill>
            <a:srgbClr val="C05B08"/>
          </a:solidFill>
          <a:ln w="20066">
            <a:solidFill>
              <a:schemeClr val="accent6">
                <a:lumMod val="75000"/>
              </a:schemeClr>
            </a:solidFill>
          </a:ln>
          <a:effectLst>
            <a:glow rad="25400">
              <a:srgbClr val="C05B08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507174"/>
              </a:solidFill>
            </a:endParaRPr>
          </a:p>
        </p:txBody>
      </p:sp>
      <p:sp>
        <p:nvSpPr>
          <p:cNvPr id="59" name="矩形 316"/>
          <p:cNvSpPr>
            <a:spLocks noChangeArrowheads="1"/>
          </p:cNvSpPr>
          <p:nvPr/>
        </p:nvSpPr>
        <p:spPr bwMode="auto">
          <a:xfrm>
            <a:off x="3476625" y="2149475"/>
            <a:ext cx="5746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C05B08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5%</a:t>
            </a:r>
            <a:endParaRPr lang="en-US" altLang="zh-CN" sz="1200">
              <a:solidFill>
                <a:srgbClr val="C05B08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2300656" y="1767577"/>
            <a:ext cx="110198" cy="109638"/>
          </a:xfrm>
          <a:prstGeom prst="ellipse">
            <a:avLst/>
          </a:prstGeom>
          <a:solidFill>
            <a:srgbClr val="C05B08"/>
          </a:solidFill>
          <a:ln w="20066">
            <a:solidFill>
              <a:schemeClr val="accent6">
                <a:lumMod val="75000"/>
              </a:schemeClr>
            </a:solidFill>
          </a:ln>
          <a:effectLst>
            <a:glow rad="25400">
              <a:srgbClr val="C05B08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507174"/>
              </a:solidFill>
            </a:endParaRPr>
          </a:p>
        </p:txBody>
      </p:sp>
      <p:sp>
        <p:nvSpPr>
          <p:cNvPr id="61" name="矩形 317"/>
          <p:cNvSpPr>
            <a:spLocks noChangeArrowheads="1"/>
          </p:cNvSpPr>
          <p:nvPr/>
        </p:nvSpPr>
        <p:spPr bwMode="auto">
          <a:xfrm>
            <a:off x="2347913" y="1676400"/>
            <a:ext cx="692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C05B08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10%</a:t>
            </a:r>
            <a:endParaRPr lang="en-US" altLang="zh-CN" sz="1200">
              <a:solidFill>
                <a:srgbClr val="C05B08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62" name="组合 61"/>
          <p:cNvGrpSpPr/>
          <p:nvPr/>
        </p:nvGrpSpPr>
        <p:grpSpPr bwMode="auto">
          <a:xfrm>
            <a:off x="2473325" y="2581275"/>
            <a:ext cx="660400" cy="276225"/>
            <a:chOff x="1652179" y="2795763"/>
            <a:chExt cx="659978" cy="276999"/>
          </a:xfrm>
        </p:grpSpPr>
        <p:sp>
          <p:nvSpPr>
            <p:cNvPr id="63" name="椭圆 62"/>
            <p:cNvSpPr/>
            <p:nvPr/>
          </p:nvSpPr>
          <p:spPr bwMode="auto">
            <a:xfrm>
              <a:off x="1652179" y="2871091"/>
              <a:ext cx="110118" cy="110426"/>
            </a:xfrm>
            <a:prstGeom prst="ellipse">
              <a:avLst/>
            </a:prstGeom>
            <a:solidFill>
              <a:srgbClr val="C05B08"/>
            </a:solidFill>
            <a:ln w="20066">
              <a:solidFill>
                <a:schemeClr val="accent6">
                  <a:lumMod val="75000"/>
                </a:schemeClr>
              </a:solidFill>
            </a:ln>
            <a:effectLst>
              <a:glow rad="25400">
                <a:srgbClr val="C05B08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507174"/>
                </a:solidFill>
              </a:endParaRPr>
            </a:p>
          </p:txBody>
        </p:sp>
        <p:sp>
          <p:nvSpPr>
            <p:cNvPr id="41005" name="矩形 318"/>
            <p:cNvSpPr>
              <a:spLocks noChangeArrowheads="1"/>
            </p:cNvSpPr>
            <p:nvPr/>
          </p:nvSpPr>
          <p:spPr bwMode="auto">
            <a:xfrm>
              <a:off x="1737069" y="2795763"/>
              <a:ext cx="5750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ko-KR" sz="1200">
                  <a:solidFill>
                    <a:srgbClr val="C05B08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8%</a:t>
              </a:r>
              <a:endParaRPr lang="en-US" altLang="zh-CN" sz="1200">
                <a:solidFill>
                  <a:srgbClr val="C05B08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 bwMode="auto">
          <a:xfrm>
            <a:off x="5494338" y="1198563"/>
            <a:ext cx="677862" cy="277812"/>
            <a:chOff x="2375217" y="3718062"/>
            <a:chExt cx="678096" cy="276999"/>
          </a:xfrm>
        </p:grpSpPr>
        <p:sp>
          <p:nvSpPr>
            <p:cNvPr id="66" name="椭圆 65"/>
            <p:cNvSpPr/>
            <p:nvPr/>
          </p:nvSpPr>
          <p:spPr bwMode="auto">
            <a:xfrm>
              <a:off x="2375217" y="3797443"/>
              <a:ext cx="110130" cy="110238"/>
            </a:xfrm>
            <a:prstGeom prst="ellipse">
              <a:avLst/>
            </a:prstGeom>
            <a:solidFill>
              <a:srgbClr val="C05B08"/>
            </a:solidFill>
            <a:ln w="20066">
              <a:solidFill>
                <a:schemeClr val="accent6">
                  <a:lumMod val="75000"/>
                </a:schemeClr>
              </a:solidFill>
            </a:ln>
            <a:effectLst>
              <a:glow rad="25400">
                <a:srgbClr val="C05B08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507174"/>
                </a:solidFill>
              </a:endParaRPr>
            </a:p>
          </p:txBody>
        </p:sp>
        <p:sp>
          <p:nvSpPr>
            <p:cNvPr id="41001" name="矩形 319"/>
            <p:cNvSpPr>
              <a:spLocks noChangeArrowheads="1"/>
            </p:cNvSpPr>
            <p:nvPr/>
          </p:nvSpPr>
          <p:spPr bwMode="auto">
            <a:xfrm>
              <a:off x="2478157" y="3718062"/>
              <a:ext cx="5751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ko-KR" sz="1200">
                  <a:solidFill>
                    <a:srgbClr val="C05B08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4%</a:t>
              </a:r>
              <a:endParaRPr lang="en-US" altLang="zh-CN" sz="1200">
                <a:solidFill>
                  <a:srgbClr val="C05B08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  <p:sp>
        <p:nvSpPr>
          <p:cNvPr id="68" name="椭圆 67"/>
          <p:cNvSpPr/>
          <p:nvPr/>
        </p:nvSpPr>
        <p:spPr bwMode="auto">
          <a:xfrm>
            <a:off x="4231413" y="2618353"/>
            <a:ext cx="110254" cy="110008"/>
          </a:xfrm>
          <a:prstGeom prst="ellipse">
            <a:avLst/>
          </a:prstGeom>
          <a:solidFill>
            <a:srgbClr val="C05B08"/>
          </a:solidFill>
          <a:ln w="20066">
            <a:solidFill>
              <a:schemeClr val="accent6">
                <a:lumMod val="75000"/>
              </a:schemeClr>
            </a:solidFill>
          </a:ln>
          <a:effectLst>
            <a:glow rad="25400">
              <a:srgbClr val="C05B08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507174"/>
              </a:solidFill>
            </a:endParaRPr>
          </a:p>
        </p:txBody>
      </p:sp>
      <p:sp>
        <p:nvSpPr>
          <p:cNvPr id="69" name="矩形 320"/>
          <p:cNvSpPr>
            <a:spLocks noChangeArrowheads="1"/>
          </p:cNvSpPr>
          <p:nvPr/>
        </p:nvSpPr>
        <p:spPr bwMode="auto">
          <a:xfrm>
            <a:off x="4294188" y="2533650"/>
            <a:ext cx="669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C05B08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11%</a:t>
            </a:r>
            <a:endParaRPr lang="en-US" altLang="zh-CN" sz="1200">
              <a:solidFill>
                <a:srgbClr val="C05B08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 bwMode="auto">
          <a:xfrm>
            <a:off x="4818063" y="3543300"/>
            <a:ext cx="757237" cy="277813"/>
            <a:chOff x="3741560" y="3449892"/>
            <a:chExt cx="756338" cy="276999"/>
          </a:xfrm>
        </p:grpSpPr>
        <p:sp>
          <p:nvSpPr>
            <p:cNvPr id="71" name="椭圆 70"/>
            <p:cNvSpPr/>
            <p:nvPr/>
          </p:nvSpPr>
          <p:spPr bwMode="auto">
            <a:xfrm>
              <a:off x="3741560" y="3536216"/>
              <a:ext cx="110312" cy="109848"/>
            </a:xfrm>
            <a:prstGeom prst="ellipse">
              <a:avLst/>
            </a:prstGeom>
            <a:solidFill>
              <a:srgbClr val="C05B08"/>
            </a:solidFill>
            <a:ln w="20066">
              <a:solidFill>
                <a:schemeClr val="accent6">
                  <a:lumMod val="75000"/>
                </a:schemeClr>
              </a:solidFill>
            </a:ln>
            <a:effectLst>
              <a:glow rad="25400">
                <a:srgbClr val="C05B08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507174"/>
                </a:solidFill>
              </a:endParaRPr>
            </a:p>
          </p:txBody>
        </p:sp>
        <p:sp>
          <p:nvSpPr>
            <p:cNvPr id="40997" name="矩形 321"/>
            <p:cNvSpPr>
              <a:spLocks noChangeArrowheads="1"/>
            </p:cNvSpPr>
            <p:nvPr/>
          </p:nvSpPr>
          <p:spPr bwMode="auto">
            <a:xfrm>
              <a:off x="3805250" y="3449892"/>
              <a:ext cx="69264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ko-KR" sz="1200">
                  <a:solidFill>
                    <a:srgbClr val="C05B08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12%</a:t>
              </a:r>
              <a:endParaRPr lang="en-US" altLang="zh-CN" sz="1200">
                <a:solidFill>
                  <a:srgbClr val="C05B08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 bwMode="auto">
          <a:xfrm>
            <a:off x="5083175" y="2717800"/>
            <a:ext cx="742950" cy="276225"/>
            <a:chOff x="5843560" y="3643169"/>
            <a:chExt cx="741884" cy="276999"/>
          </a:xfrm>
        </p:grpSpPr>
        <p:sp>
          <p:nvSpPr>
            <p:cNvPr id="74" name="椭圆 73"/>
            <p:cNvSpPr/>
            <p:nvPr/>
          </p:nvSpPr>
          <p:spPr bwMode="auto">
            <a:xfrm flipH="1">
              <a:off x="5843560" y="3738156"/>
              <a:ext cx="108890" cy="110306"/>
            </a:xfrm>
            <a:prstGeom prst="ellipse">
              <a:avLst/>
            </a:prstGeom>
            <a:solidFill>
              <a:srgbClr val="C05B08"/>
            </a:solidFill>
            <a:ln w="20066">
              <a:solidFill>
                <a:schemeClr val="accent6">
                  <a:lumMod val="75000"/>
                </a:schemeClr>
              </a:solidFill>
            </a:ln>
            <a:effectLst>
              <a:glow rad="25400">
                <a:srgbClr val="C05B08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507174"/>
                </a:solidFill>
              </a:endParaRPr>
            </a:p>
          </p:txBody>
        </p:sp>
        <p:sp>
          <p:nvSpPr>
            <p:cNvPr id="40993" name="矩形 322"/>
            <p:cNvSpPr>
              <a:spLocks noChangeArrowheads="1"/>
            </p:cNvSpPr>
            <p:nvPr/>
          </p:nvSpPr>
          <p:spPr bwMode="auto">
            <a:xfrm flipH="1">
              <a:off x="5901704" y="3643169"/>
              <a:ext cx="6837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ko-KR" sz="1200">
                  <a:solidFill>
                    <a:srgbClr val="C05B08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15%</a:t>
              </a:r>
              <a:endParaRPr lang="en-US" altLang="zh-CN" sz="1200">
                <a:solidFill>
                  <a:srgbClr val="C05B08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02400" y="1708150"/>
            <a:ext cx="1598613" cy="319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矩形 79"/>
          <p:cNvSpPr>
            <a:spLocks noChangeArrowheads="1"/>
          </p:cNvSpPr>
          <p:nvPr/>
        </p:nvSpPr>
        <p:spPr bwMode="auto">
          <a:xfrm>
            <a:off x="1371600" y="4244975"/>
            <a:ext cx="57197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524000" y="3830638"/>
            <a:ext cx="5399088" cy="369887"/>
            <a:chOff x="1523408" y="3830083"/>
            <a:chExt cx="5399456" cy="370304"/>
          </a:xfrm>
        </p:grpSpPr>
        <p:grpSp>
          <p:nvGrpSpPr>
            <p:cNvPr id="40984" name="组合 76"/>
            <p:cNvGrpSpPr/>
            <p:nvPr/>
          </p:nvGrpSpPr>
          <p:grpSpPr bwMode="auto">
            <a:xfrm>
              <a:off x="1523408" y="3830083"/>
              <a:ext cx="2545047" cy="338554"/>
              <a:chOff x="-1684304" y="3680447"/>
              <a:chExt cx="2545047" cy="338554"/>
            </a:xfrm>
          </p:grpSpPr>
          <p:sp>
            <p:nvSpPr>
              <p:cNvPr id="40986" name="TextBox 232"/>
              <p:cNvSpPr txBox="1">
                <a:spLocks noChangeArrowheads="1"/>
              </p:cNvSpPr>
              <p:nvPr/>
            </p:nvSpPr>
            <p:spPr bwMode="auto">
              <a:xfrm>
                <a:off x="-1533481" y="3680447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十字箭头 80"/>
              <p:cNvSpPr/>
              <p:nvPr/>
            </p:nvSpPr>
            <p:spPr>
              <a:xfrm>
                <a:off x="-1684304" y="3758322"/>
                <a:ext cx="169875" cy="168465"/>
              </a:xfrm>
              <a:prstGeom prst="quadArrow">
                <a:avLst/>
              </a:prstGeom>
              <a:solidFill>
                <a:srgbClr val="C05B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988" name="矩形 81"/>
              <p:cNvSpPr>
                <a:spLocks noChangeArrowheads="1"/>
              </p:cNvSpPr>
              <p:nvPr/>
            </p:nvSpPr>
            <p:spPr bwMode="auto">
              <a:xfrm>
                <a:off x="-478085" y="3722802"/>
                <a:ext cx="133882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3" name="直接连接符 82"/>
              <p:cNvCxnSpPr/>
              <p:nvPr/>
            </p:nvCxnSpPr>
            <p:spPr>
              <a:xfrm>
                <a:off x="-534876" y="3737661"/>
                <a:ext cx="0" cy="2097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直接连接符 83"/>
            <p:cNvCxnSpPr/>
            <p:nvPr/>
          </p:nvCxnSpPr>
          <p:spPr>
            <a:xfrm>
              <a:off x="1542459" y="4200387"/>
              <a:ext cx="538040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4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4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4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4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4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4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4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4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4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0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4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0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4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0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4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0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4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0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4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0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4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0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4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0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4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0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4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4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0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4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0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  <p:bldP spid="61" grpId="0"/>
      <p:bldP spid="61" grpId="1"/>
      <p:bldP spid="69" grpId="0"/>
      <p:bldP spid="69" grpId="1"/>
      <p:bldP spid="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组合 124"/>
          <p:cNvGrpSpPr/>
          <p:nvPr/>
        </p:nvGrpSpPr>
        <p:grpSpPr bwMode="auto">
          <a:xfrm>
            <a:off x="2495550" y="1403350"/>
            <a:ext cx="3317875" cy="3305175"/>
            <a:chOff x="2495128" y="1403577"/>
            <a:chExt cx="3317874" cy="3305174"/>
          </a:xfrm>
        </p:grpSpPr>
        <p:grpSp>
          <p:nvGrpSpPr>
            <p:cNvPr id="43036" name="组合 113"/>
            <p:cNvGrpSpPr/>
            <p:nvPr/>
          </p:nvGrpSpPr>
          <p:grpSpPr bwMode="auto">
            <a:xfrm>
              <a:off x="2495128" y="1403577"/>
              <a:ext cx="3270249" cy="3305174"/>
              <a:chOff x="2303463" y="1403577"/>
              <a:chExt cx="3270249" cy="3305174"/>
            </a:xfrm>
          </p:grpSpPr>
          <p:sp>
            <p:nvSpPr>
              <p:cNvPr id="43040" name="Freeform 56"/>
              <p:cNvSpPr/>
              <p:nvPr/>
            </p:nvSpPr>
            <p:spPr bwMode="auto">
              <a:xfrm>
                <a:off x="2303463" y="3141662"/>
                <a:ext cx="358775" cy="196850"/>
              </a:xfrm>
              <a:custGeom>
                <a:avLst/>
                <a:gdLst>
                  <a:gd name="T0" fmla="*/ 2147483646 w 226"/>
                  <a:gd name="T1" fmla="*/ 2147483646 h 124"/>
                  <a:gd name="T2" fmla="*/ 0 w 226"/>
                  <a:gd name="T3" fmla="*/ 2147483646 h 124"/>
                  <a:gd name="T4" fmla="*/ 2147483646 w 226"/>
                  <a:gd name="T5" fmla="*/ 0 h 124"/>
                  <a:gd name="T6" fmla="*/ 2147483646 w 226"/>
                  <a:gd name="T7" fmla="*/ 2147483646 h 124"/>
                  <a:gd name="T8" fmla="*/ 2147483646 w 226"/>
                  <a:gd name="T9" fmla="*/ 2147483646 h 1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6" h="124">
                    <a:moveTo>
                      <a:pt x="48" y="124"/>
                    </a:moveTo>
                    <a:lnTo>
                      <a:pt x="0" y="90"/>
                    </a:lnTo>
                    <a:lnTo>
                      <a:pt x="178" y="0"/>
                    </a:lnTo>
                    <a:lnTo>
                      <a:pt x="226" y="32"/>
                    </a:lnTo>
                    <a:lnTo>
                      <a:pt x="48" y="124"/>
                    </a:lnTo>
                    <a:close/>
                  </a:path>
                </a:pathLst>
              </a:custGeom>
              <a:solidFill>
                <a:srgbClr val="A99E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" name="组合 2"/>
              <p:cNvGrpSpPr/>
              <p:nvPr/>
            </p:nvGrpSpPr>
            <p:grpSpPr bwMode="auto">
              <a:xfrm>
                <a:off x="2303463" y="1403577"/>
                <a:ext cx="3270249" cy="3305174"/>
                <a:chOff x="2303463" y="938213"/>
                <a:chExt cx="3270250" cy="3305175"/>
              </a:xfrm>
              <a:solidFill>
                <a:srgbClr val="A99E67"/>
              </a:solidFill>
            </p:grpSpPr>
            <p:sp>
              <p:nvSpPr>
                <p:cNvPr id="13" name="Freeform 47"/>
                <p:cNvSpPr/>
                <p:nvPr/>
              </p:nvSpPr>
              <p:spPr bwMode="auto">
                <a:xfrm>
                  <a:off x="3406775" y="1808163"/>
                  <a:ext cx="2070100" cy="2178050"/>
                </a:xfrm>
                <a:custGeom>
                  <a:avLst/>
                  <a:gdLst>
                    <a:gd name="T0" fmla="*/ 1275670 w 813"/>
                    <a:gd name="T1" fmla="*/ 1401085 h 855"/>
                    <a:gd name="T2" fmla="*/ 1036323 w 813"/>
                    <a:gd name="T3" fmla="*/ 0 h 855"/>
                    <a:gd name="T4" fmla="*/ 0 w 813"/>
                    <a:gd name="T5" fmla="*/ 1513172 h 855"/>
                    <a:gd name="T6" fmla="*/ 1275670 w 813"/>
                    <a:gd name="T7" fmla="*/ 1401085 h 85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13" h="855">
                      <a:moveTo>
                        <a:pt x="501" y="550"/>
                      </a:moveTo>
                      <a:cubicBezTo>
                        <a:pt x="683" y="354"/>
                        <a:pt x="601" y="119"/>
                        <a:pt x="407" y="0"/>
                      </a:cubicBezTo>
                      <a:cubicBezTo>
                        <a:pt x="813" y="279"/>
                        <a:pt x="349" y="855"/>
                        <a:pt x="0" y="594"/>
                      </a:cubicBezTo>
                      <a:cubicBezTo>
                        <a:pt x="154" y="710"/>
                        <a:pt x="348" y="716"/>
                        <a:pt x="501" y="5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4" name="Freeform 55"/>
                <p:cNvSpPr/>
                <p:nvPr/>
              </p:nvSpPr>
              <p:spPr bwMode="auto">
                <a:xfrm>
                  <a:off x="2303463" y="2827338"/>
                  <a:ext cx="125413" cy="276225"/>
                </a:xfrm>
                <a:custGeom>
                  <a:avLst/>
                  <a:gdLst>
                    <a:gd name="T0" fmla="*/ 125413 w 49"/>
                    <a:gd name="T1" fmla="*/ 276225 h 108"/>
                    <a:gd name="T2" fmla="*/ 48630 w 49"/>
                    <a:gd name="T3" fmla="*/ 222515 h 108"/>
                    <a:gd name="T4" fmla="*/ 0 w 49"/>
                    <a:gd name="T5" fmla="*/ 0 h 108"/>
                    <a:gd name="T6" fmla="*/ 76783 w 49"/>
                    <a:gd name="T7" fmla="*/ 53710 h 108"/>
                    <a:gd name="T8" fmla="*/ 125413 w 49"/>
                    <a:gd name="T9" fmla="*/ 276225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9" h="108">
                      <a:moveTo>
                        <a:pt x="49" y="108"/>
                      </a:move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1" y="59"/>
                        <a:pt x="5" y="30"/>
                        <a:pt x="0" y="0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5" y="51"/>
                        <a:pt x="41" y="80"/>
                        <a:pt x="49" y="1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5" name="Freeform 57"/>
                <p:cNvSpPr/>
                <p:nvPr/>
              </p:nvSpPr>
              <p:spPr bwMode="auto">
                <a:xfrm>
                  <a:off x="2581275" y="2359026"/>
                  <a:ext cx="93663" cy="376238"/>
                </a:xfrm>
                <a:custGeom>
                  <a:avLst/>
                  <a:gdLst>
                    <a:gd name="T0" fmla="*/ 81006 w 37"/>
                    <a:gd name="T1" fmla="*/ 376238 h 148"/>
                    <a:gd name="T2" fmla="*/ 5063 w 37"/>
                    <a:gd name="T3" fmla="*/ 325395 h 148"/>
                    <a:gd name="T4" fmla="*/ 2531 w 37"/>
                    <a:gd name="T5" fmla="*/ 162698 h 148"/>
                    <a:gd name="T6" fmla="*/ 17720 w 37"/>
                    <a:gd name="T7" fmla="*/ 0 h 148"/>
                    <a:gd name="T8" fmla="*/ 93663 w 37"/>
                    <a:gd name="T9" fmla="*/ 53385 h 148"/>
                    <a:gd name="T10" fmla="*/ 78474 w 37"/>
                    <a:gd name="T11" fmla="*/ 216083 h 148"/>
                    <a:gd name="T12" fmla="*/ 81006 w 37"/>
                    <a:gd name="T13" fmla="*/ 376238 h 1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7" h="148">
                      <a:moveTo>
                        <a:pt x="32" y="148"/>
                      </a:moveTo>
                      <a:cubicBezTo>
                        <a:pt x="2" y="128"/>
                        <a:pt x="2" y="128"/>
                        <a:pt x="2" y="128"/>
                      </a:cubicBezTo>
                      <a:cubicBezTo>
                        <a:pt x="0" y="107"/>
                        <a:pt x="0" y="85"/>
                        <a:pt x="1" y="64"/>
                      </a:cubicBezTo>
                      <a:cubicBezTo>
                        <a:pt x="2" y="42"/>
                        <a:pt x="4" y="21"/>
                        <a:pt x="7" y="0"/>
                      </a:cubicBezTo>
                      <a:cubicBezTo>
                        <a:pt x="37" y="21"/>
                        <a:pt x="37" y="21"/>
                        <a:pt x="37" y="21"/>
                      </a:cubicBezTo>
                      <a:cubicBezTo>
                        <a:pt x="34" y="42"/>
                        <a:pt x="32" y="63"/>
                        <a:pt x="31" y="85"/>
                      </a:cubicBezTo>
                      <a:cubicBezTo>
                        <a:pt x="30" y="106"/>
                        <a:pt x="30" y="127"/>
                        <a:pt x="32" y="1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6" name="Freeform 58"/>
                <p:cNvSpPr/>
                <p:nvPr/>
              </p:nvSpPr>
              <p:spPr bwMode="auto">
                <a:xfrm>
                  <a:off x="2332038" y="1979613"/>
                  <a:ext cx="144463" cy="269875"/>
                </a:xfrm>
                <a:custGeom>
                  <a:avLst/>
                  <a:gdLst>
                    <a:gd name="T0" fmla="*/ 76033 w 57"/>
                    <a:gd name="T1" fmla="*/ 269875 h 106"/>
                    <a:gd name="T2" fmla="*/ 0 w 57"/>
                    <a:gd name="T3" fmla="*/ 218955 h 106"/>
                    <a:gd name="T4" fmla="*/ 68430 w 57"/>
                    <a:gd name="T5" fmla="*/ 0 h 106"/>
                    <a:gd name="T6" fmla="*/ 144463 w 57"/>
                    <a:gd name="T7" fmla="*/ 53466 h 106"/>
                    <a:gd name="T8" fmla="*/ 76033 w 57"/>
                    <a:gd name="T9" fmla="*/ 269875 h 1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" h="106">
                      <a:moveTo>
                        <a:pt x="30" y="106"/>
                      </a:moveTo>
                      <a:cubicBezTo>
                        <a:pt x="0" y="86"/>
                        <a:pt x="0" y="86"/>
                        <a:pt x="0" y="86"/>
                      </a:cubicBezTo>
                      <a:cubicBezTo>
                        <a:pt x="7" y="56"/>
                        <a:pt x="16" y="28"/>
                        <a:pt x="27" y="0"/>
                      </a:cubicBezTo>
                      <a:cubicBezTo>
                        <a:pt x="57" y="21"/>
                        <a:pt x="57" y="21"/>
                        <a:pt x="57" y="21"/>
                      </a:cubicBezTo>
                      <a:cubicBezTo>
                        <a:pt x="46" y="49"/>
                        <a:pt x="37" y="77"/>
                        <a:pt x="30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7" name="Freeform 72"/>
                <p:cNvSpPr/>
                <p:nvPr/>
              </p:nvSpPr>
              <p:spPr bwMode="auto">
                <a:xfrm>
                  <a:off x="2400300" y="1979613"/>
                  <a:ext cx="390525" cy="68263"/>
                </a:xfrm>
                <a:custGeom>
                  <a:avLst/>
                  <a:gdLst>
                    <a:gd name="T0" fmla="*/ 76200 w 246"/>
                    <a:gd name="T1" fmla="*/ 53975 h 43"/>
                    <a:gd name="T2" fmla="*/ 0 w 246"/>
                    <a:gd name="T3" fmla="*/ 0 h 43"/>
                    <a:gd name="T4" fmla="*/ 312738 w 246"/>
                    <a:gd name="T5" fmla="*/ 15875 h 43"/>
                    <a:gd name="T6" fmla="*/ 390525 w 246"/>
                    <a:gd name="T7" fmla="*/ 68263 h 43"/>
                    <a:gd name="T8" fmla="*/ 76200 w 246"/>
                    <a:gd name="T9" fmla="*/ 53975 h 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6" h="43">
                      <a:moveTo>
                        <a:pt x="48" y="34"/>
                      </a:moveTo>
                      <a:lnTo>
                        <a:pt x="0" y="0"/>
                      </a:lnTo>
                      <a:lnTo>
                        <a:pt x="197" y="10"/>
                      </a:lnTo>
                      <a:lnTo>
                        <a:pt x="246" y="43"/>
                      </a:lnTo>
                      <a:lnTo>
                        <a:pt x="48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grpSp>
              <p:nvGrpSpPr>
                <p:cNvPr id="18" name="组合 1"/>
                <p:cNvGrpSpPr/>
                <p:nvPr/>
              </p:nvGrpSpPr>
              <p:grpSpPr bwMode="auto">
                <a:xfrm>
                  <a:off x="2641600" y="938213"/>
                  <a:ext cx="2932113" cy="3305175"/>
                  <a:chOff x="2641600" y="938213"/>
                  <a:chExt cx="2932113" cy="3305175"/>
                </a:xfrm>
                <a:grpFill/>
              </p:grpSpPr>
              <p:sp>
                <p:nvSpPr>
                  <p:cNvPr id="20" name="Freeform 48"/>
                  <p:cNvSpPr/>
                  <p:nvPr/>
                </p:nvSpPr>
                <p:spPr bwMode="auto">
                  <a:xfrm>
                    <a:off x="2641600" y="3340101"/>
                    <a:ext cx="250825" cy="317500"/>
                  </a:xfrm>
                  <a:custGeom>
                    <a:avLst/>
                    <a:gdLst>
                      <a:gd name="T0" fmla="*/ 77788 w 158"/>
                      <a:gd name="T1" fmla="*/ 317500 h 200"/>
                      <a:gd name="T2" fmla="*/ 0 w 158"/>
                      <a:gd name="T3" fmla="*/ 266700 h 200"/>
                      <a:gd name="T4" fmla="*/ 174625 w 158"/>
                      <a:gd name="T5" fmla="*/ 0 h 200"/>
                      <a:gd name="T6" fmla="*/ 250825 w 158"/>
                      <a:gd name="T7" fmla="*/ 52388 h 200"/>
                      <a:gd name="T8" fmla="*/ 77788 w 158"/>
                      <a:gd name="T9" fmla="*/ 317500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58" h="200">
                        <a:moveTo>
                          <a:pt x="49" y="200"/>
                        </a:moveTo>
                        <a:lnTo>
                          <a:pt x="0" y="168"/>
                        </a:lnTo>
                        <a:lnTo>
                          <a:pt x="110" y="0"/>
                        </a:lnTo>
                        <a:lnTo>
                          <a:pt x="158" y="33"/>
                        </a:lnTo>
                        <a:lnTo>
                          <a:pt x="49" y="20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1" name="Freeform 49"/>
                  <p:cNvSpPr/>
                  <p:nvPr/>
                </p:nvSpPr>
                <p:spPr bwMode="auto">
                  <a:xfrm>
                    <a:off x="4506913" y="1339851"/>
                    <a:ext cx="261938" cy="158750"/>
                  </a:xfrm>
                  <a:custGeom>
                    <a:avLst/>
                    <a:gdLst>
                      <a:gd name="T0" fmla="*/ 76293 w 103"/>
                      <a:gd name="T1" fmla="*/ 51210 h 62"/>
                      <a:gd name="T2" fmla="*/ 0 w 103"/>
                      <a:gd name="T3" fmla="*/ 0 h 62"/>
                      <a:gd name="T4" fmla="*/ 185645 w 103"/>
                      <a:gd name="T5" fmla="*/ 104980 h 62"/>
                      <a:gd name="T6" fmla="*/ 261938 w 103"/>
                      <a:gd name="T7" fmla="*/ 158750 h 62"/>
                      <a:gd name="T8" fmla="*/ 76293 w 103"/>
                      <a:gd name="T9" fmla="*/ 51210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3" h="62">
                        <a:moveTo>
                          <a:pt x="30" y="2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6" y="12"/>
                          <a:pt x="50" y="25"/>
                          <a:pt x="73" y="41"/>
                        </a:cubicBezTo>
                        <a:cubicBezTo>
                          <a:pt x="103" y="62"/>
                          <a:pt x="103" y="62"/>
                          <a:pt x="103" y="62"/>
                        </a:cubicBezTo>
                        <a:cubicBezTo>
                          <a:pt x="80" y="46"/>
                          <a:pt x="56" y="32"/>
                          <a:pt x="30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" name="Freeform 50"/>
                  <p:cNvSpPr/>
                  <p:nvPr/>
                </p:nvSpPr>
                <p:spPr bwMode="auto">
                  <a:xfrm>
                    <a:off x="3070225" y="3617913"/>
                    <a:ext cx="165100" cy="119063"/>
                  </a:xfrm>
                  <a:custGeom>
                    <a:avLst/>
                    <a:gdLst>
                      <a:gd name="T0" fmla="*/ 165100 w 65"/>
                      <a:gd name="T1" fmla="*/ 119063 h 47"/>
                      <a:gd name="T2" fmla="*/ 88900 w 65"/>
                      <a:gd name="T3" fmla="*/ 65865 h 47"/>
                      <a:gd name="T4" fmla="*/ 0 w 65"/>
                      <a:gd name="T5" fmla="*/ 0 h 47"/>
                      <a:gd name="T6" fmla="*/ 76200 w 65"/>
                      <a:gd name="T7" fmla="*/ 53198 h 47"/>
                      <a:gd name="T8" fmla="*/ 165100 w 65"/>
                      <a:gd name="T9" fmla="*/ 119063 h 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5" h="47">
                        <a:moveTo>
                          <a:pt x="65" y="47"/>
                        </a:moveTo>
                        <a:cubicBezTo>
                          <a:pt x="35" y="26"/>
                          <a:pt x="35" y="26"/>
                          <a:pt x="35" y="26"/>
                        </a:cubicBezTo>
                        <a:cubicBezTo>
                          <a:pt x="23" y="18"/>
                          <a:pt x="11" y="9"/>
                          <a:pt x="0" y="0"/>
                        </a:cubicBezTo>
                        <a:cubicBezTo>
                          <a:pt x="30" y="21"/>
                          <a:pt x="30" y="21"/>
                          <a:pt x="30" y="21"/>
                        </a:cubicBezTo>
                        <a:cubicBezTo>
                          <a:pt x="41" y="30"/>
                          <a:pt x="53" y="39"/>
                          <a:pt x="65" y="4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3" name="Freeform 51"/>
                  <p:cNvSpPr/>
                  <p:nvPr/>
                </p:nvSpPr>
                <p:spPr bwMode="auto">
                  <a:xfrm>
                    <a:off x="2641600" y="3606801"/>
                    <a:ext cx="230188" cy="217488"/>
                  </a:xfrm>
                  <a:custGeom>
                    <a:avLst/>
                    <a:gdLst>
                      <a:gd name="T0" fmla="*/ 230188 w 90"/>
                      <a:gd name="T1" fmla="*/ 217488 h 85"/>
                      <a:gd name="T2" fmla="*/ 153459 w 90"/>
                      <a:gd name="T3" fmla="*/ 166314 h 85"/>
                      <a:gd name="T4" fmla="*/ 0 w 90"/>
                      <a:gd name="T5" fmla="*/ 0 h 85"/>
                      <a:gd name="T6" fmla="*/ 76729 w 90"/>
                      <a:gd name="T7" fmla="*/ 51174 h 85"/>
                      <a:gd name="T8" fmla="*/ 230188 w 90"/>
                      <a:gd name="T9" fmla="*/ 217488 h 8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0" h="85">
                        <a:moveTo>
                          <a:pt x="90" y="85"/>
                        </a:moveTo>
                        <a:cubicBezTo>
                          <a:pt x="60" y="65"/>
                          <a:pt x="60" y="65"/>
                          <a:pt x="60" y="65"/>
                        </a:cubicBezTo>
                        <a:cubicBezTo>
                          <a:pt x="38" y="44"/>
                          <a:pt x="18" y="23"/>
                          <a:pt x="0" y="0"/>
                        </a:cubicBezTo>
                        <a:cubicBezTo>
                          <a:pt x="30" y="20"/>
                          <a:pt x="30" y="20"/>
                          <a:pt x="30" y="20"/>
                        </a:cubicBezTo>
                        <a:cubicBezTo>
                          <a:pt x="48" y="43"/>
                          <a:pt x="68" y="65"/>
                          <a:pt x="90" y="8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" name="Freeform 52"/>
                  <p:cNvSpPr/>
                  <p:nvPr/>
                </p:nvSpPr>
                <p:spPr bwMode="auto">
                  <a:xfrm>
                    <a:off x="2668588" y="3054351"/>
                    <a:ext cx="223838" cy="338138"/>
                  </a:xfrm>
                  <a:custGeom>
                    <a:avLst/>
                    <a:gdLst>
                      <a:gd name="T0" fmla="*/ 223838 w 88"/>
                      <a:gd name="T1" fmla="*/ 338138 h 133"/>
                      <a:gd name="T2" fmla="*/ 147530 w 88"/>
                      <a:gd name="T3" fmla="*/ 284748 h 133"/>
                      <a:gd name="T4" fmla="*/ 0 w 88"/>
                      <a:gd name="T5" fmla="*/ 0 h 133"/>
                      <a:gd name="T6" fmla="*/ 76308 w 88"/>
                      <a:gd name="T7" fmla="*/ 53390 h 133"/>
                      <a:gd name="T8" fmla="*/ 223838 w 88"/>
                      <a:gd name="T9" fmla="*/ 338138 h 1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8" h="133">
                        <a:moveTo>
                          <a:pt x="88" y="133"/>
                        </a:moveTo>
                        <a:cubicBezTo>
                          <a:pt x="58" y="112"/>
                          <a:pt x="58" y="112"/>
                          <a:pt x="58" y="112"/>
                        </a:cubicBezTo>
                        <a:cubicBezTo>
                          <a:pt x="34" y="78"/>
                          <a:pt x="15" y="40"/>
                          <a:pt x="0" y="0"/>
                        </a:cubicBezTo>
                        <a:cubicBezTo>
                          <a:pt x="30" y="21"/>
                          <a:pt x="30" y="21"/>
                          <a:pt x="30" y="21"/>
                        </a:cubicBezTo>
                        <a:cubicBezTo>
                          <a:pt x="45" y="61"/>
                          <a:pt x="64" y="98"/>
                          <a:pt x="88" y="1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5" name="Freeform 53"/>
                  <p:cNvSpPr/>
                  <p:nvPr/>
                </p:nvSpPr>
                <p:spPr bwMode="auto">
                  <a:xfrm>
                    <a:off x="3824288" y="1212851"/>
                    <a:ext cx="400050" cy="68263"/>
                  </a:xfrm>
                  <a:custGeom>
                    <a:avLst/>
                    <a:gdLst>
                      <a:gd name="T0" fmla="*/ 285386 w 157"/>
                      <a:gd name="T1" fmla="*/ 55622 h 27"/>
                      <a:gd name="T2" fmla="*/ 313415 w 157"/>
                      <a:gd name="T3" fmla="*/ 58150 h 27"/>
                      <a:gd name="T4" fmla="*/ 323607 w 157"/>
                      <a:gd name="T5" fmla="*/ 58150 h 27"/>
                      <a:gd name="T6" fmla="*/ 359281 w 157"/>
                      <a:gd name="T7" fmla="*/ 63206 h 27"/>
                      <a:gd name="T8" fmla="*/ 400050 w 157"/>
                      <a:gd name="T9" fmla="*/ 68263 h 27"/>
                      <a:gd name="T10" fmla="*/ 323607 w 157"/>
                      <a:gd name="T11" fmla="*/ 17698 h 27"/>
                      <a:gd name="T12" fmla="*/ 282838 w 157"/>
                      <a:gd name="T13" fmla="*/ 10113 h 27"/>
                      <a:gd name="T14" fmla="*/ 282838 w 157"/>
                      <a:gd name="T15" fmla="*/ 10113 h 27"/>
                      <a:gd name="T16" fmla="*/ 236972 w 157"/>
                      <a:gd name="T17" fmla="*/ 5057 h 27"/>
                      <a:gd name="T18" fmla="*/ 198751 w 157"/>
                      <a:gd name="T19" fmla="*/ 2528 h 27"/>
                      <a:gd name="T20" fmla="*/ 140145 w 157"/>
                      <a:gd name="T21" fmla="*/ 0 h 27"/>
                      <a:gd name="T22" fmla="*/ 94279 w 157"/>
                      <a:gd name="T23" fmla="*/ 2528 h 27"/>
                      <a:gd name="T24" fmla="*/ 38221 w 157"/>
                      <a:gd name="T25" fmla="*/ 2528 h 27"/>
                      <a:gd name="T26" fmla="*/ 35673 w 157"/>
                      <a:gd name="T27" fmla="*/ 2528 h 27"/>
                      <a:gd name="T28" fmla="*/ 35673 w 157"/>
                      <a:gd name="T29" fmla="*/ 2528 h 27"/>
                      <a:gd name="T30" fmla="*/ 0 w 157"/>
                      <a:gd name="T31" fmla="*/ 7585 h 27"/>
                      <a:gd name="T32" fmla="*/ 76443 w 157"/>
                      <a:gd name="T33" fmla="*/ 58150 h 27"/>
                      <a:gd name="T34" fmla="*/ 112116 w 157"/>
                      <a:gd name="T35" fmla="*/ 55622 h 27"/>
                      <a:gd name="T36" fmla="*/ 114664 w 157"/>
                      <a:gd name="T37" fmla="*/ 55622 h 27"/>
                      <a:gd name="T38" fmla="*/ 157982 w 157"/>
                      <a:gd name="T39" fmla="*/ 53093 h 27"/>
                      <a:gd name="T40" fmla="*/ 170722 w 157"/>
                      <a:gd name="T41" fmla="*/ 53093 h 27"/>
                      <a:gd name="T42" fmla="*/ 216588 w 157"/>
                      <a:gd name="T43" fmla="*/ 53093 h 27"/>
                      <a:gd name="T44" fmla="*/ 239520 w 157"/>
                      <a:gd name="T45" fmla="*/ 53093 h 27"/>
                      <a:gd name="T46" fmla="*/ 275194 w 157"/>
                      <a:gd name="T47" fmla="*/ 55622 h 27"/>
                      <a:gd name="T48" fmla="*/ 285386 w 157"/>
                      <a:gd name="T49" fmla="*/ 55622 h 27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0" t="0" r="r" b="b"/>
                    <a:pathLst>
                      <a:path w="157" h="27">
                        <a:moveTo>
                          <a:pt x="112" y="22"/>
                        </a:moveTo>
                        <a:cubicBezTo>
                          <a:pt x="116" y="22"/>
                          <a:pt x="119" y="23"/>
                          <a:pt x="123" y="23"/>
                        </a:cubicBezTo>
                        <a:cubicBezTo>
                          <a:pt x="124" y="23"/>
                          <a:pt x="126" y="23"/>
                          <a:pt x="127" y="23"/>
                        </a:cubicBezTo>
                        <a:cubicBezTo>
                          <a:pt x="132" y="24"/>
                          <a:pt x="136" y="24"/>
                          <a:pt x="141" y="25"/>
                        </a:cubicBezTo>
                        <a:cubicBezTo>
                          <a:pt x="146" y="26"/>
                          <a:pt x="151" y="26"/>
                          <a:pt x="157" y="27"/>
                        </a:cubicBezTo>
                        <a:cubicBezTo>
                          <a:pt x="127" y="7"/>
                          <a:pt x="127" y="7"/>
                          <a:pt x="127" y="7"/>
                        </a:cubicBezTo>
                        <a:cubicBezTo>
                          <a:pt x="121" y="6"/>
                          <a:pt x="116" y="5"/>
                          <a:pt x="111" y="4"/>
                        </a:cubicBezTo>
                        <a:cubicBezTo>
                          <a:pt x="111" y="4"/>
                          <a:pt x="111" y="4"/>
                          <a:pt x="111" y="4"/>
                        </a:cubicBezTo>
                        <a:cubicBezTo>
                          <a:pt x="106" y="4"/>
                          <a:pt x="94" y="3"/>
                          <a:pt x="93" y="2"/>
                        </a:cubicBezTo>
                        <a:cubicBezTo>
                          <a:pt x="89" y="2"/>
                          <a:pt x="79" y="1"/>
                          <a:pt x="78" y="1"/>
                        </a:cubicBezTo>
                        <a:cubicBezTo>
                          <a:pt x="73" y="1"/>
                          <a:pt x="58" y="1"/>
                          <a:pt x="55" y="0"/>
                        </a:cubicBezTo>
                        <a:cubicBezTo>
                          <a:pt x="49" y="0"/>
                          <a:pt x="43" y="0"/>
                          <a:pt x="37" y="1"/>
                        </a:cubicBezTo>
                        <a:cubicBezTo>
                          <a:pt x="35" y="1"/>
                          <a:pt x="21" y="1"/>
                          <a:pt x="15" y="1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1"/>
                          <a:pt x="14" y="1"/>
                          <a:pt x="14" y="1"/>
                        </a:cubicBezTo>
                        <a:cubicBezTo>
                          <a:pt x="9" y="2"/>
                          <a:pt x="5" y="2"/>
                          <a:pt x="0" y="3"/>
                        </a:cubicBezTo>
                        <a:cubicBezTo>
                          <a:pt x="30" y="23"/>
                          <a:pt x="30" y="23"/>
                          <a:pt x="30" y="23"/>
                        </a:cubicBezTo>
                        <a:cubicBezTo>
                          <a:pt x="35" y="23"/>
                          <a:pt x="39" y="22"/>
                          <a:pt x="44" y="22"/>
                        </a:cubicBezTo>
                        <a:cubicBezTo>
                          <a:pt x="44" y="22"/>
                          <a:pt x="45" y="22"/>
                          <a:pt x="45" y="22"/>
                        </a:cubicBezTo>
                        <a:cubicBezTo>
                          <a:pt x="51" y="22"/>
                          <a:pt x="56" y="21"/>
                          <a:pt x="62" y="21"/>
                        </a:cubicBezTo>
                        <a:cubicBezTo>
                          <a:pt x="64" y="21"/>
                          <a:pt x="65" y="21"/>
                          <a:pt x="67" y="21"/>
                        </a:cubicBezTo>
                        <a:cubicBezTo>
                          <a:pt x="73" y="21"/>
                          <a:pt x="79" y="21"/>
                          <a:pt x="85" y="21"/>
                        </a:cubicBezTo>
                        <a:cubicBezTo>
                          <a:pt x="88" y="21"/>
                          <a:pt x="91" y="21"/>
                          <a:pt x="94" y="21"/>
                        </a:cubicBezTo>
                        <a:cubicBezTo>
                          <a:pt x="98" y="21"/>
                          <a:pt x="103" y="22"/>
                          <a:pt x="108" y="22"/>
                        </a:cubicBezTo>
                        <a:cubicBezTo>
                          <a:pt x="109" y="22"/>
                          <a:pt x="111" y="22"/>
                          <a:pt x="112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6" name="Freeform 54"/>
                  <p:cNvSpPr/>
                  <p:nvPr/>
                </p:nvSpPr>
                <p:spPr bwMode="auto">
                  <a:xfrm>
                    <a:off x="4310063" y="958851"/>
                    <a:ext cx="293688" cy="115888"/>
                  </a:xfrm>
                  <a:custGeom>
                    <a:avLst/>
                    <a:gdLst>
                      <a:gd name="T0" fmla="*/ 76614 w 115"/>
                      <a:gd name="T1" fmla="*/ 52905 h 46"/>
                      <a:gd name="T2" fmla="*/ 0 w 115"/>
                      <a:gd name="T3" fmla="*/ 0 h 46"/>
                      <a:gd name="T4" fmla="*/ 217074 w 115"/>
                      <a:gd name="T5" fmla="*/ 65502 h 46"/>
                      <a:gd name="T6" fmla="*/ 293688 w 115"/>
                      <a:gd name="T7" fmla="*/ 115888 h 46"/>
                      <a:gd name="T8" fmla="*/ 76614 w 115"/>
                      <a:gd name="T9" fmla="*/ 52905 h 4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5" h="46">
                        <a:moveTo>
                          <a:pt x="30" y="2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9" y="7"/>
                          <a:pt x="58" y="15"/>
                          <a:pt x="85" y="26"/>
                        </a:cubicBezTo>
                        <a:cubicBezTo>
                          <a:pt x="115" y="46"/>
                          <a:pt x="115" y="46"/>
                          <a:pt x="115" y="46"/>
                        </a:cubicBezTo>
                        <a:cubicBezTo>
                          <a:pt x="88" y="36"/>
                          <a:pt x="59" y="27"/>
                          <a:pt x="30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7" name="Freeform 59"/>
                  <p:cNvSpPr/>
                  <p:nvPr/>
                </p:nvSpPr>
                <p:spPr bwMode="auto">
                  <a:xfrm>
                    <a:off x="2713038" y="1719263"/>
                    <a:ext cx="252413" cy="328613"/>
                  </a:xfrm>
                  <a:custGeom>
                    <a:avLst/>
                    <a:gdLst>
                      <a:gd name="T0" fmla="*/ 76489 w 99"/>
                      <a:gd name="T1" fmla="*/ 328613 h 129"/>
                      <a:gd name="T2" fmla="*/ 0 w 99"/>
                      <a:gd name="T3" fmla="*/ 275118 h 129"/>
                      <a:gd name="T4" fmla="*/ 175924 w 99"/>
                      <a:gd name="T5" fmla="*/ 0 h 129"/>
                      <a:gd name="T6" fmla="*/ 252413 w 99"/>
                      <a:gd name="T7" fmla="*/ 53495 h 129"/>
                      <a:gd name="T8" fmla="*/ 76489 w 99"/>
                      <a:gd name="T9" fmla="*/ 328613 h 1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9" h="129">
                        <a:moveTo>
                          <a:pt x="30" y="129"/>
                        </a:moveTo>
                        <a:cubicBezTo>
                          <a:pt x="0" y="108"/>
                          <a:pt x="0" y="108"/>
                          <a:pt x="0" y="108"/>
                        </a:cubicBezTo>
                        <a:cubicBezTo>
                          <a:pt x="19" y="69"/>
                          <a:pt x="42" y="33"/>
                          <a:pt x="69" y="0"/>
                        </a:cubicBezTo>
                        <a:cubicBezTo>
                          <a:pt x="99" y="21"/>
                          <a:pt x="99" y="21"/>
                          <a:pt x="99" y="21"/>
                        </a:cubicBezTo>
                        <a:cubicBezTo>
                          <a:pt x="72" y="54"/>
                          <a:pt x="49" y="90"/>
                          <a:pt x="30" y="1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8" name="Freeform 61"/>
                  <p:cNvSpPr/>
                  <p:nvPr/>
                </p:nvSpPr>
                <p:spPr bwMode="auto">
                  <a:xfrm>
                    <a:off x="4025900" y="3910013"/>
                    <a:ext cx="215900" cy="333375"/>
                  </a:xfrm>
                  <a:custGeom>
                    <a:avLst/>
                    <a:gdLst>
                      <a:gd name="T0" fmla="*/ 215900 w 136"/>
                      <a:gd name="T1" fmla="*/ 333375 h 210"/>
                      <a:gd name="T2" fmla="*/ 139700 w 136"/>
                      <a:gd name="T3" fmla="*/ 280988 h 210"/>
                      <a:gd name="T4" fmla="*/ 0 w 136"/>
                      <a:gd name="T5" fmla="*/ 0 h 210"/>
                      <a:gd name="T6" fmla="*/ 76200 w 136"/>
                      <a:gd name="T7" fmla="*/ 50800 h 210"/>
                      <a:gd name="T8" fmla="*/ 215900 w 136"/>
                      <a:gd name="T9" fmla="*/ 333375 h 21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6" h="210">
                        <a:moveTo>
                          <a:pt x="136" y="210"/>
                        </a:moveTo>
                        <a:lnTo>
                          <a:pt x="88" y="177"/>
                        </a:lnTo>
                        <a:lnTo>
                          <a:pt x="0" y="0"/>
                        </a:lnTo>
                        <a:lnTo>
                          <a:pt x="48" y="32"/>
                        </a:lnTo>
                        <a:lnTo>
                          <a:pt x="136" y="21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9" name="Freeform 62"/>
                  <p:cNvSpPr/>
                  <p:nvPr/>
                </p:nvSpPr>
                <p:spPr bwMode="auto">
                  <a:xfrm>
                    <a:off x="5184775" y="2073276"/>
                    <a:ext cx="388938" cy="58738"/>
                  </a:xfrm>
                  <a:custGeom>
                    <a:avLst/>
                    <a:gdLst>
                      <a:gd name="T0" fmla="*/ 76200 w 245"/>
                      <a:gd name="T1" fmla="*/ 53975 h 37"/>
                      <a:gd name="T2" fmla="*/ 0 w 245"/>
                      <a:gd name="T3" fmla="*/ 0 h 37"/>
                      <a:gd name="T4" fmla="*/ 312738 w 245"/>
                      <a:gd name="T5" fmla="*/ 6350 h 37"/>
                      <a:gd name="T6" fmla="*/ 388938 w 245"/>
                      <a:gd name="T7" fmla="*/ 58738 h 37"/>
                      <a:gd name="T8" fmla="*/ 76200 w 245"/>
                      <a:gd name="T9" fmla="*/ 5397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5" h="37">
                        <a:moveTo>
                          <a:pt x="48" y="34"/>
                        </a:moveTo>
                        <a:lnTo>
                          <a:pt x="0" y="0"/>
                        </a:lnTo>
                        <a:lnTo>
                          <a:pt x="197" y="4"/>
                        </a:lnTo>
                        <a:lnTo>
                          <a:pt x="245" y="37"/>
                        </a:lnTo>
                        <a:lnTo>
                          <a:pt x="48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0" name="Freeform 63"/>
                  <p:cNvSpPr/>
                  <p:nvPr/>
                </p:nvSpPr>
                <p:spPr bwMode="auto">
                  <a:xfrm>
                    <a:off x="3324225" y="3790951"/>
                    <a:ext cx="95250" cy="366713"/>
                  </a:xfrm>
                  <a:custGeom>
                    <a:avLst/>
                    <a:gdLst>
                      <a:gd name="T0" fmla="*/ 77788 w 60"/>
                      <a:gd name="T1" fmla="*/ 366713 h 231"/>
                      <a:gd name="T2" fmla="*/ 0 w 60"/>
                      <a:gd name="T3" fmla="*/ 315913 h 231"/>
                      <a:gd name="T4" fmla="*/ 19050 w 60"/>
                      <a:gd name="T5" fmla="*/ 0 h 231"/>
                      <a:gd name="T6" fmla="*/ 95250 w 60"/>
                      <a:gd name="T7" fmla="*/ 50800 h 231"/>
                      <a:gd name="T8" fmla="*/ 77788 w 60"/>
                      <a:gd name="T9" fmla="*/ 366713 h 2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0" h="231">
                        <a:moveTo>
                          <a:pt x="49" y="231"/>
                        </a:moveTo>
                        <a:lnTo>
                          <a:pt x="0" y="199"/>
                        </a:lnTo>
                        <a:lnTo>
                          <a:pt x="12" y="0"/>
                        </a:lnTo>
                        <a:lnTo>
                          <a:pt x="60" y="32"/>
                        </a:lnTo>
                        <a:lnTo>
                          <a:pt x="49" y="23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1" name="Freeform 64"/>
                  <p:cNvSpPr/>
                  <p:nvPr/>
                </p:nvSpPr>
                <p:spPr bwMode="auto">
                  <a:xfrm>
                    <a:off x="4778375" y="1358901"/>
                    <a:ext cx="354013" cy="204788"/>
                  </a:xfrm>
                  <a:custGeom>
                    <a:avLst/>
                    <a:gdLst>
                      <a:gd name="T0" fmla="*/ 77788 w 223"/>
                      <a:gd name="T1" fmla="*/ 204788 h 129"/>
                      <a:gd name="T2" fmla="*/ 0 w 223"/>
                      <a:gd name="T3" fmla="*/ 152400 h 129"/>
                      <a:gd name="T4" fmla="*/ 277813 w 223"/>
                      <a:gd name="T5" fmla="*/ 0 h 129"/>
                      <a:gd name="T6" fmla="*/ 354013 w 223"/>
                      <a:gd name="T7" fmla="*/ 50800 h 129"/>
                      <a:gd name="T8" fmla="*/ 77788 w 223"/>
                      <a:gd name="T9" fmla="*/ 204788 h 1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3" h="129">
                        <a:moveTo>
                          <a:pt x="49" y="129"/>
                        </a:moveTo>
                        <a:lnTo>
                          <a:pt x="0" y="96"/>
                        </a:lnTo>
                        <a:lnTo>
                          <a:pt x="175" y="0"/>
                        </a:lnTo>
                        <a:lnTo>
                          <a:pt x="223" y="32"/>
                        </a:lnTo>
                        <a:lnTo>
                          <a:pt x="49" y="12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2" name="Freeform 65"/>
                  <p:cNvSpPr/>
                  <p:nvPr/>
                </p:nvSpPr>
                <p:spPr bwMode="auto">
                  <a:xfrm>
                    <a:off x="4148138" y="958851"/>
                    <a:ext cx="238125" cy="322263"/>
                  </a:xfrm>
                  <a:custGeom>
                    <a:avLst/>
                    <a:gdLst>
                      <a:gd name="T0" fmla="*/ 76200 w 150"/>
                      <a:gd name="T1" fmla="*/ 322263 h 203"/>
                      <a:gd name="T2" fmla="*/ 0 w 150"/>
                      <a:gd name="T3" fmla="*/ 271463 h 203"/>
                      <a:gd name="T4" fmla="*/ 161925 w 150"/>
                      <a:gd name="T5" fmla="*/ 0 h 203"/>
                      <a:gd name="T6" fmla="*/ 238125 w 150"/>
                      <a:gd name="T7" fmla="*/ 52388 h 203"/>
                      <a:gd name="T8" fmla="*/ 76200 w 150"/>
                      <a:gd name="T9" fmla="*/ 322263 h 20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50" h="203">
                        <a:moveTo>
                          <a:pt x="48" y="203"/>
                        </a:moveTo>
                        <a:lnTo>
                          <a:pt x="0" y="171"/>
                        </a:lnTo>
                        <a:lnTo>
                          <a:pt x="102" y="0"/>
                        </a:lnTo>
                        <a:lnTo>
                          <a:pt x="150" y="33"/>
                        </a:lnTo>
                        <a:lnTo>
                          <a:pt x="48" y="20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3" name="Freeform 66"/>
                  <p:cNvSpPr/>
                  <p:nvPr/>
                </p:nvSpPr>
                <p:spPr bwMode="auto">
                  <a:xfrm>
                    <a:off x="3167063" y="1304926"/>
                    <a:ext cx="363538" cy="206375"/>
                  </a:xfrm>
                  <a:custGeom>
                    <a:avLst/>
                    <a:gdLst>
                      <a:gd name="T0" fmla="*/ 76267 w 143"/>
                      <a:gd name="T1" fmla="*/ 206375 h 81"/>
                      <a:gd name="T2" fmla="*/ 0 w 143"/>
                      <a:gd name="T3" fmla="*/ 155418 h 81"/>
                      <a:gd name="T4" fmla="*/ 287271 w 143"/>
                      <a:gd name="T5" fmla="*/ 0 h 81"/>
                      <a:gd name="T6" fmla="*/ 363538 w 143"/>
                      <a:gd name="T7" fmla="*/ 53505 h 81"/>
                      <a:gd name="T8" fmla="*/ 76267 w 143"/>
                      <a:gd name="T9" fmla="*/ 206375 h 8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43" h="81">
                        <a:moveTo>
                          <a:pt x="30" y="81"/>
                        </a:moveTo>
                        <a:cubicBezTo>
                          <a:pt x="0" y="61"/>
                          <a:pt x="0" y="61"/>
                          <a:pt x="0" y="61"/>
                        </a:cubicBezTo>
                        <a:cubicBezTo>
                          <a:pt x="35" y="36"/>
                          <a:pt x="73" y="16"/>
                          <a:pt x="113" y="0"/>
                        </a:cubicBezTo>
                        <a:cubicBezTo>
                          <a:pt x="143" y="21"/>
                          <a:pt x="143" y="21"/>
                          <a:pt x="143" y="21"/>
                        </a:cubicBezTo>
                        <a:cubicBezTo>
                          <a:pt x="103" y="37"/>
                          <a:pt x="65" y="57"/>
                          <a:pt x="30" y="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4" name="Freeform 67"/>
                  <p:cNvSpPr/>
                  <p:nvPr/>
                </p:nvSpPr>
                <p:spPr bwMode="auto">
                  <a:xfrm>
                    <a:off x="3167063" y="1304926"/>
                    <a:ext cx="363538" cy="206375"/>
                  </a:xfrm>
                  <a:custGeom>
                    <a:avLst/>
                    <a:gdLst>
                      <a:gd name="T0" fmla="*/ 287271 w 143"/>
                      <a:gd name="T1" fmla="*/ 0 h 81"/>
                      <a:gd name="T2" fmla="*/ 261849 w 143"/>
                      <a:gd name="T3" fmla="*/ 12739 h 81"/>
                      <a:gd name="T4" fmla="*/ 33049 w 143"/>
                      <a:gd name="T5" fmla="*/ 132488 h 81"/>
                      <a:gd name="T6" fmla="*/ 0 w 143"/>
                      <a:gd name="T7" fmla="*/ 155418 h 81"/>
                      <a:gd name="T8" fmla="*/ 76267 w 143"/>
                      <a:gd name="T9" fmla="*/ 206375 h 81"/>
                      <a:gd name="T10" fmla="*/ 111858 w 143"/>
                      <a:gd name="T11" fmla="*/ 183444 h 81"/>
                      <a:gd name="T12" fmla="*/ 111858 w 143"/>
                      <a:gd name="T13" fmla="*/ 183444 h 81"/>
                      <a:gd name="T14" fmla="*/ 338116 w 143"/>
                      <a:gd name="T15" fmla="*/ 63696 h 81"/>
                      <a:gd name="T16" fmla="*/ 363538 w 143"/>
                      <a:gd name="T17" fmla="*/ 53505 h 81"/>
                      <a:gd name="T18" fmla="*/ 287271 w 143"/>
                      <a:gd name="T19" fmla="*/ 0 h 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43" h="81">
                        <a:moveTo>
                          <a:pt x="113" y="0"/>
                        </a:moveTo>
                        <a:cubicBezTo>
                          <a:pt x="109" y="2"/>
                          <a:pt x="106" y="3"/>
                          <a:pt x="103" y="5"/>
                        </a:cubicBezTo>
                        <a:cubicBezTo>
                          <a:pt x="71" y="17"/>
                          <a:pt x="42" y="33"/>
                          <a:pt x="13" y="52"/>
                        </a:cubicBezTo>
                        <a:cubicBezTo>
                          <a:pt x="9" y="55"/>
                          <a:pt x="5" y="58"/>
                          <a:pt x="0" y="61"/>
                        </a:cubicBezTo>
                        <a:cubicBezTo>
                          <a:pt x="30" y="81"/>
                          <a:pt x="30" y="81"/>
                          <a:pt x="30" y="81"/>
                        </a:cubicBezTo>
                        <a:cubicBezTo>
                          <a:pt x="35" y="78"/>
                          <a:pt x="39" y="75"/>
                          <a:pt x="44" y="72"/>
                        </a:cubicBezTo>
                        <a:cubicBezTo>
                          <a:pt x="44" y="72"/>
                          <a:pt x="44" y="72"/>
                          <a:pt x="44" y="72"/>
                        </a:cubicBezTo>
                        <a:cubicBezTo>
                          <a:pt x="72" y="54"/>
                          <a:pt x="101" y="38"/>
                          <a:pt x="133" y="25"/>
                        </a:cubicBezTo>
                        <a:cubicBezTo>
                          <a:pt x="136" y="24"/>
                          <a:pt x="139" y="22"/>
                          <a:pt x="143" y="21"/>
                        </a:cubicBezTo>
                        <a:lnTo>
                          <a:pt x="11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5" name="Freeform 68"/>
                  <p:cNvSpPr/>
                  <p:nvPr/>
                </p:nvSpPr>
                <p:spPr bwMode="auto">
                  <a:xfrm>
                    <a:off x="3454400" y="989013"/>
                    <a:ext cx="84138" cy="369888"/>
                  </a:xfrm>
                  <a:custGeom>
                    <a:avLst/>
                    <a:gdLst>
                      <a:gd name="T0" fmla="*/ 76200 w 53"/>
                      <a:gd name="T1" fmla="*/ 369888 h 233"/>
                      <a:gd name="T2" fmla="*/ 0 w 53"/>
                      <a:gd name="T3" fmla="*/ 315913 h 233"/>
                      <a:gd name="T4" fmla="*/ 7938 w 53"/>
                      <a:gd name="T5" fmla="*/ 0 h 233"/>
                      <a:gd name="T6" fmla="*/ 84138 w 53"/>
                      <a:gd name="T7" fmla="*/ 53975 h 233"/>
                      <a:gd name="T8" fmla="*/ 76200 w 53"/>
                      <a:gd name="T9" fmla="*/ 369888 h 2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3" h="233">
                        <a:moveTo>
                          <a:pt x="48" y="233"/>
                        </a:moveTo>
                        <a:lnTo>
                          <a:pt x="0" y="199"/>
                        </a:lnTo>
                        <a:lnTo>
                          <a:pt x="5" y="0"/>
                        </a:lnTo>
                        <a:lnTo>
                          <a:pt x="53" y="34"/>
                        </a:lnTo>
                        <a:lnTo>
                          <a:pt x="48" y="23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6" name="Freeform 69"/>
                  <p:cNvSpPr/>
                  <p:nvPr/>
                </p:nvSpPr>
                <p:spPr bwMode="auto">
                  <a:xfrm>
                    <a:off x="3462338" y="938213"/>
                    <a:ext cx="298450" cy="104775"/>
                  </a:xfrm>
                  <a:custGeom>
                    <a:avLst/>
                    <a:gdLst>
                      <a:gd name="T0" fmla="*/ 76526 w 117"/>
                      <a:gd name="T1" fmla="*/ 104775 h 41"/>
                      <a:gd name="T2" fmla="*/ 0 w 117"/>
                      <a:gd name="T3" fmla="*/ 51110 h 41"/>
                      <a:gd name="T4" fmla="*/ 221924 w 117"/>
                      <a:gd name="T5" fmla="*/ 0 h 41"/>
                      <a:gd name="T6" fmla="*/ 298450 w 117"/>
                      <a:gd name="T7" fmla="*/ 53665 h 41"/>
                      <a:gd name="T8" fmla="*/ 76526 w 117"/>
                      <a:gd name="T9" fmla="*/ 104775 h 4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7" h="41">
                        <a:moveTo>
                          <a:pt x="30" y="41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29" y="12"/>
                          <a:pt x="57" y="5"/>
                          <a:pt x="87" y="0"/>
                        </a:cubicBezTo>
                        <a:cubicBezTo>
                          <a:pt x="117" y="21"/>
                          <a:pt x="117" y="21"/>
                          <a:pt x="117" y="21"/>
                        </a:cubicBezTo>
                        <a:cubicBezTo>
                          <a:pt x="87" y="26"/>
                          <a:pt x="59" y="32"/>
                          <a:pt x="30" y="4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7" name="Freeform 70"/>
                  <p:cNvSpPr/>
                  <p:nvPr/>
                </p:nvSpPr>
                <p:spPr bwMode="auto">
                  <a:xfrm>
                    <a:off x="3462338" y="938213"/>
                    <a:ext cx="298450" cy="104775"/>
                  </a:xfrm>
                  <a:custGeom>
                    <a:avLst/>
                    <a:gdLst>
                      <a:gd name="T0" fmla="*/ 221924 w 117"/>
                      <a:gd name="T1" fmla="*/ 0 h 41"/>
                      <a:gd name="T2" fmla="*/ 114788 w 117"/>
                      <a:gd name="T3" fmla="*/ 20444 h 41"/>
                      <a:gd name="T4" fmla="*/ 0 w 117"/>
                      <a:gd name="T5" fmla="*/ 51110 h 41"/>
                      <a:gd name="T6" fmla="*/ 76526 w 117"/>
                      <a:gd name="T7" fmla="*/ 104775 h 41"/>
                      <a:gd name="T8" fmla="*/ 191314 w 117"/>
                      <a:gd name="T9" fmla="*/ 74109 h 41"/>
                      <a:gd name="T10" fmla="*/ 298450 w 117"/>
                      <a:gd name="T11" fmla="*/ 53665 h 41"/>
                      <a:gd name="T12" fmla="*/ 221924 w 117"/>
                      <a:gd name="T13" fmla="*/ 0 h 4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17" h="41">
                        <a:moveTo>
                          <a:pt x="87" y="0"/>
                        </a:moveTo>
                        <a:cubicBezTo>
                          <a:pt x="73" y="2"/>
                          <a:pt x="59" y="5"/>
                          <a:pt x="45" y="8"/>
                        </a:cubicBezTo>
                        <a:cubicBezTo>
                          <a:pt x="30" y="12"/>
                          <a:pt x="15" y="16"/>
                          <a:pt x="0" y="20"/>
                        </a:cubicBezTo>
                        <a:cubicBezTo>
                          <a:pt x="30" y="41"/>
                          <a:pt x="30" y="41"/>
                          <a:pt x="30" y="41"/>
                        </a:cubicBezTo>
                        <a:cubicBezTo>
                          <a:pt x="45" y="37"/>
                          <a:pt x="60" y="32"/>
                          <a:pt x="75" y="29"/>
                        </a:cubicBezTo>
                        <a:cubicBezTo>
                          <a:pt x="89" y="26"/>
                          <a:pt x="103" y="23"/>
                          <a:pt x="117" y="21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8" name="Freeform 71"/>
                  <p:cNvSpPr/>
                  <p:nvPr/>
                </p:nvSpPr>
                <p:spPr bwMode="auto">
                  <a:xfrm>
                    <a:off x="2905125" y="1289051"/>
                    <a:ext cx="338138" cy="222250"/>
                  </a:xfrm>
                  <a:custGeom>
                    <a:avLst/>
                    <a:gdLst>
                      <a:gd name="T0" fmla="*/ 77788 w 213"/>
                      <a:gd name="T1" fmla="*/ 50800 h 140"/>
                      <a:gd name="T2" fmla="*/ 0 w 213"/>
                      <a:gd name="T3" fmla="*/ 0 h 140"/>
                      <a:gd name="T4" fmla="*/ 261938 w 213"/>
                      <a:gd name="T5" fmla="*/ 171450 h 140"/>
                      <a:gd name="T6" fmla="*/ 338138 w 213"/>
                      <a:gd name="T7" fmla="*/ 222250 h 140"/>
                      <a:gd name="T8" fmla="*/ 77788 w 213"/>
                      <a:gd name="T9" fmla="*/ 50800 h 1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13" h="140">
                        <a:moveTo>
                          <a:pt x="49" y="32"/>
                        </a:moveTo>
                        <a:lnTo>
                          <a:pt x="0" y="0"/>
                        </a:lnTo>
                        <a:lnTo>
                          <a:pt x="165" y="108"/>
                        </a:lnTo>
                        <a:lnTo>
                          <a:pt x="213" y="140"/>
                        </a:lnTo>
                        <a:lnTo>
                          <a:pt x="49" y="3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9" name="Freeform 73"/>
                  <p:cNvSpPr/>
                  <p:nvPr/>
                </p:nvSpPr>
                <p:spPr bwMode="auto">
                  <a:xfrm>
                    <a:off x="2738438" y="1444626"/>
                    <a:ext cx="227013" cy="328613"/>
                  </a:xfrm>
                  <a:custGeom>
                    <a:avLst/>
                    <a:gdLst>
                      <a:gd name="T0" fmla="*/ 227013 w 143"/>
                      <a:gd name="T1" fmla="*/ 328613 h 207"/>
                      <a:gd name="T2" fmla="*/ 150813 w 143"/>
                      <a:gd name="T3" fmla="*/ 274638 h 207"/>
                      <a:gd name="T4" fmla="*/ 0 w 143"/>
                      <a:gd name="T5" fmla="*/ 0 h 207"/>
                      <a:gd name="T6" fmla="*/ 77788 w 143"/>
                      <a:gd name="T7" fmla="*/ 50800 h 207"/>
                      <a:gd name="T8" fmla="*/ 227013 w 143"/>
                      <a:gd name="T9" fmla="*/ 328613 h 20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43" h="207">
                        <a:moveTo>
                          <a:pt x="143" y="207"/>
                        </a:moveTo>
                        <a:lnTo>
                          <a:pt x="95" y="173"/>
                        </a:lnTo>
                        <a:lnTo>
                          <a:pt x="0" y="0"/>
                        </a:lnTo>
                        <a:lnTo>
                          <a:pt x="49" y="32"/>
                        </a:lnTo>
                        <a:lnTo>
                          <a:pt x="143" y="20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0" name="Freeform 74"/>
                  <p:cNvSpPr/>
                  <p:nvPr/>
                </p:nvSpPr>
                <p:spPr bwMode="auto">
                  <a:xfrm>
                    <a:off x="2738438" y="1289051"/>
                    <a:ext cx="244475" cy="206375"/>
                  </a:xfrm>
                  <a:custGeom>
                    <a:avLst/>
                    <a:gdLst>
                      <a:gd name="T0" fmla="*/ 76398 w 96"/>
                      <a:gd name="T1" fmla="*/ 206375 h 81"/>
                      <a:gd name="T2" fmla="*/ 0 w 96"/>
                      <a:gd name="T3" fmla="*/ 155418 h 81"/>
                      <a:gd name="T4" fmla="*/ 165530 w 96"/>
                      <a:gd name="T5" fmla="*/ 0 h 81"/>
                      <a:gd name="T6" fmla="*/ 244475 w 96"/>
                      <a:gd name="T7" fmla="*/ 50957 h 81"/>
                      <a:gd name="T8" fmla="*/ 76398 w 96"/>
                      <a:gd name="T9" fmla="*/ 206375 h 8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6" h="81">
                        <a:moveTo>
                          <a:pt x="30" y="81"/>
                        </a:moveTo>
                        <a:cubicBezTo>
                          <a:pt x="0" y="61"/>
                          <a:pt x="0" y="61"/>
                          <a:pt x="0" y="61"/>
                        </a:cubicBezTo>
                        <a:cubicBezTo>
                          <a:pt x="20" y="39"/>
                          <a:pt x="42" y="19"/>
                          <a:pt x="65" y="0"/>
                        </a:cubicBezTo>
                        <a:cubicBezTo>
                          <a:pt x="96" y="20"/>
                          <a:pt x="96" y="20"/>
                          <a:pt x="96" y="20"/>
                        </a:cubicBezTo>
                        <a:cubicBezTo>
                          <a:pt x="72" y="39"/>
                          <a:pt x="50" y="60"/>
                          <a:pt x="30" y="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</p:grpSp>
          </p:grpSp>
        </p:grpSp>
        <p:sp>
          <p:nvSpPr>
            <p:cNvPr id="43037" name="Freeform 75"/>
            <p:cNvSpPr>
              <a:spLocks noEditPoints="1"/>
            </p:cNvSpPr>
            <p:nvPr/>
          </p:nvSpPr>
          <p:spPr bwMode="auto">
            <a:xfrm>
              <a:off x="2571328" y="1447801"/>
              <a:ext cx="3241674" cy="3252787"/>
            </a:xfrm>
            <a:custGeom>
              <a:avLst/>
              <a:gdLst>
                <a:gd name="T0" fmla="*/ 2147483646 w 1273"/>
                <a:gd name="T1" fmla="*/ 2147483646 h 1277"/>
                <a:gd name="T2" fmla="*/ 2147483646 w 1273"/>
                <a:gd name="T3" fmla="*/ 2147483646 h 1277"/>
                <a:gd name="T4" fmla="*/ 2147483646 w 1273"/>
                <a:gd name="T5" fmla="*/ 2147483646 h 1277"/>
                <a:gd name="T6" fmla="*/ 2147483646 w 1273"/>
                <a:gd name="T7" fmla="*/ 2147483646 h 1277"/>
                <a:gd name="T8" fmla="*/ 2147483646 w 1273"/>
                <a:gd name="T9" fmla="*/ 2147483646 h 1277"/>
                <a:gd name="T10" fmla="*/ 2147483646 w 1273"/>
                <a:gd name="T11" fmla="*/ 2147483646 h 1277"/>
                <a:gd name="T12" fmla="*/ 2147483646 w 1273"/>
                <a:gd name="T13" fmla="*/ 2147483646 h 1277"/>
                <a:gd name="T14" fmla="*/ 2147483646 w 1273"/>
                <a:gd name="T15" fmla="*/ 2147483646 h 1277"/>
                <a:gd name="T16" fmla="*/ 2147483646 w 1273"/>
                <a:gd name="T17" fmla="*/ 2147483646 h 1277"/>
                <a:gd name="T18" fmla="*/ 2147483646 w 1273"/>
                <a:gd name="T19" fmla="*/ 2147483646 h 1277"/>
                <a:gd name="T20" fmla="*/ 2147483646 w 1273"/>
                <a:gd name="T21" fmla="*/ 2147483646 h 1277"/>
                <a:gd name="T22" fmla="*/ 2147483646 w 1273"/>
                <a:gd name="T23" fmla="*/ 2147483646 h 1277"/>
                <a:gd name="T24" fmla="*/ 2147483646 w 1273"/>
                <a:gd name="T25" fmla="*/ 2147483646 h 1277"/>
                <a:gd name="T26" fmla="*/ 2147483646 w 1273"/>
                <a:gd name="T27" fmla="*/ 2147483646 h 1277"/>
                <a:gd name="T28" fmla="*/ 2147483646 w 1273"/>
                <a:gd name="T29" fmla="*/ 2147483646 h 1277"/>
                <a:gd name="T30" fmla="*/ 2147483646 w 1273"/>
                <a:gd name="T31" fmla="*/ 2147483646 h 1277"/>
                <a:gd name="T32" fmla="*/ 2147483646 w 1273"/>
                <a:gd name="T33" fmla="*/ 2147483646 h 1277"/>
                <a:gd name="T34" fmla="*/ 2147483646 w 1273"/>
                <a:gd name="T35" fmla="*/ 2147483646 h 1277"/>
                <a:gd name="T36" fmla="*/ 2147483646 w 1273"/>
                <a:gd name="T37" fmla="*/ 2147483646 h 1277"/>
                <a:gd name="T38" fmla="*/ 2147483646 w 1273"/>
                <a:gd name="T39" fmla="*/ 2147483646 h 1277"/>
                <a:gd name="T40" fmla="*/ 2147483646 w 1273"/>
                <a:gd name="T41" fmla="*/ 2147483646 h 1277"/>
                <a:gd name="T42" fmla="*/ 2147483646 w 1273"/>
                <a:gd name="T43" fmla="*/ 2147483646 h 1277"/>
                <a:gd name="T44" fmla="*/ 2147483646 w 1273"/>
                <a:gd name="T45" fmla="*/ 2147483646 h 1277"/>
                <a:gd name="T46" fmla="*/ 2147483646 w 1273"/>
                <a:gd name="T47" fmla="*/ 2147483646 h 1277"/>
                <a:gd name="T48" fmla="*/ 2147483646 w 1273"/>
                <a:gd name="T49" fmla="*/ 2147483646 h 1277"/>
                <a:gd name="T50" fmla="*/ 0 w 1273"/>
                <a:gd name="T51" fmla="*/ 2147483646 h 1277"/>
                <a:gd name="T52" fmla="*/ 2147483646 w 1273"/>
                <a:gd name="T53" fmla="*/ 2147483646 h 1277"/>
                <a:gd name="T54" fmla="*/ 2147483646 w 1273"/>
                <a:gd name="T55" fmla="*/ 2147483646 h 1277"/>
                <a:gd name="T56" fmla="*/ 2147483646 w 1273"/>
                <a:gd name="T57" fmla="*/ 2147483646 h 1277"/>
                <a:gd name="T58" fmla="*/ 2147483646 w 1273"/>
                <a:gd name="T59" fmla="*/ 2147483646 h 1277"/>
                <a:gd name="T60" fmla="*/ 2147483646 w 1273"/>
                <a:gd name="T61" fmla="*/ 2147483646 h 1277"/>
                <a:gd name="T62" fmla="*/ 2147483646 w 1273"/>
                <a:gd name="T63" fmla="*/ 2147483646 h 1277"/>
                <a:gd name="T64" fmla="*/ 2147483646 w 1273"/>
                <a:gd name="T65" fmla="*/ 2147483646 h 1277"/>
                <a:gd name="T66" fmla="*/ 2147483646 w 1273"/>
                <a:gd name="T67" fmla="*/ 2147483646 h 1277"/>
                <a:gd name="T68" fmla="*/ 2147483646 w 1273"/>
                <a:gd name="T69" fmla="*/ 2147483646 h 1277"/>
                <a:gd name="T70" fmla="*/ 2147483646 w 1273"/>
                <a:gd name="T71" fmla="*/ 2147483646 h 1277"/>
                <a:gd name="T72" fmla="*/ 2147483646 w 1273"/>
                <a:gd name="T73" fmla="*/ 2147483646 h 1277"/>
                <a:gd name="T74" fmla="*/ 2147483646 w 1273"/>
                <a:gd name="T75" fmla="*/ 2147483646 h 1277"/>
                <a:gd name="T76" fmla="*/ 2147483646 w 1273"/>
                <a:gd name="T77" fmla="*/ 0 h 1277"/>
                <a:gd name="T78" fmla="*/ 2147483646 w 1273"/>
                <a:gd name="T79" fmla="*/ 2147483646 h 1277"/>
                <a:gd name="T80" fmla="*/ 2147483646 w 1273"/>
                <a:gd name="T81" fmla="*/ 2147483646 h 1277"/>
                <a:gd name="T82" fmla="*/ 2147483646 w 1273"/>
                <a:gd name="T83" fmla="*/ 2147483646 h 1277"/>
                <a:gd name="T84" fmla="*/ 2147483646 w 1273"/>
                <a:gd name="T85" fmla="*/ 2147483646 h 1277"/>
                <a:gd name="T86" fmla="*/ 2147483646 w 1273"/>
                <a:gd name="T87" fmla="*/ 2147483646 h 1277"/>
                <a:gd name="T88" fmla="*/ 2147483646 w 1273"/>
                <a:gd name="T89" fmla="*/ 2147483646 h 1277"/>
                <a:gd name="T90" fmla="*/ 2147483646 w 1273"/>
                <a:gd name="T91" fmla="*/ 2147483646 h 1277"/>
                <a:gd name="T92" fmla="*/ 2147483646 w 1273"/>
                <a:gd name="T93" fmla="*/ 2147483646 h 1277"/>
                <a:gd name="T94" fmla="*/ 2147483646 w 1273"/>
                <a:gd name="T95" fmla="*/ 2147483646 h 1277"/>
                <a:gd name="T96" fmla="*/ 2147483646 w 1273"/>
                <a:gd name="T97" fmla="*/ 2147483646 h 1277"/>
                <a:gd name="T98" fmla="*/ 2147483646 w 1273"/>
                <a:gd name="T99" fmla="*/ 2147483646 h 1277"/>
                <a:gd name="T100" fmla="*/ 2147483646 w 1273"/>
                <a:gd name="T101" fmla="*/ 2147483646 h 1277"/>
                <a:gd name="T102" fmla="*/ 2147483646 w 1273"/>
                <a:gd name="T103" fmla="*/ 2147483646 h 1277"/>
                <a:gd name="T104" fmla="*/ 2147483646 w 1273"/>
                <a:gd name="T105" fmla="*/ 2147483646 h 1277"/>
                <a:gd name="T106" fmla="*/ 2147483646 w 1273"/>
                <a:gd name="T107" fmla="*/ 2147483646 h 1277"/>
                <a:gd name="T108" fmla="*/ 2147483646 w 1273"/>
                <a:gd name="T109" fmla="*/ 2147483646 h 1277"/>
                <a:gd name="T110" fmla="*/ 2147483646 w 1273"/>
                <a:gd name="T111" fmla="*/ 2147483646 h 1277"/>
                <a:gd name="T112" fmla="*/ 2147483646 w 1273"/>
                <a:gd name="T113" fmla="*/ 2147483646 h 1277"/>
                <a:gd name="T114" fmla="*/ 2147483646 w 1273"/>
                <a:gd name="T115" fmla="*/ 2147483646 h 1277"/>
                <a:gd name="T116" fmla="*/ 2147483646 w 1273"/>
                <a:gd name="T117" fmla="*/ 2147483646 h 1277"/>
                <a:gd name="T118" fmla="*/ 2147483646 w 1273"/>
                <a:gd name="T119" fmla="*/ 2147483646 h 1277"/>
                <a:gd name="T120" fmla="*/ 2147483646 w 1273"/>
                <a:gd name="T121" fmla="*/ 2147483646 h 1277"/>
                <a:gd name="T122" fmla="*/ 2147483646 w 1273"/>
                <a:gd name="T123" fmla="*/ 2147483646 h 127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73" h="1277">
                  <a:moveTo>
                    <a:pt x="1164" y="655"/>
                  </a:moveTo>
                  <a:cubicBezTo>
                    <a:pt x="1163" y="677"/>
                    <a:pt x="1160" y="698"/>
                    <a:pt x="1157" y="719"/>
                  </a:cubicBezTo>
                  <a:cubicBezTo>
                    <a:pt x="1262" y="782"/>
                    <a:pt x="1262" y="782"/>
                    <a:pt x="1262" y="782"/>
                  </a:cubicBezTo>
                  <a:cubicBezTo>
                    <a:pt x="1255" y="812"/>
                    <a:pt x="1246" y="840"/>
                    <a:pt x="1235" y="868"/>
                  </a:cubicBezTo>
                  <a:cubicBezTo>
                    <a:pt x="1112" y="862"/>
                    <a:pt x="1112" y="862"/>
                    <a:pt x="1112" y="862"/>
                  </a:cubicBezTo>
                  <a:cubicBezTo>
                    <a:pt x="1094" y="901"/>
                    <a:pt x="1071" y="937"/>
                    <a:pt x="1044" y="970"/>
                  </a:cubicBezTo>
                  <a:cubicBezTo>
                    <a:pt x="1102" y="1078"/>
                    <a:pt x="1102" y="1078"/>
                    <a:pt x="1102" y="1078"/>
                  </a:cubicBezTo>
                  <a:cubicBezTo>
                    <a:pt x="1082" y="1100"/>
                    <a:pt x="1060" y="1120"/>
                    <a:pt x="1037" y="1139"/>
                  </a:cubicBezTo>
                  <a:cubicBezTo>
                    <a:pt x="934" y="1072"/>
                    <a:pt x="934" y="1072"/>
                    <a:pt x="934" y="1072"/>
                  </a:cubicBezTo>
                  <a:cubicBezTo>
                    <a:pt x="899" y="1096"/>
                    <a:pt x="862" y="1117"/>
                    <a:pt x="822" y="1132"/>
                  </a:cubicBezTo>
                  <a:cubicBezTo>
                    <a:pt x="818" y="1256"/>
                    <a:pt x="818" y="1256"/>
                    <a:pt x="818" y="1256"/>
                  </a:cubicBezTo>
                  <a:cubicBezTo>
                    <a:pt x="790" y="1265"/>
                    <a:pt x="761" y="1272"/>
                    <a:pt x="731" y="1277"/>
                  </a:cubicBezTo>
                  <a:cubicBezTo>
                    <a:pt x="676" y="1166"/>
                    <a:pt x="676" y="1166"/>
                    <a:pt x="676" y="1166"/>
                  </a:cubicBezTo>
                  <a:cubicBezTo>
                    <a:pt x="659" y="1168"/>
                    <a:pt x="640" y="1169"/>
                    <a:pt x="622" y="1168"/>
                  </a:cubicBezTo>
                  <a:cubicBezTo>
                    <a:pt x="619" y="1168"/>
                    <a:pt x="616" y="1168"/>
                    <a:pt x="613" y="1168"/>
                  </a:cubicBezTo>
                  <a:cubicBezTo>
                    <a:pt x="592" y="1168"/>
                    <a:pt x="570" y="1166"/>
                    <a:pt x="550" y="1162"/>
                  </a:cubicBezTo>
                  <a:cubicBezTo>
                    <a:pt x="485" y="1269"/>
                    <a:pt x="485" y="1269"/>
                    <a:pt x="485" y="1269"/>
                  </a:cubicBezTo>
                  <a:cubicBezTo>
                    <a:pt x="456" y="1262"/>
                    <a:pt x="428" y="1254"/>
                    <a:pt x="401" y="1243"/>
                  </a:cubicBezTo>
                  <a:cubicBezTo>
                    <a:pt x="408" y="1119"/>
                    <a:pt x="408" y="1119"/>
                    <a:pt x="408" y="1119"/>
                  </a:cubicBezTo>
                  <a:cubicBezTo>
                    <a:pt x="370" y="1101"/>
                    <a:pt x="334" y="1079"/>
                    <a:pt x="301" y="1052"/>
                  </a:cubicBezTo>
                  <a:cubicBezTo>
                    <a:pt x="193" y="1112"/>
                    <a:pt x="193" y="1112"/>
                    <a:pt x="193" y="1112"/>
                  </a:cubicBezTo>
                  <a:cubicBezTo>
                    <a:pt x="171" y="1092"/>
                    <a:pt x="151" y="1070"/>
                    <a:pt x="133" y="1047"/>
                  </a:cubicBezTo>
                  <a:cubicBezTo>
                    <a:pt x="201" y="943"/>
                    <a:pt x="201" y="943"/>
                    <a:pt x="201" y="943"/>
                  </a:cubicBezTo>
                  <a:cubicBezTo>
                    <a:pt x="177" y="908"/>
                    <a:pt x="158" y="871"/>
                    <a:pt x="143" y="831"/>
                  </a:cubicBezTo>
                  <a:cubicBezTo>
                    <a:pt x="19" y="829"/>
                    <a:pt x="19" y="829"/>
                    <a:pt x="19" y="829"/>
                  </a:cubicBezTo>
                  <a:cubicBezTo>
                    <a:pt x="11" y="801"/>
                    <a:pt x="5" y="772"/>
                    <a:pt x="0" y="742"/>
                  </a:cubicBezTo>
                  <a:cubicBezTo>
                    <a:pt x="111" y="685"/>
                    <a:pt x="111" y="685"/>
                    <a:pt x="111" y="685"/>
                  </a:cubicBezTo>
                  <a:cubicBezTo>
                    <a:pt x="109" y="664"/>
                    <a:pt x="109" y="643"/>
                    <a:pt x="110" y="622"/>
                  </a:cubicBezTo>
                  <a:cubicBezTo>
                    <a:pt x="111" y="600"/>
                    <a:pt x="113" y="579"/>
                    <a:pt x="116" y="558"/>
                  </a:cubicBezTo>
                  <a:cubicBezTo>
                    <a:pt x="11" y="494"/>
                    <a:pt x="11" y="494"/>
                    <a:pt x="11" y="494"/>
                  </a:cubicBezTo>
                  <a:cubicBezTo>
                    <a:pt x="18" y="465"/>
                    <a:pt x="27" y="437"/>
                    <a:pt x="38" y="409"/>
                  </a:cubicBezTo>
                  <a:cubicBezTo>
                    <a:pt x="161" y="415"/>
                    <a:pt x="161" y="415"/>
                    <a:pt x="161" y="415"/>
                  </a:cubicBezTo>
                  <a:cubicBezTo>
                    <a:pt x="180" y="376"/>
                    <a:pt x="203" y="340"/>
                    <a:pt x="230" y="307"/>
                  </a:cubicBezTo>
                  <a:cubicBezTo>
                    <a:pt x="171" y="198"/>
                    <a:pt x="171" y="198"/>
                    <a:pt x="171" y="198"/>
                  </a:cubicBezTo>
                  <a:cubicBezTo>
                    <a:pt x="191" y="177"/>
                    <a:pt x="213" y="156"/>
                    <a:pt x="237" y="137"/>
                  </a:cubicBezTo>
                  <a:cubicBezTo>
                    <a:pt x="339" y="204"/>
                    <a:pt x="339" y="204"/>
                    <a:pt x="339" y="204"/>
                  </a:cubicBezTo>
                  <a:cubicBezTo>
                    <a:pt x="374" y="180"/>
                    <a:pt x="412" y="160"/>
                    <a:pt x="452" y="144"/>
                  </a:cubicBezTo>
                  <a:cubicBezTo>
                    <a:pt x="455" y="20"/>
                    <a:pt x="455" y="20"/>
                    <a:pt x="455" y="20"/>
                  </a:cubicBezTo>
                  <a:cubicBezTo>
                    <a:pt x="484" y="11"/>
                    <a:pt x="512" y="5"/>
                    <a:pt x="542" y="0"/>
                  </a:cubicBezTo>
                  <a:cubicBezTo>
                    <a:pt x="597" y="110"/>
                    <a:pt x="597" y="110"/>
                    <a:pt x="597" y="110"/>
                  </a:cubicBezTo>
                  <a:cubicBezTo>
                    <a:pt x="615" y="108"/>
                    <a:pt x="633" y="108"/>
                    <a:pt x="652" y="108"/>
                  </a:cubicBezTo>
                  <a:cubicBezTo>
                    <a:pt x="655" y="108"/>
                    <a:pt x="658" y="108"/>
                    <a:pt x="661" y="108"/>
                  </a:cubicBezTo>
                  <a:cubicBezTo>
                    <a:pt x="682" y="109"/>
                    <a:pt x="703" y="111"/>
                    <a:pt x="724" y="114"/>
                  </a:cubicBezTo>
                  <a:cubicBezTo>
                    <a:pt x="788" y="8"/>
                    <a:pt x="788" y="8"/>
                    <a:pt x="788" y="8"/>
                  </a:cubicBezTo>
                  <a:cubicBezTo>
                    <a:pt x="817" y="14"/>
                    <a:pt x="846" y="23"/>
                    <a:pt x="873" y="33"/>
                  </a:cubicBezTo>
                  <a:cubicBezTo>
                    <a:pt x="865" y="157"/>
                    <a:pt x="865" y="157"/>
                    <a:pt x="865" y="157"/>
                  </a:cubicBezTo>
                  <a:cubicBezTo>
                    <a:pt x="904" y="175"/>
                    <a:pt x="940" y="198"/>
                    <a:pt x="972" y="225"/>
                  </a:cubicBezTo>
                  <a:cubicBezTo>
                    <a:pt x="1081" y="164"/>
                    <a:pt x="1081" y="164"/>
                    <a:pt x="1081" y="164"/>
                  </a:cubicBezTo>
                  <a:cubicBezTo>
                    <a:pt x="1102" y="184"/>
                    <a:pt x="1122" y="206"/>
                    <a:pt x="1141" y="229"/>
                  </a:cubicBezTo>
                  <a:cubicBezTo>
                    <a:pt x="1072" y="333"/>
                    <a:pt x="1072" y="333"/>
                    <a:pt x="1072" y="333"/>
                  </a:cubicBezTo>
                  <a:cubicBezTo>
                    <a:pt x="1096" y="368"/>
                    <a:pt x="1116" y="406"/>
                    <a:pt x="1131" y="446"/>
                  </a:cubicBezTo>
                  <a:cubicBezTo>
                    <a:pt x="1254" y="448"/>
                    <a:pt x="1254" y="448"/>
                    <a:pt x="1254" y="448"/>
                  </a:cubicBezTo>
                  <a:cubicBezTo>
                    <a:pt x="1262" y="476"/>
                    <a:pt x="1269" y="505"/>
                    <a:pt x="1273" y="534"/>
                  </a:cubicBezTo>
                  <a:cubicBezTo>
                    <a:pt x="1163" y="591"/>
                    <a:pt x="1163" y="591"/>
                    <a:pt x="1163" y="591"/>
                  </a:cubicBezTo>
                  <a:cubicBezTo>
                    <a:pt x="1164" y="612"/>
                    <a:pt x="1165" y="633"/>
                    <a:pt x="1164" y="655"/>
                  </a:cubicBezTo>
                  <a:close/>
                  <a:moveTo>
                    <a:pt x="627" y="996"/>
                  </a:moveTo>
                  <a:cubicBezTo>
                    <a:pt x="821" y="999"/>
                    <a:pt x="984" y="845"/>
                    <a:pt x="993" y="650"/>
                  </a:cubicBezTo>
                  <a:cubicBezTo>
                    <a:pt x="1002" y="452"/>
                    <a:pt x="849" y="286"/>
                    <a:pt x="653" y="280"/>
                  </a:cubicBezTo>
                  <a:cubicBezTo>
                    <a:pt x="651" y="280"/>
                    <a:pt x="649" y="280"/>
                    <a:pt x="647" y="280"/>
                  </a:cubicBezTo>
                  <a:cubicBezTo>
                    <a:pt x="453" y="277"/>
                    <a:pt x="290" y="431"/>
                    <a:pt x="281" y="627"/>
                  </a:cubicBezTo>
                  <a:cubicBezTo>
                    <a:pt x="272" y="825"/>
                    <a:pt x="424" y="990"/>
                    <a:pt x="621" y="996"/>
                  </a:cubicBezTo>
                  <a:cubicBezTo>
                    <a:pt x="623" y="996"/>
                    <a:pt x="625" y="996"/>
                    <a:pt x="627" y="996"/>
                  </a:cubicBezTo>
                  <a:close/>
                </a:path>
              </a:pathLst>
            </a:custGeom>
            <a:solidFill>
              <a:srgbClr val="C05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3552403" y="2552927"/>
              <a:ext cx="1520825" cy="3381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3200" spc="600">
                  <a:latin typeface="华文琥珀" panose="02010800040101010101" pitchFamily="2" charset="-122"/>
                  <a:ea typeface="华文琥珀" panose="02010800040101010101" pitchFamily="2" charset="-122"/>
                  <a:cs typeface="经典繁超宋" pitchFamily="49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39" name="矩形 107"/>
            <p:cNvSpPr>
              <a:spLocks noChangeArrowheads="1"/>
            </p:cNvSpPr>
            <p:nvPr/>
          </p:nvSpPr>
          <p:spPr bwMode="auto">
            <a:xfrm>
              <a:off x="3382986" y="2859449"/>
              <a:ext cx="17397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 bwMode="auto">
          <a:xfrm>
            <a:off x="5592763" y="2781300"/>
            <a:ext cx="1931987" cy="1919288"/>
            <a:chOff x="5592340" y="2781301"/>
            <a:chExt cx="1931988" cy="1919287"/>
          </a:xfrm>
        </p:grpSpPr>
        <p:sp>
          <p:nvSpPr>
            <p:cNvPr id="43033" name="Freeform 46"/>
            <p:cNvSpPr>
              <a:spLocks noEditPoints="1"/>
            </p:cNvSpPr>
            <p:nvPr/>
          </p:nvSpPr>
          <p:spPr bwMode="auto">
            <a:xfrm>
              <a:off x="5668540" y="2833688"/>
              <a:ext cx="1855788" cy="1866899"/>
            </a:xfrm>
            <a:custGeom>
              <a:avLst/>
              <a:gdLst>
                <a:gd name="T0" fmla="*/ 2147483646 w 729"/>
                <a:gd name="T1" fmla="*/ 2147483646 h 733"/>
                <a:gd name="T2" fmla="*/ 2147483646 w 729"/>
                <a:gd name="T3" fmla="*/ 2147483646 h 733"/>
                <a:gd name="T4" fmla="*/ 2147483646 w 729"/>
                <a:gd name="T5" fmla="*/ 2147483646 h 733"/>
                <a:gd name="T6" fmla="*/ 2147483646 w 729"/>
                <a:gd name="T7" fmla="*/ 2147483646 h 733"/>
                <a:gd name="T8" fmla="*/ 2147483646 w 729"/>
                <a:gd name="T9" fmla="*/ 2147483646 h 733"/>
                <a:gd name="T10" fmla="*/ 2147483646 w 729"/>
                <a:gd name="T11" fmla="*/ 2147483646 h 733"/>
                <a:gd name="T12" fmla="*/ 2147483646 w 729"/>
                <a:gd name="T13" fmla="*/ 2147483646 h 733"/>
                <a:gd name="T14" fmla="*/ 2147483646 w 729"/>
                <a:gd name="T15" fmla="*/ 2147483646 h 733"/>
                <a:gd name="T16" fmla="*/ 2147483646 w 729"/>
                <a:gd name="T17" fmla="*/ 2147483646 h 733"/>
                <a:gd name="T18" fmla="*/ 2147483646 w 729"/>
                <a:gd name="T19" fmla="*/ 2147483646 h 733"/>
                <a:gd name="T20" fmla="*/ 2147483646 w 729"/>
                <a:gd name="T21" fmla="*/ 2147483646 h 733"/>
                <a:gd name="T22" fmla="*/ 2147483646 w 729"/>
                <a:gd name="T23" fmla="*/ 2147483646 h 733"/>
                <a:gd name="T24" fmla="*/ 2147483646 w 729"/>
                <a:gd name="T25" fmla="*/ 2147483646 h 733"/>
                <a:gd name="T26" fmla="*/ 2147483646 w 729"/>
                <a:gd name="T27" fmla="*/ 2147483646 h 733"/>
                <a:gd name="T28" fmla="*/ 2147483646 w 729"/>
                <a:gd name="T29" fmla="*/ 2147483646 h 733"/>
                <a:gd name="T30" fmla="*/ 2147483646 w 729"/>
                <a:gd name="T31" fmla="*/ 2147483646 h 733"/>
                <a:gd name="T32" fmla="*/ 0 w 729"/>
                <a:gd name="T33" fmla="*/ 2147483646 h 733"/>
                <a:gd name="T34" fmla="*/ 2147483646 w 729"/>
                <a:gd name="T35" fmla="*/ 2147483646 h 733"/>
                <a:gd name="T36" fmla="*/ 2147483646 w 729"/>
                <a:gd name="T37" fmla="*/ 2147483646 h 733"/>
                <a:gd name="T38" fmla="*/ 2147483646 w 729"/>
                <a:gd name="T39" fmla="*/ 2147483646 h 733"/>
                <a:gd name="T40" fmla="*/ 2147483646 w 729"/>
                <a:gd name="T41" fmla="*/ 2147483646 h 733"/>
                <a:gd name="T42" fmla="*/ 2147483646 w 729"/>
                <a:gd name="T43" fmla="*/ 2147483646 h 733"/>
                <a:gd name="T44" fmla="*/ 2147483646 w 729"/>
                <a:gd name="T45" fmla="*/ 2147483646 h 733"/>
                <a:gd name="T46" fmla="*/ 2147483646 w 729"/>
                <a:gd name="T47" fmla="*/ 2147483646 h 733"/>
                <a:gd name="T48" fmla="*/ 2147483646 w 729"/>
                <a:gd name="T49" fmla="*/ 2147483646 h 733"/>
                <a:gd name="T50" fmla="*/ 2147483646 w 729"/>
                <a:gd name="T51" fmla="*/ 0 h 733"/>
                <a:gd name="T52" fmla="*/ 2147483646 w 729"/>
                <a:gd name="T53" fmla="*/ 2147483646 h 733"/>
                <a:gd name="T54" fmla="*/ 2147483646 w 729"/>
                <a:gd name="T55" fmla="*/ 2147483646 h 733"/>
                <a:gd name="T56" fmla="*/ 2147483646 w 729"/>
                <a:gd name="T57" fmla="*/ 2147483646 h 733"/>
                <a:gd name="T58" fmla="*/ 2147483646 w 729"/>
                <a:gd name="T59" fmla="*/ 2147483646 h 733"/>
                <a:gd name="T60" fmla="*/ 2147483646 w 729"/>
                <a:gd name="T61" fmla="*/ 2147483646 h 733"/>
                <a:gd name="T62" fmla="*/ 2147483646 w 729"/>
                <a:gd name="T63" fmla="*/ 2147483646 h 733"/>
                <a:gd name="T64" fmla="*/ 2147483646 w 729"/>
                <a:gd name="T65" fmla="*/ 2147483646 h 733"/>
                <a:gd name="T66" fmla="*/ 2147483646 w 729"/>
                <a:gd name="T67" fmla="*/ 2147483646 h 733"/>
                <a:gd name="T68" fmla="*/ 2147483646 w 729"/>
                <a:gd name="T69" fmla="*/ 2147483646 h 733"/>
                <a:gd name="T70" fmla="*/ 2147483646 w 729"/>
                <a:gd name="T71" fmla="*/ 2147483646 h 733"/>
                <a:gd name="T72" fmla="*/ 2147483646 w 729"/>
                <a:gd name="T73" fmla="*/ 2147483646 h 733"/>
                <a:gd name="T74" fmla="*/ 2147483646 w 729"/>
                <a:gd name="T75" fmla="*/ 2147483646 h 733"/>
                <a:gd name="T76" fmla="*/ 2147483646 w 729"/>
                <a:gd name="T77" fmla="*/ 2147483646 h 733"/>
                <a:gd name="T78" fmla="*/ 2147483646 w 729"/>
                <a:gd name="T79" fmla="*/ 2147483646 h 733"/>
                <a:gd name="T80" fmla="*/ 2147483646 w 729"/>
                <a:gd name="T81" fmla="*/ 2147483646 h 733"/>
                <a:gd name="T82" fmla="*/ 2147483646 w 729"/>
                <a:gd name="T83" fmla="*/ 2147483646 h 733"/>
                <a:gd name="T84" fmla="*/ 2147483646 w 729"/>
                <a:gd name="T85" fmla="*/ 2147483646 h 733"/>
                <a:gd name="T86" fmla="*/ 2147483646 w 729"/>
                <a:gd name="T87" fmla="*/ 2147483646 h 73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729" h="733">
                  <a:moveTo>
                    <a:pt x="634" y="440"/>
                  </a:moveTo>
                  <a:cubicBezTo>
                    <a:pt x="630" y="455"/>
                    <a:pt x="624" y="470"/>
                    <a:pt x="618" y="483"/>
                  </a:cubicBezTo>
                  <a:cubicBezTo>
                    <a:pt x="669" y="565"/>
                    <a:pt x="669" y="565"/>
                    <a:pt x="669" y="565"/>
                  </a:cubicBezTo>
                  <a:cubicBezTo>
                    <a:pt x="657" y="583"/>
                    <a:pt x="644" y="600"/>
                    <a:pt x="629" y="615"/>
                  </a:cubicBezTo>
                  <a:cubicBezTo>
                    <a:pt x="538" y="585"/>
                    <a:pt x="538" y="585"/>
                    <a:pt x="538" y="585"/>
                  </a:cubicBezTo>
                  <a:cubicBezTo>
                    <a:pt x="515" y="604"/>
                    <a:pt x="488" y="619"/>
                    <a:pt x="459" y="630"/>
                  </a:cubicBezTo>
                  <a:cubicBezTo>
                    <a:pt x="437" y="725"/>
                    <a:pt x="437" y="725"/>
                    <a:pt x="437" y="725"/>
                  </a:cubicBezTo>
                  <a:cubicBezTo>
                    <a:pt x="417" y="729"/>
                    <a:pt x="396" y="732"/>
                    <a:pt x="374" y="733"/>
                  </a:cubicBezTo>
                  <a:cubicBezTo>
                    <a:pt x="332" y="647"/>
                    <a:pt x="332" y="647"/>
                    <a:pt x="332" y="647"/>
                  </a:cubicBezTo>
                  <a:cubicBezTo>
                    <a:pt x="317" y="645"/>
                    <a:pt x="302" y="642"/>
                    <a:pt x="288" y="638"/>
                  </a:cubicBezTo>
                  <a:cubicBezTo>
                    <a:pt x="273" y="634"/>
                    <a:pt x="259" y="629"/>
                    <a:pt x="245" y="623"/>
                  </a:cubicBezTo>
                  <a:cubicBezTo>
                    <a:pt x="163" y="675"/>
                    <a:pt x="163" y="675"/>
                    <a:pt x="163" y="675"/>
                  </a:cubicBezTo>
                  <a:cubicBezTo>
                    <a:pt x="146" y="663"/>
                    <a:pt x="129" y="650"/>
                    <a:pt x="114" y="636"/>
                  </a:cubicBezTo>
                  <a:cubicBezTo>
                    <a:pt x="145" y="544"/>
                    <a:pt x="145" y="544"/>
                    <a:pt x="145" y="544"/>
                  </a:cubicBezTo>
                  <a:cubicBezTo>
                    <a:pt x="126" y="520"/>
                    <a:pt x="111" y="493"/>
                    <a:pt x="101" y="465"/>
                  </a:cubicBezTo>
                  <a:cubicBezTo>
                    <a:pt x="7" y="444"/>
                    <a:pt x="7" y="444"/>
                    <a:pt x="7" y="444"/>
                  </a:cubicBezTo>
                  <a:cubicBezTo>
                    <a:pt x="3" y="424"/>
                    <a:pt x="1" y="402"/>
                    <a:pt x="0" y="381"/>
                  </a:cubicBezTo>
                  <a:cubicBezTo>
                    <a:pt x="87" y="337"/>
                    <a:pt x="87" y="337"/>
                    <a:pt x="87" y="337"/>
                  </a:cubicBezTo>
                  <a:cubicBezTo>
                    <a:pt x="88" y="322"/>
                    <a:pt x="91" y="307"/>
                    <a:pt x="95" y="292"/>
                  </a:cubicBezTo>
                  <a:cubicBezTo>
                    <a:pt x="100" y="277"/>
                    <a:pt x="105" y="263"/>
                    <a:pt x="112" y="249"/>
                  </a:cubicBezTo>
                  <a:cubicBezTo>
                    <a:pt x="61" y="168"/>
                    <a:pt x="61" y="168"/>
                    <a:pt x="61" y="168"/>
                  </a:cubicBezTo>
                  <a:cubicBezTo>
                    <a:pt x="72" y="150"/>
                    <a:pt x="86" y="133"/>
                    <a:pt x="100" y="118"/>
                  </a:cubicBezTo>
                  <a:cubicBezTo>
                    <a:pt x="191" y="148"/>
                    <a:pt x="191" y="148"/>
                    <a:pt x="191" y="148"/>
                  </a:cubicBezTo>
                  <a:cubicBezTo>
                    <a:pt x="215" y="129"/>
                    <a:pt x="242" y="113"/>
                    <a:pt x="270" y="103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313" y="4"/>
                    <a:pt x="334" y="1"/>
                    <a:pt x="355" y="0"/>
                  </a:cubicBezTo>
                  <a:cubicBezTo>
                    <a:pt x="397" y="86"/>
                    <a:pt x="397" y="86"/>
                    <a:pt x="397" y="86"/>
                  </a:cubicBezTo>
                  <a:cubicBezTo>
                    <a:pt x="412" y="88"/>
                    <a:pt x="427" y="91"/>
                    <a:pt x="442" y="95"/>
                  </a:cubicBezTo>
                  <a:cubicBezTo>
                    <a:pt x="457" y="99"/>
                    <a:pt x="471" y="104"/>
                    <a:pt x="485" y="110"/>
                  </a:cubicBezTo>
                  <a:cubicBezTo>
                    <a:pt x="566" y="58"/>
                    <a:pt x="566" y="58"/>
                    <a:pt x="566" y="58"/>
                  </a:cubicBezTo>
                  <a:cubicBezTo>
                    <a:pt x="584" y="70"/>
                    <a:pt x="601" y="83"/>
                    <a:pt x="616" y="97"/>
                  </a:cubicBezTo>
                  <a:cubicBezTo>
                    <a:pt x="585" y="189"/>
                    <a:pt x="585" y="189"/>
                    <a:pt x="585" y="189"/>
                  </a:cubicBezTo>
                  <a:cubicBezTo>
                    <a:pt x="603" y="213"/>
                    <a:pt x="618" y="239"/>
                    <a:pt x="629" y="268"/>
                  </a:cubicBezTo>
                  <a:cubicBezTo>
                    <a:pt x="722" y="288"/>
                    <a:pt x="722" y="288"/>
                    <a:pt x="722" y="288"/>
                  </a:cubicBezTo>
                  <a:cubicBezTo>
                    <a:pt x="726" y="309"/>
                    <a:pt x="729" y="330"/>
                    <a:pt x="729" y="352"/>
                  </a:cubicBezTo>
                  <a:cubicBezTo>
                    <a:pt x="643" y="395"/>
                    <a:pt x="643" y="395"/>
                    <a:pt x="643" y="395"/>
                  </a:cubicBezTo>
                  <a:cubicBezTo>
                    <a:pt x="641" y="410"/>
                    <a:pt x="638" y="425"/>
                    <a:pt x="634" y="440"/>
                  </a:cubicBezTo>
                  <a:close/>
                  <a:moveTo>
                    <a:pt x="536" y="413"/>
                  </a:moveTo>
                  <a:cubicBezTo>
                    <a:pt x="563" y="318"/>
                    <a:pt x="508" y="220"/>
                    <a:pt x="414" y="194"/>
                  </a:cubicBezTo>
                  <a:cubicBezTo>
                    <a:pt x="399" y="190"/>
                    <a:pt x="384" y="188"/>
                    <a:pt x="370" y="187"/>
                  </a:cubicBezTo>
                  <a:cubicBezTo>
                    <a:pt x="290" y="186"/>
                    <a:pt x="217" y="239"/>
                    <a:pt x="194" y="319"/>
                  </a:cubicBezTo>
                  <a:cubicBezTo>
                    <a:pt x="167" y="415"/>
                    <a:pt x="221" y="513"/>
                    <a:pt x="316" y="539"/>
                  </a:cubicBezTo>
                  <a:cubicBezTo>
                    <a:pt x="330" y="543"/>
                    <a:pt x="345" y="545"/>
                    <a:pt x="360" y="545"/>
                  </a:cubicBezTo>
                  <a:cubicBezTo>
                    <a:pt x="439" y="547"/>
                    <a:pt x="513" y="494"/>
                    <a:pt x="536" y="413"/>
                  </a:cubicBezTo>
                  <a:close/>
                </a:path>
              </a:pathLst>
            </a:custGeom>
            <a:solidFill>
              <a:srgbClr val="A99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" name="组合 11265"/>
            <p:cNvGrpSpPr/>
            <p:nvPr/>
          </p:nvGrpSpPr>
          <p:grpSpPr bwMode="auto">
            <a:xfrm>
              <a:off x="5592340" y="2781301"/>
              <a:ext cx="1914526" cy="1919287"/>
              <a:chOff x="5286375" y="2324101"/>
              <a:chExt cx="1914526" cy="1919288"/>
            </a:xfrm>
            <a:solidFill>
              <a:srgbClr val="C05B08"/>
            </a:solidFill>
          </p:grpSpPr>
          <p:sp>
            <p:nvSpPr>
              <p:cNvPr id="73" name="Freeform 27"/>
              <p:cNvSpPr/>
              <p:nvPr/>
            </p:nvSpPr>
            <p:spPr bwMode="auto">
              <a:xfrm>
                <a:off x="5576888" y="3943351"/>
                <a:ext cx="185738" cy="139700"/>
              </a:xfrm>
              <a:custGeom>
                <a:avLst/>
                <a:gdLst>
                  <a:gd name="T0" fmla="*/ 185738 w 73"/>
                  <a:gd name="T1" fmla="*/ 139700 h 55"/>
                  <a:gd name="T2" fmla="*/ 109407 w 73"/>
                  <a:gd name="T3" fmla="*/ 88900 h 55"/>
                  <a:gd name="T4" fmla="*/ 0 w 73"/>
                  <a:gd name="T5" fmla="*/ 0 h 55"/>
                  <a:gd name="T6" fmla="*/ 76331 w 73"/>
                  <a:gd name="T7" fmla="*/ 53340 h 55"/>
                  <a:gd name="T8" fmla="*/ 185738 w 73"/>
                  <a:gd name="T9" fmla="*/ 139700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" h="55">
                    <a:moveTo>
                      <a:pt x="73" y="55"/>
                    </a:moveTo>
                    <a:cubicBezTo>
                      <a:pt x="43" y="35"/>
                      <a:pt x="43" y="35"/>
                      <a:pt x="43" y="35"/>
                    </a:cubicBezTo>
                    <a:cubicBezTo>
                      <a:pt x="27" y="24"/>
                      <a:pt x="13" y="13"/>
                      <a:pt x="0" y="0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43" y="33"/>
                      <a:pt x="57" y="45"/>
                      <a:pt x="7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4" name="Freeform 28"/>
              <p:cNvSpPr/>
              <p:nvPr/>
            </p:nvSpPr>
            <p:spPr bwMode="auto">
              <a:xfrm>
                <a:off x="5543550" y="3508376"/>
                <a:ext cx="187325" cy="254000"/>
              </a:xfrm>
              <a:custGeom>
                <a:avLst/>
                <a:gdLst>
                  <a:gd name="T0" fmla="*/ 187325 w 74"/>
                  <a:gd name="T1" fmla="*/ 254000 h 100"/>
                  <a:gd name="T2" fmla="*/ 111382 w 74"/>
                  <a:gd name="T3" fmla="*/ 200660 h 100"/>
                  <a:gd name="T4" fmla="*/ 0 w 74"/>
                  <a:gd name="T5" fmla="*/ 0 h 100"/>
                  <a:gd name="T6" fmla="*/ 75943 w 74"/>
                  <a:gd name="T7" fmla="*/ 53340 h 100"/>
                  <a:gd name="T8" fmla="*/ 187325 w 74"/>
                  <a:gd name="T9" fmla="*/ 25400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" h="100">
                    <a:moveTo>
                      <a:pt x="74" y="100"/>
                    </a:moveTo>
                    <a:cubicBezTo>
                      <a:pt x="44" y="79"/>
                      <a:pt x="44" y="79"/>
                      <a:pt x="44" y="79"/>
                    </a:cubicBezTo>
                    <a:cubicBezTo>
                      <a:pt x="25" y="56"/>
                      <a:pt x="10" y="29"/>
                      <a:pt x="0" y="0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40" y="49"/>
                      <a:pt x="55" y="76"/>
                      <a:pt x="74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5" name="Freeform 29"/>
              <p:cNvSpPr/>
              <p:nvPr/>
            </p:nvSpPr>
            <p:spPr bwMode="auto">
              <a:xfrm>
                <a:off x="5286375" y="3294063"/>
                <a:ext cx="93663" cy="214313"/>
              </a:xfrm>
              <a:custGeom>
                <a:avLst/>
                <a:gdLst>
                  <a:gd name="T0" fmla="*/ 93663 w 37"/>
                  <a:gd name="T1" fmla="*/ 214313 h 84"/>
                  <a:gd name="T2" fmla="*/ 17720 w 37"/>
                  <a:gd name="T3" fmla="*/ 163286 h 84"/>
                  <a:gd name="T4" fmla="*/ 0 w 37"/>
                  <a:gd name="T5" fmla="*/ 0 h 84"/>
                  <a:gd name="T6" fmla="*/ 75943 w 37"/>
                  <a:gd name="T7" fmla="*/ 53578 h 84"/>
                  <a:gd name="T8" fmla="*/ 93663 w 37"/>
                  <a:gd name="T9" fmla="*/ 214313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" h="84">
                    <a:moveTo>
                      <a:pt x="37" y="84"/>
                    </a:moveTo>
                    <a:cubicBezTo>
                      <a:pt x="7" y="64"/>
                      <a:pt x="7" y="64"/>
                      <a:pt x="7" y="64"/>
                    </a:cubicBezTo>
                    <a:cubicBezTo>
                      <a:pt x="3" y="43"/>
                      <a:pt x="1" y="22"/>
                      <a:pt x="0" y="0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1" y="42"/>
                      <a:pt x="33" y="64"/>
                      <a:pt x="37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6" name="Freeform 30"/>
              <p:cNvSpPr/>
              <p:nvPr/>
            </p:nvSpPr>
            <p:spPr bwMode="auto">
              <a:xfrm>
                <a:off x="5505450" y="2960688"/>
                <a:ext cx="142875" cy="274638"/>
              </a:xfrm>
              <a:custGeom>
                <a:avLst/>
                <a:gdLst>
                  <a:gd name="T0" fmla="*/ 79092 w 56"/>
                  <a:gd name="T1" fmla="*/ 274638 h 108"/>
                  <a:gd name="T2" fmla="*/ 0 w 56"/>
                  <a:gd name="T3" fmla="*/ 223779 h 108"/>
                  <a:gd name="T4" fmla="*/ 22962 w 56"/>
                  <a:gd name="T5" fmla="*/ 109347 h 108"/>
                  <a:gd name="T6" fmla="*/ 63783 w 56"/>
                  <a:gd name="T7" fmla="*/ 0 h 108"/>
                  <a:gd name="T8" fmla="*/ 142875 w 56"/>
                  <a:gd name="T9" fmla="*/ 50859 h 108"/>
                  <a:gd name="T10" fmla="*/ 99502 w 56"/>
                  <a:gd name="T11" fmla="*/ 160206 h 108"/>
                  <a:gd name="T12" fmla="*/ 79092 w 56"/>
                  <a:gd name="T13" fmla="*/ 274638 h 10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108">
                    <a:moveTo>
                      <a:pt x="31" y="108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2" y="73"/>
                      <a:pt x="5" y="58"/>
                      <a:pt x="9" y="43"/>
                    </a:cubicBezTo>
                    <a:cubicBezTo>
                      <a:pt x="14" y="28"/>
                      <a:pt x="19" y="13"/>
                      <a:pt x="25" y="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49" y="34"/>
                      <a:pt x="44" y="48"/>
                      <a:pt x="39" y="63"/>
                    </a:cubicBezTo>
                    <a:cubicBezTo>
                      <a:pt x="35" y="78"/>
                      <a:pt x="32" y="93"/>
                      <a:pt x="31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7" name="Freeform 31"/>
              <p:cNvSpPr/>
              <p:nvPr/>
            </p:nvSpPr>
            <p:spPr bwMode="auto">
              <a:xfrm>
                <a:off x="5441950" y="2624138"/>
                <a:ext cx="174625" cy="180975"/>
              </a:xfrm>
              <a:custGeom>
                <a:avLst/>
                <a:gdLst>
                  <a:gd name="T0" fmla="*/ 75924 w 69"/>
                  <a:gd name="T1" fmla="*/ 180975 h 71"/>
                  <a:gd name="T2" fmla="*/ 0 w 69"/>
                  <a:gd name="T3" fmla="*/ 127447 h 71"/>
                  <a:gd name="T4" fmla="*/ 98701 w 69"/>
                  <a:gd name="T5" fmla="*/ 0 h 71"/>
                  <a:gd name="T6" fmla="*/ 174625 w 69"/>
                  <a:gd name="T7" fmla="*/ 53528 h 71"/>
                  <a:gd name="T8" fmla="*/ 75924 w 69"/>
                  <a:gd name="T9" fmla="*/ 180975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" h="71">
                    <a:moveTo>
                      <a:pt x="30" y="71"/>
                    </a:moveTo>
                    <a:cubicBezTo>
                      <a:pt x="0" y="50"/>
                      <a:pt x="0" y="50"/>
                      <a:pt x="0" y="50"/>
                    </a:cubicBezTo>
                    <a:cubicBezTo>
                      <a:pt x="11" y="32"/>
                      <a:pt x="25" y="16"/>
                      <a:pt x="39" y="0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55" y="36"/>
                      <a:pt x="41" y="53"/>
                      <a:pt x="3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8" name="Freeform 32"/>
              <p:cNvSpPr/>
              <p:nvPr/>
            </p:nvSpPr>
            <p:spPr bwMode="auto">
              <a:xfrm>
                <a:off x="5973763" y="2346326"/>
                <a:ext cx="131763" cy="293688"/>
              </a:xfrm>
              <a:custGeom>
                <a:avLst/>
                <a:gdLst>
                  <a:gd name="T0" fmla="*/ 76200 w 83"/>
                  <a:gd name="T1" fmla="*/ 293688 h 185"/>
                  <a:gd name="T2" fmla="*/ 0 w 83"/>
                  <a:gd name="T3" fmla="*/ 239713 h 185"/>
                  <a:gd name="T4" fmla="*/ 55563 w 83"/>
                  <a:gd name="T5" fmla="*/ 0 h 185"/>
                  <a:gd name="T6" fmla="*/ 131763 w 83"/>
                  <a:gd name="T7" fmla="*/ 50800 h 185"/>
                  <a:gd name="T8" fmla="*/ 76200 w 83"/>
                  <a:gd name="T9" fmla="*/ 293688 h 1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" h="185">
                    <a:moveTo>
                      <a:pt x="48" y="185"/>
                    </a:moveTo>
                    <a:lnTo>
                      <a:pt x="0" y="151"/>
                    </a:lnTo>
                    <a:lnTo>
                      <a:pt x="35" y="0"/>
                    </a:lnTo>
                    <a:lnTo>
                      <a:pt x="83" y="32"/>
                    </a:lnTo>
                    <a:lnTo>
                      <a:pt x="48" y="1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9" name="Freeform 33"/>
              <p:cNvSpPr/>
              <p:nvPr/>
            </p:nvSpPr>
            <p:spPr bwMode="auto">
              <a:xfrm>
                <a:off x="6029325" y="2324101"/>
                <a:ext cx="236538" cy="73025"/>
              </a:xfrm>
              <a:custGeom>
                <a:avLst/>
                <a:gdLst>
                  <a:gd name="T0" fmla="*/ 160235 w 93"/>
                  <a:gd name="T1" fmla="*/ 0 h 29"/>
                  <a:gd name="T2" fmla="*/ 139888 w 93"/>
                  <a:gd name="T3" fmla="*/ 2518 h 29"/>
                  <a:gd name="T4" fmla="*/ 0 w 93"/>
                  <a:gd name="T5" fmla="*/ 22663 h 29"/>
                  <a:gd name="T6" fmla="*/ 76303 w 93"/>
                  <a:gd name="T7" fmla="*/ 73025 h 29"/>
                  <a:gd name="T8" fmla="*/ 216191 w 93"/>
                  <a:gd name="T9" fmla="*/ 52880 h 29"/>
                  <a:gd name="T10" fmla="*/ 236538 w 93"/>
                  <a:gd name="T11" fmla="*/ 52880 h 29"/>
                  <a:gd name="T12" fmla="*/ 160235 w 93"/>
                  <a:gd name="T13" fmla="*/ 0 h 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" h="29">
                    <a:moveTo>
                      <a:pt x="63" y="0"/>
                    </a:moveTo>
                    <a:cubicBezTo>
                      <a:pt x="61" y="1"/>
                      <a:pt x="58" y="1"/>
                      <a:pt x="55" y="1"/>
                    </a:cubicBezTo>
                    <a:cubicBezTo>
                      <a:pt x="37" y="2"/>
                      <a:pt x="18" y="5"/>
                      <a:pt x="0" y="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48" y="25"/>
                      <a:pt x="67" y="23"/>
                      <a:pt x="85" y="21"/>
                    </a:cubicBezTo>
                    <a:cubicBezTo>
                      <a:pt x="88" y="21"/>
                      <a:pt x="91" y="21"/>
                      <a:pt x="93" y="21"/>
                    </a:cubicBezTo>
                    <a:lnTo>
                      <a:pt x="6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0" name="Freeform 34"/>
              <p:cNvSpPr/>
              <p:nvPr/>
            </p:nvSpPr>
            <p:spPr bwMode="auto">
              <a:xfrm>
                <a:off x="6888163" y="3006726"/>
                <a:ext cx="312738" cy="103188"/>
              </a:xfrm>
              <a:custGeom>
                <a:avLst/>
                <a:gdLst>
                  <a:gd name="T0" fmla="*/ 76200 w 197"/>
                  <a:gd name="T1" fmla="*/ 52388 h 65"/>
                  <a:gd name="T2" fmla="*/ 0 w 197"/>
                  <a:gd name="T3" fmla="*/ 0 h 65"/>
                  <a:gd name="T4" fmla="*/ 236538 w 197"/>
                  <a:gd name="T5" fmla="*/ 52388 h 65"/>
                  <a:gd name="T6" fmla="*/ 312738 w 197"/>
                  <a:gd name="T7" fmla="*/ 103188 h 65"/>
                  <a:gd name="T8" fmla="*/ 76200 w 197"/>
                  <a:gd name="T9" fmla="*/ 52388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7" h="65">
                    <a:moveTo>
                      <a:pt x="48" y="33"/>
                    </a:moveTo>
                    <a:lnTo>
                      <a:pt x="0" y="0"/>
                    </a:lnTo>
                    <a:lnTo>
                      <a:pt x="149" y="33"/>
                    </a:lnTo>
                    <a:lnTo>
                      <a:pt x="197" y="65"/>
                    </a:lnTo>
                    <a:lnTo>
                      <a:pt x="48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1" name="Freeform 35"/>
              <p:cNvSpPr/>
              <p:nvPr/>
            </p:nvSpPr>
            <p:spPr bwMode="auto">
              <a:xfrm>
                <a:off x="6130925" y="3971926"/>
                <a:ext cx="184150" cy="271463"/>
              </a:xfrm>
              <a:custGeom>
                <a:avLst/>
                <a:gdLst>
                  <a:gd name="T0" fmla="*/ 184150 w 116"/>
                  <a:gd name="T1" fmla="*/ 271463 h 171"/>
                  <a:gd name="T2" fmla="*/ 107950 w 116"/>
                  <a:gd name="T3" fmla="*/ 219075 h 171"/>
                  <a:gd name="T4" fmla="*/ 0 w 116"/>
                  <a:gd name="T5" fmla="*/ 0 h 171"/>
                  <a:gd name="T6" fmla="*/ 76200 w 116"/>
                  <a:gd name="T7" fmla="*/ 52388 h 171"/>
                  <a:gd name="T8" fmla="*/ 184150 w 116"/>
                  <a:gd name="T9" fmla="*/ 271463 h 1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6" h="171">
                    <a:moveTo>
                      <a:pt x="116" y="171"/>
                    </a:moveTo>
                    <a:lnTo>
                      <a:pt x="68" y="138"/>
                    </a:lnTo>
                    <a:lnTo>
                      <a:pt x="0" y="0"/>
                    </a:lnTo>
                    <a:lnTo>
                      <a:pt x="48" y="33"/>
                    </a:lnTo>
                    <a:lnTo>
                      <a:pt x="116" y="1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2" name="Freeform 36"/>
              <p:cNvSpPr/>
              <p:nvPr/>
            </p:nvSpPr>
            <p:spPr bwMode="auto">
              <a:xfrm>
                <a:off x="5956300" y="2881313"/>
                <a:ext cx="823913" cy="884238"/>
              </a:xfrm>
              <a:custGeom>
                <a:avLst/>
                <a:gdLst>
                  <a:gd name="T0" fmla="*/ 595048 w 324"/>
                  <a:gd name="T1" fmla="*/ 50965 h 347"/>
                  <a:gd name="T2" fmla="*/ 518760 w 324"/>
                  <a:gd name="T3" fmla="*/ 0 h 347"/>
                  <a:gd name="T4" fmla="*/ 694223 w 324"/>
                  <a:gd name="T5" fmla="*/ 496906 h 347"/>
                  <a:gd name="T6" fmla="*/ 503502 w 324"/>
                  <a:gd name="T7" fmla="*/ 756826 h 347"/>
                  <a:gd name="T8" fmla="*/ 424671 w 324"/>
                  <a:gd name="T9" fmla="*/ 797598 h 347"/>
                  <a:gd name="T10" fmla="*/ 353469 w 324"/>
                  <a:gd name="T11" fmla="*/ 820532 h 347"/>
                  <a:gd name="T12" fmla="*/ 279724 w 324"/>
                  <a:gd name="T13" fmla="*/ 830725 h 347"/>
                  <a:gd name="T14" fmla="*/ 246665 w 324"/>
                  <a:gd name="T15" fmla="*/ 833273 h 347"/>
                  <a:gd name="T16" fmla="*/ 198349 w 324"/>
                  <a:gd name="T17" fmla="*/ 828177 h 347"/>
                  <a:gd name="T18" fmla="*/ 134776 w 324"/>
                  <a:gd name="T19" fmla="*/ 815436 h 347"/>
                  <a:gd name="T20" fmla="*/ 73745 w 324"/>
                  <a:gd name="T21" fmla="*/ 795050 h 347"/>
                  <a:gd name="T22" fmla="*/ 0 w 324"/>
                  <a:gd name="T23" fmla="*/ 754278 h 347"/>
                  <a:gd name="T24" fmla="*/ 76288 w 324"/>
                  <a:gd name="T25" fmla="*/ 807791 h 347"/>
                  <a:gd name="T26" fmla="*/ 150034 w 324"/>
                  <a:gd name="T27" fmla="*/ 848563 h 347"/>
                  <a:gd name="T28" fmla="*/ 211064 w 324"/>
                  <a:gd name="T29" fmla="*/ 868949 h 347"/>
                  <a:gd name="T30" fmla="*/ 274638 w 324"/>
                  <a:gd name="T31" fmla="*/ 881690 h 347"/>
                  <a:gd name="T32" fmla="*/ 322954 w 324"/>
                  <a:gd name="T33" fmla="*/ 884238 h 347"/>
                  <a:gd name="T34" fmla="*/ 356012 w 324"/>
                  <a:gd name="T35" fmla="*/ 884238 h 347"/>
                  <a:gd name="T36" fmla="*/ 429757 w 324"/>
                  <a:gd name="T37" fmla="*/ 874045 h 347"/>
                  <a:gd name="T38" fmla="*/ 503502 w 324"/>
                  <a:gd name="T39" fmla="*/ 851111 h 347"/>
                  <a:gd name="T40" fmla="*/ 579791 w 324"/>
                  <a:gd name="T41" fmla="*/ 810339 h 347"/>
                  <a:gd name="T42" fmla="*/ 770511 w 324"/>
                  <a:gd name="T43" fmla="*/ 547871 h 347"/>
                  <a:gd name="T44" fmla="*/ 595048 w 324"/>
                  <a:gd name="T45" fmla="*/ 50965 h 34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24" h="347">
                    <a:moveTo>
                      <a:pt x="234" y="20"/>
                    </a:moveTo>
                    <a:cubicBezTo>
                      <a:pt x="204" y="0"/>
                      <a:pt x="204" y="0"/>
                      <a:pt x="204" y="0"/>
                    </a:cubicBezTo>
                    <a:cubicBezTo>
                      <a:pt x="264" y="41"/>
                      <a:pt x="294" y="119"/>
                      <a:pt x="273" y="195"/>
                    </a:cubicBezTo>
                    <a:cubicBezTo>
                      <a:pt x="260" y="238"/>
                      <a:pt x="233" y="274"/>
                      <a:pt x="198" y="297"/>
                    </a:cubicBezTo>
                    <a:cubicBezTo>
                      <a:pt x="188" y="303"/>
                      <a:pt x="178" y="309"/>
                      <a:pt x="167" y="313"/>
                    </a:cubicBezTo>
                    <a:cubicBezTo>
                      <a:pt x="158" y="317"/>
                      <a:pt x="149" y="320"/>
                      <a:pt x="139" y="322"/>
                    </a:cubicBezTo>
                    <a:cubicBezTo>
                      <a:pt x="130" y="324"/>
                      <a:pt x="120" y="326"/>
                      <a:pt x="110" y="326"/>
                    </a:cubicBezTo>
                    <a:cubicBezTo>
                      <a:pt x="106" y="327"/>
                      <a:pt x="101" y="327"/>
                      <a:pt x="97" y="327"/>
                    </a:cubicBezTo>
                    <a:cubicBezTo>
                      <a:pt x="90" y="327"/>
                      <a:pt x="84" y="326"/>
                      <a:pt x="78" y="325"/>
                    </a:cubicBezTo>
                    <a:cubicBezTo>
                      <a:pt x="70" y="324"/>
                      <a:pt x="61" y="323"/>
                      <a:pt x="53" y="320"/>
                    </a:cubicBezTo>
                    <a:cubicBezTo>
                      <a:pt x="44" y="318"/>
                      <a:pt x="36" y="315"/>
                      <a:pt x="29" y="312"/>
                    </a:cubicBezTo>
                    <a:cubicBezTo>
                      <a:pt x="19" y="308"/>
                      <a:pt x="9" y="302"/>
                      <a:pt x="0" y="296"/>
                    </a:cubicBezTo>
                    <a:cubicBezTo>
                      <a:pt x="30" y="317"/>
                      <a:pt x="30" y="317"/>
                      <a:pt x="30" y="317"/>
                    </a:cubicBezTo>
                    <a:cubicBezTo>
                      <a:pt x="39" y="323"/>
                      <a:pt x="49" y="328"/>
                      <a:pt x="59" y="333"/>
                    </a:cubicBezTo>
                    <a:cubicBezTo>
                      <a:pt x="67" y="336"/>
                      <a:pt x="74" y="339"/>
                      <a:pt x="83" y="341"/>
                    </a:cubicBezTo>
                    <a:cubicBezTo>
                      <a:pt x="91" y="343"/>
                      <a:pt x="100" y="345"/>
                      <a:pt x="108" y="346"/>
                    </a:cubicBezTo>
                    <a:cubicBezTo>
                      <a:pt x="114" y="347"/>
                      <a:pt x="121" y="347"/>
                      <a:pt x="127" y="347"/>
                    </a:cubicBezTo>
                    <a:cubicBezTo>
                      <a:pt x="131" y="347"/>
                      <a:pt x="136" y="347"/>
                      <a:pt x="140" y="347"/>
                    </a:cubicBezTo>
                    <a:cubicBezTo>
                      <a:pt x="150" y="346"/>
                      <a:pt x="160" y="345"/>
                      <a:pt x="169" y="343"/>
                    </a:cubicBezTo>
                    <a:cubicBezTo>
                      <a:pt x="179" y="341"/>
                      <a:pt x="188" y="338"/>
                      <a:pt x="198" y="334"/>
                    </a:cubicBezTo>
                    <a:cubicBezTo>
                      <a:pt x="208" y="329"/>
                      <a:pt x="218" y="324"/>
                      <a:pt x="228" y="318"/>
                    </a:cubicBezTo>
                    <a:cubicBezTo>
                      <a:pt x="263" y="294"/>
                      <a:pt x="290" y="259"/>
                      <a:pt x="303" y="215"/>
                    </a:cubicBezTo>
                    <a:cubicBezTo>
                      <a:pt x="324" y="140"/>
                      <a:pt x="294" y="62"/>
                      <a:pt x="23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3" name="Freeform 37"/>
              <p:cNvSpPr/>
              <p:nvPr/>
            </p:nvSpPr>
            <p:spPr bwMode="auto">
              <a:xfrm>
                <a:off x="6727825" y="2471738"/>
                <a:ext cx="93663" cy="65088"/>
              </a:xfrm>
              <a:custGeom>
                <a:avLst/>
                <a:gdLst>
                  <a:gd name="T0" fmla="*/ 75943 w 37"/>
                  <a:gd name="T1" fmla="*/ 52571 h 26"/>
                  <a:gd name="T2" fmla="*/ 0 w 37"/>
                  <a:gd name="T3" fmla="*/ 0 h 26"/>
                  <a:gd name="T4" fmla="*/ 17720 w 37"/>
                  <a:gd name="T5" fmla="*/ 12517 h 26"/>
                  <a:gd name="T6" fmla="*/ 93663 w 37"/>
                  <a:gd name="T7" fmla="*/ 65088 h 26"/>
                  <a:gd name="T8" fmla="*/ 75943 w 37"/>
                  <a:gd name="T9" fmla="*/ 52571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" h="26">
                    <a:moveTo>
                      <a:pt x="30" y="2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5" y="3"/>
                      <a:pt x="7" y="5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5" y="24"/>
                      <a:pt x="32" y="22"/>
                      <a:pt x="3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4" name="Freeform 38"/>
              <p:cNvSpPr/>
              <p:nvPr/>
            </p:nvSpPr>
            <p:spPr bwMode="auto">
              <a:xfrm>
                <a:off x="6521450" y="2471738"/>
                <a:ext cx="282575" cy="185738"/>
              </a:xfrm>
              <a:custGeom>
                <a:avLst/>
                <a:gdLst>
                  <a:gd name="T0" fmla="*/ 76200 w 178"/>
                  <a:gd name="T1" fmla="*/ 185738 h 117"/>
                  <a:gd name="T2" fmla="*/ 0 w 178"/>
                  <a:gd name="T3" fmla="*/ 134938 h 117"/>
                  <a:gd name="T4" fmla="*/ 206375 w 178"/>
                  <a:gd name="T5" fmla="*/ 0 h 117"/>
                  <a:gd name="T6" fmla="*/ 282575 w 178"/>
                  <a:gd name="T7" fmla="*/ 52388 h 117"/>
                  <a:gd name="T8" fmla="*/ 76200 w 178"/>
                  <a:gd name="T9" fmla="*/ 185738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8" h="117">
                    <a:moveTo>
                      <a:pt x="48" y="117"/>
                    </a:moveTo>
                    <a:lnTo>
                      <a:pt x="0" y="85"/>
                    </a:lnTo>
                    <a:lnTo>
                      <a:pt x="130" y="0"/>
                    </a:lnTo>
                    <a:lnTo>
                      <a:pt x="178" y="33"/>
                    </a:lnTo>
                    <a:lnTo>
                      <a:pt x="48" y="1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5" name="Freeform 39"/>
              <p:cNvSpPr/>
              <p:nvPr/>
            </p:nvSpPr>
            <p:spPr bwMode="auto">
              <a:xfrm>
                <a:off x="5576888" y="3708401"/>
                <a:ext cx="153988" cy="288925"/>
              </a:xfrm>
              <a:custGeom>
                <a:avLst/>
                <a:gdLst>
                  <a:gd name="T0" fmla="*/ 76200 w 97"/>
                  <a:gd name="T1" fmla="*/ 288925 h 182"/>
                  <a:gd name="T2" fmla="*/ 0 w 97"/>
                  <a:gd name="T3" fmla="*/ 234950 h 182"/>
                  <a:gd name="T4" fmla="*/ 77788 w 97"/>
                  <a:gd name="T5" fmla="*/ 0 h 182"/>
                  <a:gd name="T6" fmla="*/ 153988 w 97"/>
                  <a:gd name="T7" fmla="*/ 53975 h 182"/>
                  <a:gd name="T8" fmla="*/ 76200 w 97"/>
                  <a:gd name="T9" fmla="*/ 288925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82">
                    <a:moveTo>
                      <a:pt x="48" y="182"/>
                    </a:moveTo>
                    <a:lnTo>
                      <a:pt x="0" y="148"/>
                    </a:lnTo>
                    <a:lnTo>
                      <a:pt x="49" y="0"/>
                    </a:lnTo>
                    <a:lnTo>
                      <a:pt x="97" y="34"/>
                    </a:lnTo>
                    <a:lnTo>
                      <a:pt x="48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6" name="Freeform 40"/>
              <p:cNvSpPr/>
              <p:nvPr/>
            </p:nvSpPr>
            <p:spPr bwMode="auto">
              <a:xfrm>
                <a:off x="6319838" y="2557463"/>
                <a:ext cx="300038" cy="112713"/>
              </a:xfrm>
              <a:custGeom>
                <a:avLst/>
                <a:gdLst>
                  <a:gd name="T0" fmla="*/ 223757 w 118"/>
                  <a:gd name="T1" fmla="*/ 61480 h 44"/>
                  <a:gd name="T2" fmla="*/ 208501 w 118"/>
                  <a:gd name="T3" fmla="*/ 53795 h 44"/>
                  <a:gd name="T4" fmla="*/ 114421 w 118"/>
                  <a:gd name="T5" fmla="*/ 20493 h 44"/>
                  <a:gd name="T6" fmla="*/ 12713 w 118"/>
                  <a:gd name="T7" fmla="*/ 0 h 44"/>
                  <a:gd name="T8" fmla="*/ 0 w 118"/>
                  <a:gd name="T9" fmla="*/ 0 h 44"/>
                  <a:gd name="T10" fmla="*/ 76281 w 118"/>
                  <a:gd name="T11" fmla="*/ 51233 h 44"/>
                  <a:gd name="T12" fmla="*/ 88994 w 118"/>
                  <a:gd name="T13" fmla="*/ 53795 h 44"/>
                  <a:gd name="T14" fmla="*/ 190702 w 118"/>
                  <a:gd name="T15" fmla="*/ 74288 h 44"/>
                  <a:gd name="T16" fmla="*/ 284782 w 118"/>
                  <a:gd name="T17" fmla="*/ 107590 h 44"/>
                  <a:gd name="T18" fmla="*/ 300038 w 118"/>
                  <a:gd name="T19" fmla="*/ 112713 h 44"/>
                  <a:gd name="T20" fmla="*/ 223757 w 118"/>
                  <a:gd name="T21" fmla="*/ 61480 h 4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18" h="44">
                    <a:moveTo>
                      <a:pt x="88" y="24"/>
                    </a:moveTo>
                    <a:cubicBezTo>
                      <a:pt x="86" y="23"/>
                      <a:pt x="84" y="22"/>
                      <a:pt x="82" y="21"/>
                    </a:cubicBezTo>
                    <a:cubicBezTo>
                      <a:pt x="70" y="16"/>
                      <a:pt x="58" y="11"/>
                      <a:pt x="45" y="8"/>
                    </a:cubicBezTo>
                    <a:cubicBezTo>
                      <a:pt x="32" y="4"/>
                      <a:pt x="18" y="2"/>
                      <a:pt x="5" y="0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2" y="20"/>
                      <a:pt x="34" y="21"/>
                      <a:pt x="35" y="21"/>
                    </a:cubicBezTo>
                    <a:cubicBezTo>
                      <a:pt x="48" y="22"/>
                      <a:pt x="62" y="25"/>
                      <a:pt x="75" y="29"/>
                    </a:cubicBezTo>
                    <a:cubicBezTo>
                      <a:pt x="88" y="32"/>
                      <a:pt x="100" y="36"/>
                      <a:pt x="112" y="42"/>
                    </a:cubicBezTo>
                    <a:cubicBezTo>
                      <a:pt x="114" y="42"/>
                      <a:pt x="116" y="43"/>
                      <a:pt x="118" y="44"/>
                    </a:cubicBezTo>
                    <a:lnTo>
                      <a:pt x="88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7" name="Freeform 41"/>
              <p:cNvSpPr/>
              <p:nvPr/>
            </p:nvSpPr>
            <p:spPr bwMode="auto">
              <a:xfrm>
                <a:off x="5772150" y="2586038"/>
                <a:ext cx="277813" cy="168275"/>
              </a:xfrm>
              <a:custGeom>
                <a:avLst/>
                <a:gdLst>
                  <a:gd name="T0" fmla="*/ 76462 w 109"/>
                  <a:gd name="T1" fmla="*/ 168275 h 66"/>
                  <a:gd name="T2" fmla="*/ 0 w 109"/>
                  <a:gd name="T3" fmla="*/ 114733 h 66"/>
                  <a:gd name="T4" fmla="*/ 201351 w 109"/>
                  <a:gd name="T5" fmla="*/ 0 h 66"/>
                  <a:gd name="T6" fmla="*/ 277813 w 109"/>
                  <a:gd name="T7" fmla="*/ 53542 h 66"/>
                  <a:gd name="T8" fmla="*/ 76462 w 109"/>
                  <a:gd name="T9" fmla="*/ 168275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9" h="66">
                    <a:moveTo>
                      <a:pt x="30" y="66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24" y="26"/>
                      <a:pt x="51" y="11"/>
                      <a:pt x="79" y="0"/>
                    </a:cubicBezTo>
                    <a:cubicBezTo>
                      <a:pt x="109" y="21"/>
                      <a:pt x="109" y="21"/>
                      <a:pt x="109" y="21"/>
                    </a:cubicBezTo>
                    <a:cubicBezTo>
                      <a:pt x="81" y="31"/>
                      <a:pt x="54" y="47"/>
                      <a:pt x="30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8" name="Freeform 42"/>
              <p:cNvSpPr/>
              <p:nvPr/>
            </p:nvSpPr>
            <p:spPr bwMode="auto">
              <a:xfrm>
                <a:off x="5772150" y="2586038"/>
                <a:ext cx="277813" cy="168275"/>
              </a:xfrm>
              <a:custGeom>
                <a:avLst/>
                <a:gdLst>
                  <a:gd name="T0" fmla="*/ 201351 w 109"/>
                  <a:gd name="T1" fmla="*/ 0 h 66"/>
                  <a:gd name="T2" fmla="*/ 178412 w 109"/>
                  <a:gd name="T3" fmla="*/ 7649 h 66"/>
                  <a:gd name="T4" fmla="*/ 56072 w 109"/>
                  <a:gd name="T5" fmla="*/ 73939 h 66"/>
                  <a:gd name="T6" fmla="*/ 0 w 109"/>
                  <a:gd name="T7" fmla="*/ 114733 h 66"/>
                  <a:gd name="T8" fmla="*/ 76462 w 109"/>
                  <a:gd name="T9" fmla="*/ 168275 h 66"/>
                  <a:gd name="T10" fmla="*/ 135083 w 109"/>
                  <a:gd name="T11" fmla="*/ 124931 h 66"/>
                  <a:gd name="T12" fmla="*/ 254874 w 109"/>
                  <a:gd name="T13" fmla="*/ 61191 h 66"/>
                  <a:gd name="T14" fmla="*/ 277813 w 109"/>
                  <a:gd name="T15" fmla="*/ 53542 h 66"/>
                  <a:gd name="T16" fmla="*/ 201351 w 109"/>
                  <a:gd name="T17" fmla="*/ 0 h 6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9" h="66">
                    <a:moveTo>
                      <a:pt x="79" y="0"/>
                    </a:moveTo>
                    <a:cubicBezTo>
                      <a:pt x="76" y="1"/>
                      <a:pt x="73" y="2"/>
                      <a:pt x="70" y="3"/>
                    </a:cubicBezTo>
                    <a:cubicBezTo>
                      <a:pt x="54" y="10"/>
                      <a:pt x="38" y="19"/>
                      <a:pt x="22" y="29"/>
                    </a:cubicBezTo>
                    <a:cubicBezTo>
                      <a:pt x="15" y="34"/>
                      <a:pt x="7" y="39"/>
                      <a:pt x="0" y="45"/>
                    </a:cubicBezTo>
                    <a:cubicBezTo>
                      <a:pt x="30" y="66"/>
                      <a:pt x="30" y="66"/>
                      <a:pt x="30" y="66"/>
                    </a:cubicBezTo>
                    <a:cubicBezTo>
                      <a:pt x="37" y="60"/>
                      <a:pt x="45" y="55"/>
                      <a:pt x="53" y="49"/>
                    </a:cubicBezTo>
                    <a:cubicBezTo>
                      <a:pt x="68" y="40"/>
                      <a:pt x="84" y="31"/>
                      <a:pt x="100" y="24"/>
                    </a:cubicBezTo>
                    <a:cubicBezTo>
                      <a:pt x="103" y="23"/>
                      <a:pt x="106" y="22"/>
                      <a:pt x="109" y="21"/>
                    </a:cubicBezTo>
                    <a:lnTo>
                      <a:pt x="7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9" name="Freeform 43"/>
              <p:cNvSpPr/>
              <p:nvPr/>
            </p:nvSpPr>
            <p:spPr bwMode="auto">
              <a:xfrm>
                <a:off x="5286375" y="3184526"/>
                <a:ext cx="296863" cy="163513"/>
              </a:xfrm>
              <a:custGeom>
                <a:avLst/>
                <a:gdLst>
                  <a:gd name="T0" fmla="*/ 76200 w 187"/>
                  <a:gd name="T1" fmla="*/ 163513 h 103"/>
                  <a:gd name="T2" fmla="*/ 0 w 187"/>
                  <a:gd name="T3" fmla="*/ 109538 h 103"/>
                  <a:gd name="T4" fmla="*/ 219075 w 187"/>
                  <a:gd name="T5" fmla="*/ 0 h 103"/>
                  <a:gd name="T6" fmla="*/ 296863 w 187"/>
                  <a:gd name="T7" fmla="*/ 50800 h 103"/>
                  <a:gd name="T8" fmla="*/ 76200 w 187"/>
                  <a:gd name="T9" fmla="*/ 163513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7" h="103">
                    <a:moveTo>
                      <a:pt x="48" y="103"/>
                    </a:moveTo>
                    <a:lnTo>
                      <a:pt x="0" y="69"/>
                    </a:lnTo>
                    <a:lnTo>
                      <a:pt x="138" y="0"/>
                    </a:lnTo>
                    <a:lnTo>
                      <a:pt x="187" y="32"/>
                    </a:lnTo>
                    <a:lnTo>
                      <a:pt x="48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0" name="Freeform 44"/>
              <p:cNvSpPr/>
              <p:nvPr/>
            </p:nvSpPr>
            <p:spPr bwMode="auto">
              <a:xfrm>
                <a:off x="5540375" y="2624138"/>
                <a:ext cx="307975" cy="130175"/>
              </a:xfrm>
              <a:custGeom>
                <a:avLst/>
                <a:gdLst>
                  <a:gd name="T0" fmla="*/ 76200 w 194"/>
                  <a:gd name="T1" fmla="*/ 53975 h 82"/>
                  <a:gd name="T2" fmla="*/ 0 w 194"/>
                  <a:gd name="T3" fmla="*/ 0 h 82"/>
                  <a:gd name="T4" fmla="*/ 231775 w 194"/>
                  <a:gd name="T5" fmla="*/ 76200 h 82"/>
                  <a:gd name="T6" fmla="*/ 307975 w 194"/>
                  <a:gd name="T7" fmla="*/ 130175 h 82"/>
                  <a:gd name="T8" fmla="*/ 76200 w 194"/>
                  <a:gd name="T9" fmla="*/ 53975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82">
                    <a:moveTo>
                      <a:pt x="48" y="34"/>
                    </a:moveTo>
                    <a:lnTo>
                      <a:pt x="0" y="0"/>
                    </a:lnTo>
                    <a:lnTo>
                      <a:pt x="146" y="48"/>
                    </a:lnTo>
                    <a:lnTo>
                      <a:pt x="194" y="82"/>
                    </a:lnTo>
                    <a:lnTo>
                      <a:pt x="48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Freeform 45"/>
              <p:cNvSpPr/>
              <p:nvPr/>
            </p:nvSpPr>
            <p:spPr bwMode="auto">
              <a:xfrm>
                <a:off x="5441950" y="2751138"/>
                <a:ext cx="206375" cy="260350"/>
              </a:xfrm>
              <a:custGeom>
                <a:avLst/>
                <a:gdLst>
                  <a:gd name="T0" fmla="*/ 206375 w 130"/>
                  <a:gd name="T1" fmla="*/ 260350 h 164"/>
                  <a:gd name="T2" fmla="*/ 127000 w 130"/>
                  <a:gd name="T3" fmla="*/ 209550 h 164"/>
                  <a:gd name="T4" fmla="*/ 0 w 130"/>
                  <a:gd name="T5" fmla="*/ 0 h 164"/>
                  <a:gd name="T6" fmla="*/ 76200 w 130"/>
                  <a:gd name="T7" fmla="*/ 53975 h 164"/>
                  <a:gd name="T8" fmla="*/ 206375 w 130"/>
                  <a:gd name="T9" fmla="*/ 260350 h 1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0" h="164">
                    <a:moveTo>
                      <a:pt x="130" y="164"/>
                    </a:moveTo>
                    <a:lnTo>
                      <a:pt x="80" y="132"/>
                    </a:lnTo>
                    <a:lnTo>
                      <a:pt x="0" y="0"/>
                    </a:lnTo>
                    <a:lnTo>
                      <a:pt x="48" y="34"/>
                    </a:lnTo>
                    <a:lnTo>
                      <a:pt x="130" y="1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3035" name="TextBox 108"/>
            <p:cNvSpPr txBox="1">
              <a:spLocks noChangeArrowheads="1"/>
            </p:cNvSpPr>
            <p:nvPr/>
          </p:nvSpPr>
          <p:spPr bwMode="auto">
            <a:xfrm>
              <a:off x="6275833" y="3445354"/>
              <a:ext cx="6667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3074988"/>
            <a:ext cx="26924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94550" y="3719513"/>
            <a:ext cx="1882775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矩形 92"/>
          <p:cNvSpPr>
            <a:spLocks noChangeArrowheads="1"/>
          </p:cNvSpPr>
          <p:nvPr/>
        </p:nvSpPr>
        <p:spPr bwMode="auto">
          <a:xfrm>
            <a:off x="5435600" y="1082675"/>
            <a:ext cx="3424238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43550" y="622300"/>
            <a:ext cx="3186113" cy="454025"/>
            <a:chOff x="5544112" y="622603"/>
            <a:chExt cx="3185244" cy="453299"/>
          </a:xfrm>
        </p:grpSpPr>
        <p:grpSp>
          <p:nvGrpSpPr>
            <p:cNvPr id="43027" name="组合 93"/>
            <p:cNvGrpSpPr/>
            <p:nvPr/>
          </p:nvGrpSpPr>
          <p:grpSpPr bwMode="auto">
            <a:xfrm>
              <a:off x="5544112" y="622603"/>
              <a:ext cx="2545047" cy="338554"/>
              <a:chOff x="-1684304" y="3680447"/>
              <a:chExt cx="2545047" cy="338554"/>
            </a:xfrm>
          </p:grpSpPr>
          <p:sp>
            <p:nvSpPr>
              <p:cNvPr id="43029" name="TextBox 232"/>
              <p:cNvSpPr txBox="1">
                <a:spLocks noChangeArrowheads="1"/>
              </p:cNvSpPr>
              <p:nvPr/>
            </p:nvSpPr>
            <p:spPr bwMode="auto">
              <a:xfrm>
                <a:off x="-1533481" y="3680447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十字箭头 95"/>
              <p:cNvSpPr/>
              <p:nvPr/>
            </p:nvSpPr>
            <p:spPr>
              <a:xfrm>
                <a:off x="-1684304" y="3758111"/>
                <a:ext cx="169817" cy="169590"/>
              </a:xfrm>
              <a:prstGeom prst="quadArrow">
                <a:avLst/>
              </a:prstGeom>
              <a:solidFill>
                <a:srgbClr val="C05B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031" name="矩形 96"/>
              <p:cNvSpPr>
                <a:spLocks noChangeArrowheads="1"/>
              </p:cNvSpPr>
              <p:nvPr/>
            </p:nvSpPr>
            <p:spPr bwMode="auto">
              <a:xfrm>
                <a:off x="-478085" y="3722802"/>
                <a:ext cx="133882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8" name="直接连接符 97"/>
              <p:cNvCxnSpPr/>
              <p:nvPr/>
            </p:nvCxnSpPr>
            <p:spPr>
              <a:xfrm>
                <a:off x="-535267" y="3739091"/>
                <a:ext cx="0" cy="2092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直接连接符 98"/>
            <p:cNvCxnSpPr/>
            <p:nvPr/>
          </p:nvCxnSpPr>
          <p:spPr>
            <a:xfrm>
              <a:off x="5591724" y="1075902"/>
              <a:ext cx="31376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 bwMode="auto">
          <a:xfrm>
            <a:off x="314325" y="293688"/>
            <a:ext cx="1954213" cy="1630362"/>
            <a:chOff x="238870" y="181070"/>
            <a:chExt cx="1953666" cy="1630280"/>
          </a:xfrm>
        </p:grpSpPr>
        <p:sp>
          <p:nvSpPr>
            <p:cNvPr id="101" name="Freeform 6"/>
            <p:cNvSpPr/>
            <p:nvPr/>
          </p:nvSpPr>
          <p:spPr bwMode="auto">
            <a:xfrm>
              <a:off x="322984" y="252503"/>
              <a:ext cx="1785437" cy="1487413"/>
            </a:xfrm>
            <a:custGeom>
              <a:avLst/>
              <a:gdLst>
                <a:gd name="T0" fmla="*/ 831114 w 10000"/>
                <a:gd name="T1" fmla="*/ 1450095 h 9756"/>
                <a:gd name="T2" fmla="*/ 395930 w 10000"/>
                <a:gd name="T3" fmla="*/ 1690016 h 9756"/>
                <a:gd name="T4" fmla="*/ 309750 w 10000"/>
                <a:gd name="T5" fmla="*/ 1318614 h 9756"/>
                <a:gd name="T6" fmla="*/ 144705 w 10000"/>
                <a:gd name="T7" fmla="*/ 1115937 h 9756"/>
                <a:gd name="T8" fmla="*/ 77081 w 10000"/>
                <a:gd name="T9" fmla="*/ 433244 h 9756"/>
                <a:gd name="T10" fmla="*/ 1784273 w 10000"/>
                <a:gd name="T11" fmla="*/ 872378 h 9756"/>
                <a:gd name="T12" fmla="*/ 1326607 w 10000"/>
                <a:gd name="T13" fmla="*/ 1472441 h 9756"/>
                <a:gd name="T14" fmla="*/ 831114 w 10000"/>
                <a:gd name="T15" fmla="*/ 1450095 h 9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4658 w 10000"/>
                <a:gd name="connsiteY0" fmla="*/ 8580 h 8807"/>
                <a:gd name="connsiteX1" fmla="*/ 1736 w 10000"/>
                <a:gd name="connsiteY1" fmla="*/ 7802 h 8807"/>
                <a:gd name="connsiteX2" fmla="*/ 811 w 10000"/>
                <a:gd name="connsiteY2" fmla="*/ 6603 h 8807"/>
                <a:gd name="connsiteX3" fmla="*/ 432 w 10000"/>
                <a:gd name="connsiteY3" fmla="*/ 2564 h 8807"/>
                <a:gd name="connsiteX4" fmla="*/ 10000 w 10000"/>
                <a:gd name="connsiteY4" fmla="*/ 5162 h 8807"/>
                <a:gd name="connsiteX5" fmla="*/ 7435 w 10000"/>
                <a:gd name="connsiteY5" fmla="*/ 8713 h 8807"/>
                <a:gd name="connsiteX6" fmla="*/ 4658 w 10000"/>
                <a:gd name="connsiteY6" fmla="*/ 8580 h 8807"/>
                <a:gd name="connsiteX0-1" fmla="*/ 4658 w 10000"/>
                <a:gd name="connsiteY0-2" fmla="*/ 9742 h 10000"/>
                <a:gd name="connsiteX1-3" fmla="*/ 811 w 10000"/>
                <a:gd name="connsiteY1-4" fmla="*/ 7497 h 10000"/>
                <a:gd name="connsiteX2-5" fmla="*/ 432 w 10000"/>
                <a:gd name="connsiteY2-6" fmla="*/ 2911 h 10000"/>
                <a:gd name="connsiteX3-7" fmla="*/ 10000 w 10000"/>
                <a:gd name="connsiteY3-8" fmla="*/ 5861 h 10000"/>
                <a:gd name="connsiteX4-9" fmla="*/ 7435 w 10000"/>
                <a:gd name="connsiteY4-10" fmla="*/ 9893 h 10000"/>
                <a:gd name="connsiteX5-11" fmla="*/ 4658 w 10000"/>
                <a:gd name="connsiteY5-12" fmla="*/ 9742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3018" name="TextBox 101"/>
            <p:cNvSpPr txBox="1">
              <a:spLocks noChangeArrowheads="1"/>
            </p:cNvSpPr>
            <p:nvPr/>
          </p:nvSpPr>
          <p:spPr bwMode="auto">
            <a:xfrm>
              <a:off x="523553" y="473315"/>
              <a:ext cx="1149350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019" name="组合 102"/>
            <p:cNvGrpSpPr/>
            <p:nvPr/>
          </p:nvGrpSpPr>
          <p:grpSpPr bwMode="auto">
            <a:xfrm>
              <a:off x="793343" y="1445893"/>
              <a:ext cx="655347" cy="45737"/>
              <a:chOff x="6084168" y="-3770"/>
              <a:chExt cx="655319" cy="45719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6083578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6235929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6388280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6540631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6692982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020" name="矩形 103"/>
            <p:cNvSpPr>
              <a:spLocks noChangeArrowheads="1"/>
            </p:cNvSpPr>
            <p:nvPr/>
          </p:nvSpPr>
          <p:spPr bwMode="auto">
            <a:xfrm>
              <a:off x="541715" y="1131590"/>
              <a:ext cx="146386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021" name="Freeform 6"/>
            <p:cNvSpPr/>
            <p:nvPr/>
          </p:nvSpPr>
          <p:spPr bwMode="auto">
            <a:xfrm>
              <a:off x="238870" y="181070"/>
              <a:ext cx="1953666" cy="1630280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noFill/>
            <a:ln w="9525">
              <a:solidFill>
                <a:srgbClr val="AE99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 bwMode="auto">
          <a:xfrm>
            <a:off x="3797300" y="842963"/>
            <a:ext cx="1066800" cy="1073150"/>
            <a:chOff x="3797115" y="932357"/>
            <a:chExt cx="1067426" cy="1071837"/>
          </a:xfrm>
        </p:grpSpPr>
        <p:sp>
          <p:nvSpPr>
            <p:cNvPr id="8" name="Oval 2"/>
            <p:cNvSpPr>
              <a:spLocks noChangeAspect="1" noChangeArrowheads="1"/>
            </p:cNvSpPr>
            <p:nvPr/>
          </p:nvSpPr>
          <p:spPr bwMode="auto">
            <a:xfrm>
              <a:off x="3797115" y="932357"/>
              <a:ext cx="1067426" cy="1071837"/>
            </a:xfrm>
            <a:prstGeom prst="ellipse">
              <a:avLst/>
            </a:prstGeom>
            <a:solidFill>
              <a:srgbClr val="C05B08"/>
            </a:solidFill>
            <a:ln w="25400"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46"/>
            <p:cNvSpPr txBox="1">
              <a:spLocks noChangeArrowheads="1"/>
            </p:cNvSpPr>
            <p:nvPr/>
          </p:nvSpPr>
          <p:spPr bwMode="auto">
            <a:xfrm>
              <a:off x="3870054" y="1044420"/>
              <a:ext cx="944588" cy="830997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>
                <a:contourClr>
                  <a:schemeClr val="tx1"/>
                </a:contourClr>
              </a:sp3d>
            </a:bodyPr>
            <a:lstStyle/>
            <a:p>
              <a:pPr algn="ctr" defTabSz="9334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ln w="0">
                    <a:noFill/>
                  </a:ln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2400" b="1" dirty="0">
                <a:ln w="0">
                  <a:noFill/>
                </a:ln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TextBox 146"/>
          <p:cNvSpPr txBox="1">
            <a:spLocks noChangeArrowheads="1"/>
          </p:cNvSpPr>
          <p:nvPr/>
        </p:nvSpPr>
        <p:spPr bwMode="auto">
          <a:xfrm>
            <a:off x="1227138" y="3660775"/>
            <a:ext cx="15525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</a:t>
            </a:r>
            <a:endParaRPr lang="en-US" altLang="zh-CN" sz="1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</a:t>
            </a:r>
            <a:endParaRPr lang="en-US" altLang="zh-CN" sz="1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46"/>
          <p:cNvSpPr txBox="1">
            <a:spLocks noChangeArrowheads="1"/>
          </p:cNvSpPr>
          <p:nvPr/>
        </p:nvSpPr>
        <p:spPr bwMode="auto">
          <a:xfrm>
            <a:off x="3473450" y="3671888"/>
            <a:ext cx="15525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</a:t>
            </a:r>
            <a:endParaRPr lang="en-US" altLang="zh-CN" sz="1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</a:t>
            </a:r>
            <a:endParaRPr lang="en-US" altLang="zh-CN" sz="1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46"/>
          <p:cNvSpPr txBox="1">
            <a:spLocks noChangeArrowheads="1"/>
          </p:cNvSpPr>
          <p:nvPr/>
        </p:nvSpPr>
        <p:spPr bwMode="auto">
          <a:xfrm>
            <a:off x="6075363" y="3671888"/>
            <a:ext cx="15525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</a:t>
            </a:r>
            <a:endParaRPr lang="en-US" altLang="zh-CN" sz="1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1560" y="1978895"/>
            <a:ext cx="3678081" cy="1623996"/>
            <a:chOff x="611560" y="2067694"/>
            <a:chExt cx="3678081" cy="162399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Freeform 24"/>
            <p:cNvSpPr/>
            <p:nvPr/>
          </p:nvSpPr>
          <p:spPr bwMode="auto">
            <a:xfrm>
              <a:off x="611560" y="2067694"/>
              <a:ext cx="3678081" cy="1623996"/>
            </a:xfrm>
            <a:custGeom>
              <a:avLst/>
              <a:gdLst/>
              <a:ahLst/>
              <a:cxnLst>
                <a:cxn ang="0">
                  <a:pos x="0" y="250"/>
                </a:cxn>
                <a:cxn ang="0">
                  <a:pos x="301" y="161"/>
                </a:cxn>
                <a:cxn ang="0">
                  <a:pos x="382" y="128"/>
                </a:cxn>
                <a:cxn ang="0">
                  <a:pos x="442" y="40"/>
                </a:cxn>
                <a:cxn ang="0">
                  <a:pos x="447" y="6"/>
                </a:cxn>
                <a:cxn ang="0">
                  <a:pos x="458" y="0"/>
                </a:cxn>
                <a:cxn ang="0">
                  <a:pos x="452" y="51"/>
                </a:cxn>
                <a:cxn ang="0">
                  <a:pos x="431" y="116"/>
                </a:cxn>
                <a:cxn ang="0">
                  <a:pos x="384" y="165"/>
                </a:cxn>
                <a:cxn ang="0">
                  <a:pos x="276" y="250"/>
                </a:cxn>
                <a:cxn ang="0">
                  <a:pos x="0" y="250"/>
                </a:cxn>
              </a:cxnLst>
              <a:rect l="0" t="0" r="r" b="b"/>
              <a:pathLst>
                <a:path w="458" h="250">
                  <a:moveTo>
                    <a:pt x="0" y="250"/>
                  </a:moveTo>
                  <a:cubicBezTo>
                    <a:pt x="100" y="224"/>
                    <a:pt x="205" y="194"/>
                    <a:pt x="301" y="161"/>
                  </a:cubicBezTo>
                  <a:cubicBezTo>
                    <a:pt x="335" y="148"/>
                    <a:pt x="361" y="138"/>
                    <a:pt x="382" y="128"/>
                  </a:cubicBezTo>
                  <a:cubicBezTo>
                    <a:pt x="425" y="106"/>
                    <a:pt x="431" y="84"/>
                    <a:pt x="442" y="40"/>
                  </a:cubicBezTo>
                  <a:cubicBezTo>
                    <a:pt x="444" y="28"/>
                    <a:pt x="446" y="16"/>
                    <a:pt x="447" y="6"/>
                  </a:cubicBezTo>
                  <a:lnTo>
                    <a:pt x="458" y="0"/>
                  </a:lnTo>
                  <a:cubicBezTo>
                    <a:pt x="456" y="21"/>
                    <a:pt x="455" y="34"/>
                    <a:pt x="452" y="51"/>
                  </a:cubicBezTo>
                  <a:cubicBezTo>
                    <a:pt x="448" y="76"/>
                    <a:pt x="443" y="98"/>
                    <a:pt x="431" y="116"/>
                  </a:cubicBezTo>
                  <a:cubicBezTo>
                    <a:pt x="422" y="130"/>
                    <a:pt x="406" y="146"/>
                    <a:pt x="384" y="165"/>
                  </a:cubicBezTo>
                  <a:cubicBezTo>
                    <a:pt x="348" y="195"/>
                    <a:pt x="312" y="223"/>
                    <a:pt x="276" y="250"/>
                  </a:cubicBezTo>
                  <a:lnTo>
                    <a:pt x="0" y="250"/>
                  </a:ln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TextBox 146"/>
            <p:cNvSpPr txBox="1">
              <a:spLocks noChangeArrowheads="1"/>
            </p:cNvSpPr>
            <p:nvPr/>
          </p:nvSpPr>
          <p:spPr bwMode="auto">
            <a:xfrm rot="4500000">
              <a:off x="2409513" y="2743822"/>
              <a:ext cx="399370" cy="138499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38351" y="1978895"/>
            <a:ext cx="2224323" cy="1659882"/>
            <a:chOff x="3238351" y="2067694"/>
            <a:chExt cx="2224323" cy="165988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 28"/>
            <p:cNvSpPr/>
            <p:nvPr/>
          </p:nvSpPr>
          <p:spPr bwMode="auto">
            <a:xfrm>
              <a:off x="3238351" y="2067694"/>
              <a:ext cx="2224323" cy="1623996"/>
            </a:xfrm>
            <a:custGeom>
              <a:avLst/>
              <a:gdLst/>
              <a:ahLst/>
              <a:cxnLst>
                <a:cxn ang="0">
                  <a:pos x="142" y="51"/>
                </a:cxn>
                <a:cxn ang="0">
                  <a:pos x="140" y="0"/>
                </a:cxn>
                <a:cxn ang="0">
                  <a:pos x="133" y="0"/>
                </a:cxn>
                <a:cxn ang="0">
                  <a:pos x="131" y="51"/>
                </a:cxn>
                <a:cxn ang="0">
                  <a:pos x="93" y="158"/>
                </a:cxn>
                <a:cxn ang="0">
                  <a:pos x="0" y="250"/>
                </a:cxn>
                <a:cxn ang="0">
                  <a:pos x="277" y="250"/>
                </a:cxn>
                <a:cxn ang="0">
                  <a:pos x="180" y="158"/>
                </a:cxn>
                <a:cxn ang="0">
                  <a:pos x="142" y="51"/>
                </a:cxn>
              </a:cxnLst>
              <a:rect l="0" t="0" r="r" b="b"/>
              <a:pathLst>
                <a:path w="277" h="250">
                  <a:moveTo>
                    <a:pt x="142" y="51"/>
                  </a:moveTo>
                  <a:cubicBezTo>
                    <a:pt x="140" y="31"/>
                    <a:pt x="140" y="16"/>
                    <a:pt x="140" y="0"/>
                  </a:cubicBezTo>
                  <a:lnTo>
                    <a:pt x="133" y="0"/>
                  </a:lnTo>
                  <a:cubicBezTo>
                    <a:pt x="133" y="17"/>
                    <a:pt x="132" y="38"/>
                    <a:pt x="131" y="51"/>
                  </a:cubicBezTo>
                  <a:cubicBezTo>
                    <a:pt x="129" y="82"/>
                    <a:pt x="120" y="125"/>
                    <a:pt x="93" y="158"/>
                  </a:cubicBezTo>
                  <a:cubicBezTo>
                    <a:pt x="63" y="193"/>
                    <a:pt x="33" y="219"/>
                    <a:pt x="0" y="250"/>
                  </a:cubicBezTo>
                  <a:lnTo>
                    <a:pt x="277" y="250"/>
                  </a:lnTo>
                  <a:cubicBezTo>
                    <a:pt x="258" y="236"/>
                    <a:pt x="220" y="204"/>
                    <a:pt x="180" y="158"/>
                  </a:cubicBezTo>
                  <a:cubicBezTo>
                    <a:pt x="156" y="131"/>
                    <a:pt x="143" y="93"/>
                    <a:pt x="142" y="51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TextBox 146"/>
            <p:cNvSpPr txBox="1">
              <a:spLocks noChangeArrowheads="1"/>
            </p:cNvSpPr>
            <p:nvPr/>
          </p:nvSpPr>
          <p:spPr bwMode="auto">
            <a:xfrm>
              <a:off x="4044338" y="2988912"/>
              <a:ext cx="585973" cy="73866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378442" y="1978895"/>
            <a:ext cx="3669487" cy="1623996"/>
            <a:chOff x="4378442" y="2067694"/>
            <a:chExt cx="3669487" cy="162399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Freeform 26"/>
            <p:cNvSpPr/>
            <p:nvPr/>
          </p:nvSpPr>
          <p:spPr bwMode="auto">
            <a:xfrm>
              <a:off x="4378442" y="2067694"/>
              <a:ext cx="3669487" cy="1623996"/>
            </a:xfrm>
            <a:custGeom>
              <a:avLst/>
              <a:gdLst/>
              <a:ahLst/>
              <a:cxnLst>
                <a:cxn ang="0">
                  <a:pos x="457" y="250"/>
                </a:cxn>
                <a:cxn ang="0">
                  <a:pos x="156" y="161"/>
                </a:cxn>
                <a:cxn ang="0">
                  <a:pos x="16" y="39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6" y="51"/>
                </a:cxn>
                <a:cxn ang="0">
                  <a:pos x="73" y="164"/>
                </a:cxn>
                <a:cxn ang="0">
                  <a:pos x="182" y="250"/>
                </a:cxn>
                <a:cxn ang="0">
                  <a:pos x="457" y="250"/>
                </a:cxn>
              </a:cxnLst>
              <a:rect l="0" t="0" r="r" b="b"/>
              <a:pathLst>
                <a:path w="457" h="250">
                  <a:moveTo>
                    <a:pt x="457" y="250"/>
                  </a:moveTo>
                  <a:cubicBezTo>
                    <a:pt x="357" y="224"/>
                    <a:pt x="254" y="194"/>
                    <a:pt x="156" y="161"/>
                  </a:cubicBezTo>
                  <a:cubicBezTo>
                    <a:pt x="57" y="123"/>
                    <a:pt x="31" y="115"/>
                    <a:pt x="16" y="39"/>
                  </a:cubicBezTo>
                  <a:cubicBezTo>
                    <a:pt x="14" y="30"/>
                    <a:pt x="12" y="15"/>
                    <a:pt x="11" y="5"/>
                  </a:cubicBezTo>
                  <a:lnTo>
                    <a:pt x="0" y="0"/>
                  </a:lnTo>
                  <a:cubicBezTo>
                    <a:pt x="1" y="17"/>
                    <a:pt x="3" y="30"/>
                    <a:pt x="6" y="51"/>
                  </a:cubicBezTo>
                  <a:cubicBezTo>
                    <a:pt x="12" y="95"/>
                    <a:pt x="19" y="118"/>
                    <a:pt x="73" y="164"/>
                  </a:cubicBezTo>
                  <a:cubicBezTo>
                    <a:pt x="107" y="193"/>
                    <a:pt x="144" y="222"/>
                    <a:pt x="182" y="250"/>
                  </a:cubicBezTo>
                  <a:lnTo>
                    <a:pt x="457" y="250"/>
                  </a:ln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TextBox 146"/>
            <p:cNvSpPr txBox="1">
              <a:spLocks noChangeArrowheads="1"/>
            </p:cNvSpPr>
            <p:nvPr/>
          </p:nvSpPr>
          <p:spPr bwMode="auto">
            <a:xfrm rot="17118615">
              <a:off x="5856783" y="2740839"/>
              <a:ext cx="399370" cy="138499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663" y="1014413"/>
            <a:ext cx="1652587" cy="259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44"/>
          <p:cNvSpPr>
            <a:spLocks noChangeArrowheads="1"/>
          </p:cNvSpPr>
          <p:nvPr/>
        </p:nvSpPr>
        <p:spPr bwMode="auto">
          <a:xfrm>
            <a:off x="4984750" y="771525"/>
            <a:ext cx="349250" cy="150813"/>
          </a:xfrm>
          <a:prstGeom prst="rect">
            <a:avLst/>
          </a:prstGeom>
          <a:solidFill>
            <a:srgbClr val="BFA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2" name="Rectangle 145"/>
          <p:cNvSpPr>
            <a:spLocks noChangeArrowheads="1"/>
          </p:cNvSpPr>
          <p:nvPr/>
        </p:nvSpPr>
        <p:spPr bwMode="auto">
          <a:xfrm>
            <a:off x="6389688" y="771525"/>
            <a:ext cx="342900" cy="150813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6" name="TextBox 257"/>
          <p:cNvSpPr txBox="1"/>
          <p:nvPr/>
        </p:nvSpPr>
        <p:spPr bwMode="auto">
          <a:xfrm>
            <a:off x="2700338" y="700088"/>
            <a:ext cx="1016000" cy="2952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1400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7" name="TextBox 272"/>
          <p:cNvSpPr txBox="1"/>
          <p:nvPr/>
        </p:nvSpPr>
        <p:spPr bwMode="auto">
          <a:xfrm>
            <a:off x="4359275" y="700088"/>
            <a:ext cx="615950" cy="2952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图例</a:t>
            </a:r>
            <a:endParaRPr lang="zh-CN" altLang="en-US" sz="1050" spc="3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8" name="TextBox 273"/>
          <p:cNvSpPr txBox="1"/>
          <p:nvPr/>
        </p:nvSpPr>
        <p:spPr bwMode="auto">
          <a:xfrm>
            <a:off x="5767388" y="700088"/>
            <a:ext cx="615950" cy="2952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图例</a:t>
            </a:r>
            <a:endParaRPr lang="zh-CN" altLang="en-US" sz="1050" spc="3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2689225" y="1231900"/>
            <a:ext cx="5554663" cy="2938463"/>
            <a:chOff x="2616978" y="1505814"/>
            <a:chExt cx="5555422" cy="2938144"/>
          </a:xfrm>
        </p:grpSpPr>
        <p:cxnSp>
          <p:nvCxnSpPr>
            <p:cNvPr id="175" name="直接连接符 174"/>
            <p:cNvCxnSpPr/>
            <p:nvPr/>
          </p:nvCxnSpPr>
          <p:spPr>
            <a:xfrm>
              <a:off x="3803003" y="1505814"/>
              <a:ext cx="0" cy="2827031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76" name="直接连接符 175"/>
            <p:cNvCxnSpPr/>
            <p:nvPr/>
          </p:nvCxnSpPr>
          <p:spPr>
            <a:xfrm>
              <a:off x="4087204" y="1505814"/>
              <a:ext cx="0" cy="2827031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77" name="直接连接符 176"/>
            <p:cNvCxnSpPr/>
            <p:nvPr/>
          </p:nvCxnSpPr>
          <p:spPr>
            <a:xfrm>
              <a:off x="4657195" y="1505814"/>
              <a:ext cx="0" cy="2827031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78" name="直接连接符 177"/>
            <p:cNvCxnSpPr/>
            <p:nvPr/>
          </p:nvCxnSpPr>
          <p:spPr>
            <a:xfrm>
              <a:off x="4941396" y="1505814"/>
              <a:ext cx="0" cy="2827031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79" name="直接连接符 178"/>
            <p:cNvCxnSpPr/>
            <p:nvPr/>
          </p:nvCxnSpPr>
          <p:spPr>
            <a:xfrm>
              <a:off x="5227185" y="1505814"/>
              <a:ext cx="0" cy="2827031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80" name="直接连接符 179"/>
            <p:cNvCxnSpPr/>
            <p:nvPr/>
          </p:nvCxnSpPr>
          <p:spPr>
            <a:xfrm>
              <a:off x="4372993" y="1505814"/>
              <a:ext cx="0" cy="2827031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81" name="直接连接符 180"/>
            <p:cNvCxnSpPr/>
            <p:nvPr/>
          </p:nvCxnSpPr>
          <p:spPr>
            <a:xfrm>
              <a:off x="5511386" y="1505814"/>
              <a:ext cx="0" cy="2827031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82" name="直接连接符 181"/>
            <p:cNvCxnSpPr/>
            <p:nvPr/>
          </p:nvCxnSpPr>
          <p:spPr>
            <a:xfrm>
              <a:off x="5795587" y="1505814"/>
              <a:ext cx="0" cy="2827031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83" name="直接连接符 182"/>
            <p:cNvCxnSpPr/>
            <p:nvPr/>
          </p:nvCxnSpPr>
          <p:spPr>
            <a:xfrm>
              <a:off x="6365578" y="1505814"/>
              <a:ext cx="0" cy="2827031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84" name="直接连接符 183"/>
            <p:cNvCxnSpPr/>
            <p:nvPr/>
          </p:nvCxnSpPr>
          <p:spPr>
            <a:xfrm>
              <a:off x="6651367" y="1505814"/>
              <a:ext cx="0" cy="2827031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85" name="直接连接符 184"/>
            <p:cNvCxnSpPr/>
            <p:nvPr/>
          </p:nvCxnSpPr>
          <p:spPr>
            <a:xfrm>
              <a:off x="6935568" y="1505814"/>
              <a:ext cx="0" cy="2827031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86" name="直接连接符 185"/>
            <p:cNvCxnSpPr/>
            <p:nvPr/>
          </p:nvCxnSpPr>
          <p:spPr>
            <a:xfrm>
              <a:off x="6081376" y="1505814"/>
              <a:ext cx="0" cy="2827031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87" name="直接连接符 186"/>
            <p:cNvCxnSpPr/>
            <p:nvPr/>
          </p:nvCxnSpPr>
          <p:spPr>
            <a:xfrm>
              <a:off x="7505559" y="1505814"/>
              <a:ext cx="0" cy="2827031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88" name="直接连接符 187"/>
            <p:cNvCxnSpPr/>
            <p:nvPr/>
          </p:nvCxnSpPr>
          <p:spPr>
            <a:xfrm>
              <a:off x="7789760" y="1505814"/>
              <a:ext cx="0" cy="2827031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89" name="直接连接符 188"/>
            <p:cNvCxnSpPr/>
            <p:nvPr/>
          </p:nvCxnSpPr>
          <p:spPr>
            <a:xfrm>
              <a:off x="8073962" y="1505814"/>
              <a:ext cx="0" cy="2827031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90" name="直接连接符 189"/>
            <p:cNvCxnSpPr/>
            <p:nvPr/>
          </p:nvCxnSpPr>
          <p:spPr>
            <a:xfrm>
              <a:off x="7219770" y="1505814"/>
              <a:ext cx="0" cy="2827031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sp>
          <p:nvSpPr>
            <p:cNvPr id="47129" name="Rectangle 177"/>
            <p:cNvSpPr>
              <a:spLocks noChangeArrowheads="1"/>
            </p:cNvSpPr>
            <p:nvPr/>
          </p:nvSpPr>
          <p:spPr bwMode="auto">
            <a:xfrm>
              <a:off x="3513957" y="3093626"/>
              <a:ext cx="4658443" cy="57103"/>
            </a:xfrm>
            <a:prstGeom prst="rect">
              <a:avLst/>
            </a:prstGeom>
            <a:solidFill>
              <a:srgbClr val="A99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130" name="Freeform 191"/>
            <p:cNvSpPr/>
            <p:nvPr/>
          </p:nvSpPr>
          <p:spPr bwMode="auto">
            <a:xfrm>
              <a:off x="4171555" y="1629228"/>
              <a:ext cx="3892168" cy="1488344"/>
            </a:xfrm>
            <a:custGeom>
              <a:avLst/>
              <a:gdLst>
                <a:gd name="T0" fmla="*/ 2147483646 w 2113"/>
                <a:gd name="T1" fmla="*/ 2147483646 h 808"/>
                <a:gd name="T2" fmla="*/ 2147483646 w 2113"/>
                <a:gd name="T3" fmla="*/ 2147483646 h 808"/>
                <a:gd name="T4" fmla="*/ 2147483646 w 2113"/>
                <a:gd name="T5" fmla="*/ 2147483646 h 808"/>
                <a:gd name="T6" fmla="*/ 2147483646 w 2113"/>
                <a:gd name="T7" fmla="*/ 2147483646 h 808"/>
                <a:gd name="T8" fmla="*/ 2147483646 w 2113"/>
                <a:gd name="T9" fmla="*/ 2147483646 h 808"/>
                <a:gd name="T10" fmla="*/ 2147483646 w 2113"/>
                <a:gd name="T11" fmla="*/ 2147483646 h 808"/>
                <a:gd name="T12" fmla="*/ 2147483646 w 2113"/>
                <a:gd name="T13" fmla="*/ 2147483646 h 808"/>
                <a:gd name="T14" fmla="*/ 2147483646 w 2113"/>
                <a:gd name="T15" fmla="*/ 2147483646 h 808"/>
                <a:gd name="T16" fmla="*/ 2147483646 w 2113"/>
                <a:gd name="T17" fmla="*/ 2147483646 h 808"/>
                <a:gd name="T18" fmla="*/ 2147483646 w 2113"/>
                <a:gd name="T19" fmla="*/ 2147483646 h 808"/>
                <a:gd name="T20" fmla="*/ 2147483646 w 2113"/>
                <a:gd name="T21" fmla="*/ 0 h 808"/>
                <a:gd name="T22" fmla="*/ 2147483646 w 2113"/>
                <a:gd name="T23" fmla="*/ 2147483646 h 808"/>
                <a:gd name="T24" fmla="*/ 2147483646 w 2113"/>
                <a:gd name="T25" fmla="*/ 2147483646 h 808"/>
                <a:gd name="T26" fmla="*/ 2147483646 w 2113"/>
                <a:gd name="T27" fmla="*/ 2147483646 h 808"/>
                <a:gd name="T28" fmla="*/ 2147483646 w 2113"/>
                <a:gd name="T29" fmla="*/ 2147483646 h 808"/>
                <a:gd name="T30" fmla="*/ 2147483646 w 2113"/>
                <a:gd name="T31" fmla="*/ 2147483646 h 808"/>
                <a:gd name="T32" fmla="*/ 2147483646 w 2113"/>
                <a:gd name="T33" fmla="*/ 2147483646 h 808"/>
                <a:gd name="T34" fmla="*/ 2147483646 w 2113"/>
                <a:gd name="T35" fmla="*/ 2147483646 h 808"/>
                <a:gd name="T36" fmla="*/ 2147483646 w 2113"/>
                <a:gd name="T37" fmla="*/ 2147483646 h 808"/>
                <a:gd name="T38" fmla="*/ 2147483646 w 2113"/>
                <a:gd name="T39" fmla="*/ 2147483646 h 808"/>
                <a:gd name="T40" fmla="*/ 2147483646 w 2113"/>
                <a:gd name="T41" fmla="*/ 2147483646 h 808"/>
                <a:gd name="T42" fmla="*/ 2147483646 w 2113"/>
                <a:gd name="T43" fmla="*/ 2147483646 h 808"/>
                <a:gd name="T44" fmla="*/ 2147483646 w 2113"/>
                <a:gd name="T45" fmla="*/ 2147483646 h 808"/>
                <a:gd name="T46" fmla="*/ 2147483646 w 2113"/>
                <a:gd name="T47" fmla="*/ 2147483646 h 808"/>
                <a:gd name="T48" fmla="*/ 2147483646 w 2113"/>
                <a:gd name="T49" fmla="*/ 2147483646 h 808"/>
                <a:gd name="T50" fmla="*/ 2147483646 w 2113"/>
                <a:gd name="T51" fmla="*/ 2147483646 h 808"/>
                <a:gd name="T52" fmla="*/ 2147483646 w 2113"/>
                <a:gd name="T53" fmla="*/ 2147483646 h 808"/>
                <a:gd name="T54" fmla="*/ 2147483646 w 2113"/>
                <a:gd name="T55" fmla="*/ 2147483646 h 808"/>
                <a:gd name="T56" fmla="*/ 2147483646 w 2113"/>
                <a:gd name="T57" fmla="*/ 2147483646 h 808"/>
                <a:gd name="T58" fmla="*/ 2147483646 w 2113"/>
                <a:gd name="T59" fmla="*/ 2147483646 h 808"/>
                <a:gd name="T60" fmla="*/ 2147483646 w 2113"/>
                <a:gd name="T61" fmla="*/ 2147483646 h 808"/>
                <a:gd name="T62" fmla="*/ 2147483646 w 2113"/>
                <a:gd name="T63" fmla="*/ 2147483646 h 808"/>
                <a:gd name="T64" fmla="*/ 2147483646 w 2113"/>
                <a:gd name="T65" fmla="*/ 2147483646 h 808"/>
                <a:gd name="T66" fmla="*/ 2147483646 w 2113"/>
                <a:gd name="T67" fmla="*/ 2147483646 h 808"/>
                <a:gd name="T68" fmla="*/ 2147483646 w 2113"/>
                <a:gd name="T69" fmla="*/ 2147483646 h 808"/>
                <a:gd name="T70" fmla="*/ 0 w 2113"/>
                <a:gd name="T71" fmla="*/ 2147483646 h 808"/>
                <a:gd name="T72" fmla="*/ 2147483646 w 2113"/>
                <a:gd name="T73" fmla="*/ 2147483646 h 808"/>
                <a:gd name="T74" fmla="*/ 2147483646 w 2113"/>
                <a:gd name="T75" fmla="*/ 2147483646 h 808"/>
                <a:gd name="T76" fmla="*/ 2147483646 w 2113"/>
                <a:gd name="T77" fmla="*/ 2147483646 h 808"/>
                <a:gd name="T78" fmla="*/ 2147483646 w 2113"/>
                <a:gd name="T79" fmla="*/ 2147483646 h 80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113" h="808">
                  <a:moveTo>
                    <a:pt x="2059" y="736"/>
                  </a:moveTo>
                  <a:lnTo>
                    <a:pt x="2032" y="736"/>
                  </a:lnTo>
                  <a:lnTo>
                    <a:pt x="2000" y="714"/>
                  </a:lnTo>
                  <a:lnTo>
                    <a:pt x="1982" y="736"/>
                  </a:lnTo>
                  <a:lnTo>
                    <a:pt x="1968" y="781"/>
                  </a:lnTo>
                  <a:lnTo>
                    <a:pt x="1923" y="587"/>
                  </a:lnTo>
                  <a:lnTo>
                    <a:pt x="1887" y="641"/>
                  </a:lnTo>
                  <a:lnTo>
                    <a:pt x="1878" y="601"/>
                  </a:lnTo>
                  <a:lnTo>
                    <a:pt x="1860" y="650"/>
                  </a:lnTo>
                  <a:lnTo>
                    <a:pt x="1819" y="556"/>
                  </a:lnTo>
                  <a:lnTo>
                    <a:pt x="1783" y="578"/>
                  </a:lnTo>
                  <a:lnTo>
                    <a:pt x="1774" y="447"/>
                  </a:lnTo>
                  <a:lnTo>
                    <a:pt x="1752" y="470"/>
                  </a:lnTo>
                  <a:lnTo>
                    <a:pt x="1720" y="357"/>
                  </a:lnTo>
                  <a:lnTo>
                    <a:pt x="1697" y="393"/>
                  </a:lnTo>
                  <a:lnTo>
                    <a:pt x="1679" y="217"/>
                  </a:lnTo>
                  <a:lnTo>
                    <a:pt x="1661" y="267"/>
                  </a:lnTo>
                  <a:lnTo>
                    <a:pt x="1652" y="217"/>
                  </a:lnTo>
                  <a:lnTo>
                    <a:pt x="1634" y="249"/>
                  </a:lnTo>
                  <a:lnTo>
                    <a:pt x="1625" y="199"/>
                  </a:lnTo>
                  <a:lnTo>
                    <a:pt x="1571" y="194"/>
                  </a:lnTo>
                  <a:lnTo>
                    <a:pt x="1517" y="0"/>
                  </a:lnTo>
                  <a:lnTo>
                    <a:pt x="1472" y="149"/>
                  </a:lnTo>
                  <a:lnTo>
                    <a:pt x="1449" y="82"/>
                  </a:lnTo>
                  <a:lnTo>
                    <a:pt x="1413" y="131"/>
                  </a:lnTo>
                  <a:lnTo>
                    <a:pt x="1363" y="158"/>
                  </a:lnTo>
                  <a:lnTo>
                    <a:pt x="1323" y="14"/>
                  </a:lnTo>
                  <a:lnTo>
                    <a:pt x="1278" y="181"/>
                  </a:lnTo>
                  <a:lnTo>
                    <a:pt x="1260" y="100"/>
                  </a:lnTo>
                  <a:lnTo>
                    <a:pt x="1219" y="194"/>
                  </a:lnTo>
                  <a:lnTo>
                    <a:pt x="1196" y="167"/>
                  </a:lnTo>
                  <a:lnTo>
                    <a:pt x="1147" y="208"/>
                  </a:lnTo>
                  <a:lnTo>
                    <a:pt x="1124" y="289"/>
                  </a:lnTo>
                  <a:lnTo>
                    <a:pt x="1101" y="398"/>
                  </a:lnTo>
                  <a:lnTo>
                    <a:pt x="1065" y="262"/>
                  </a:lnTo>
                  <a:lnTo>
                    <a:pt x="1043" y="398"/>
                  </a:lnTo>
                  <a:lnTo>
                    <a:pt x="1020" y="330"/>
                  </a:lnTo>
                  <a:lnTo>
                    <a:pt x="1002" y="389"/>
                  </a:lnTo>
                  <a:lnTo>
                    <a:pt x="984" y="370"/>
                  </a:lnTo>
                  <a:lnTo>
                    <a:pt x="966" y="416"/>
                  </a:lnTo>
                  <a:lnTo>
                    <a:pt x="948" y="370"/>
                  </a:lnTo>
                  <a:lnTo>
                    <a:pt x="907" y="407"/>
                  </a:lnTo>
                  <a:lnTo>
                    <a:pt x="880" y="393"/>
                  </a:lnTo>
                  <a:lnTo>
                    <a:pt x="862" y="411"/>
                  </a:lnTo>
                  <a:lnTo>
                    <a:pt x="817" y="438"/>
                  </a:lnTo>
                  <a:lnTo>
                    <a:pt x="808" y="506"/>
                  </a:lnTo>
                  <a:lnTo>
                    <a:pt x="754" y="601"/>
                  </a:lnTo>
                  <a:lnTo>
                    <a:pt x="722" y="655"/>
                  </a:lnTo>
                  <a:lnTo>
                    <a:pt x="704" y="587"/>
                  </a:lnTo>
                  <a:lnTo>
                    <a:pt x="645" y="547"/>
                  </a:lnTo>
                  <a:lnTo>
                    <a:pt x="573" y="416"/>
                  </a:lnTo>
                  <a:lnTo>
                    <a:pt x="555" y="370"/>
                  </a:lnTo>
                  <a:lnTo>
                    <a:pt x="515" y="407"/>
                  </a:lnTo>
                  <a:lnTo>
                    <a:pt x="487" y="393"/>
                  </a:lnTo>
                  <a:lnTo>
                    <a:pt x="465" y="411"/>
                  </a:lnTo>
                  <a:lnTo>
                    <a:pt x="424" y="438"/>
                  </a:lnTo>
                  <a:lnTo>
                    <a:pt x="411" y="506"/>
                  </a:lnTo>
                  <a:lnTo>
                    <a:pt x="357" y="601"/>
                  </a:lnTo>
                  <a:lnTo>
                    <a:pt x="325" y="655"/>
                  </a:lnTo>
                  <a:lnTo>
                    <a:pt x="320" y="687"/>
                  </a:lnTo>
                  <a:lnTo>
                    <a:pt x="298" y="709"/>
                  </a:lnTo>
                  <a:lnTo>
                    <a:pt x="275" y="709"/>
                  </a:lnTo>
                  <a:lnTo>
                    <a:pt x="244" y="736"/>
                  </a:lnTo>
                  <a:lnTo>
                    <a:pt x="226" y="714"/>
                  </a:lnTo>
                  <a:lnTo>
                    <a:pt x="194" y="736"/>
                  </a:lnTo>
                  <a:lnTo>
                    <a:pt x="167" y="736"/>
                  </a:lnTo>
                  <a:lnTo>
                    <a:pt x="140" y="777"/>
                  </a:lnTo>
                  <a:lnTo>
                    <a:pt x="126" y="736"/>
                  </a:lnTo>
                  <a:lnTo>
                    <a:pt x="108" y="714"/>
                  </a:lnTo>
                  <a:lnTo>
                    <a:pt x="77" y="736"/>
                  </a:lnTo>
                  <a:lnTo>
                    <a:pt x="50" y="736"/>
                  </a:lnTo>
                  <a:lnTo>
                    <a:pt x="0" y="808"/>
                  </a:lnTo>
                  <a:lnTo>
                    <a:pt x="117" y="808"/>
                  </a:lnTo>
                  <a:lnTo>
                    <a:pt x="149" y="808"/>
                  </a:lnTo>
                  <a:lnTo>
                    <a:pt x="510" y="808"/>
                  </a:lnTo>
                  <a:lnTo>
                    <a:pt x="758" y="808"/>
                  </a:lnTo>
                  <a:lnTo>
                    <a:pt x="1959" y="808"/>
                  </a:lnTo>
                  <a:lnTo>
                    <a:pt x="1973" y="808"/>
                  </a:lnTo>
                  <a:lnTo>
                    <a:pt x="2113" y="808"/>
                  </a:lnTo>
                  <a:lnTo>
                    <a:pt x="2059" y="736"/>
                  </a:lnTo>
                  <a:close/>
                </a:path>
              </a:pathLst>
            </a:custGeom>
            <a:solidFill>
              <a:srgbClr val="C05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Freeform 192"/>
            <p:cNvSpPr/>
            <p:nvPr/>
          </p:nvSpPr>
          <p:spPr bwMode="auto">
            <a:xfrm>
              <a:off x="3514039" y="3116952"/>
              <a:ext cx="2345057" cy="790489"/>
            </a:xfrm>
            <a:custGeom>
              <a:avLst/>
              <a:gdLst>
                <a:gd name="T0" fmla="*/ 668 w 1273"/>
                <a:gd name="T1" fmla="*/ 0 h 429"/>
                <a:gd name="T2" fmla="*/ 574 w 1273"/>
                <a:gd name="T3" fmla="*/ 0 h 429"/>
                <a:gd name="T4" fmla="*/ 0 w 1273"/>
                <a:gd name="T5" fmla="*/ 0 h 429"/>
                <a:gd name="T6" fmla="*/ 36 w 1273"/>
                <a:gd name="T7" fmla="*/ 27 h 429"/>
                <a:gd name="T8" fmla="*/ 86 w 1273"/>
                <a:gd name="T9" fmla="*/ 95 h 429"/>
                <a:gd name="T10" fmla="*/ 131 w 1273"/>
                <a:gd name="T11" fmla="*/ 59 h 429"/>
                <a:gd name="T12" fmla="*/ 140 w 1273"/>
                <a:gd name="T13" fmla="*/ 95 h 429"/>
                <a:gd name="T14" fmla="*/ 194 w 1273"/>
                <a:gd name="T15" fmla="*/ 118 h 429"/>
                <a:gd name="T16" fmla="*/ 217 w 1273"/>
                <a:gd name="T17" fmla="*/ 163 h 429"/>
                <a:gd name="T18" fmla="*/ 276 w 1273"/>
                <a:gd name="T19" fmla="*/ 176 h 429"/>
                <a:gd name="T20" fmla="*/ 321 w 1273"/>
                <a:gd name="T21" fmla="*/ 127 h 429"/>
                <a:gd name="T22" fmla="*/ 379 w 1273"/>
                <a:gd name="T23" fmla="*/ 186 h 429"/>
                <a:gd name="T24" fmla="*/ 438 w 1273"/>
                <a:gd name="T25" fmla="*/ 149 h 429"/>
                <a:gd name="T26" fmla="*/ 497 w 1273"/>
                <a:gd name="T27" fmla="*/ 131 h 429"/>
                <a:gd name="T28" fmla="*/ 542 w 1273"/>
                <a:gd name="T29" fmla="*/ 154 h 429"/>
                <a:gd name="T30" fmla="*/ 587 w 1273"/>
                <a:gd name="T31" fmla="*/ 95 h 429"/>
                <a:gd name="T32" fmla="*/ 614 w 1273"/>
                <a:gd name="T33" fmla="*/ 64 h 429"/>
                <a:gd name="T34" fmla="*/ 632 w 1273"/>
                <a:gd name="T35" fmla="*/ 109 h 429"/>
                <a:gd name="T36" fmla="*/ 650 w 1273"/>
                <a:gd name="T37" fmla="*/ 100 h 429"/>
                <a:gd name="T38" fmla="*/ 659 w 1273"/>
                <a:gd name="T39" fmla="*/ 163 h 429"/>
                <a:gd name="T40" fmla="*/ 673 w 1273"/>
                <a:gd name="T41" fmla="*/ 204 h 429"/>
                <a:gd name="T42" fmla="*/ 695 w 1273"/>
                <a:gd name="T43" fmla="*/ 195 h 429"/>
                <a:gd name="T44" fmla="*/ 705 w 1273"/>
                <a:gd name="T45" fmla="*/ 244 h 429"/>
                <a:gd name="T46" fmla="*/ 718 w 1273"/>
                <a:gd name="T47" fmla="*/ 267 h 429"/>
                <a:gd name="T48" fmla="*/ 732 w 1273"/>
                <a:gd name="T49" fmla="*/ 307 h 429"/>
                <a:gd name="T50" fmla="*/ 745 w 1273"/>
                <a:gd name="T51" fmla="*/ 271 h 429"/>
                <a:gd name="T52" fmla="*/ 750 w 1273"/>
                <a:gd name="T53" fmla="*/ 316 h 429"/>
                <a:gd name="T54" fmla="*/ 772 w 1273"/>
                <a:gd name="T55" fmla="*/ 380 h 429"/>
                <a:gd name="T56" fmla="*/ 786 w 1273"/>
                <a:gd name="T57" fmla="*/ 348 h 429"/>
                <a:gd name="T58" fmla="*/ 822 w 1273"/>
                <a:gd name="T59" fmla="*/ 398 h 429"/>
                <a:gd name="T60" fmla="*/ 844 w 1273"/>
                <a:gd name="T61" fmla="*/ 429 h 429"/>
                <a:gd name="T62" fmla="*/ 858 w 1273"/>
                <a:gd name="T63" fmla="*/ 402 h 429"/>
                <a:gd name="T64" fmla="*/ 881 w 1273"/>
                <a:gd name="T65" fmla="*/ 384 h 429"/>
                <a:gd name="T66" fmla="*/ 903 w 1273"/>
                <a:gd name="T67" fmla="*/ 375 h 429"/>
                <a:gd name="T68" fmla="*/ 912 w 1273"/>
                <a:gd name="T69" fmla="*/ 357 h 429"/>
                <a:gd name="T70" fmla="*/ 948 w 1273"/>
                <a:gd name="T71" fmla="*/ 393 h 429"/>
                <a:gd name="T72" fmla="*/ 962 w 1273"/>
                <a:gd name="T73" fmla="*/ 335 h 429"/>
                <a:gd name="T74" fmla="*/ 980 w 1273"/>
                <a:gd name="T75" fmla="*/ 362 h 429"/>
                <a:gd name="T76" fmla="*/ 998 w 1273"/>
                <a:gd name="T77" fmla="*/ 339 h 429"/>
                <a:gd name="T78" fmla="*/ 1012 w 1273"/>
                <a:gd name="T79" fmla="*/ 312 h 429"/>
                <a:gd name="T80" fmla="*/ 1030 w 1273"/>
                <a:gd name="T81" fmla="*/ 312 h 429"/>
                <a:gd name="T82" fmla="*/ 1048 w 1273"/>
                <a:gd name="T83" fmla="*/ 244 h 429"/>
                <a:gd name="T84" fmla="*/ 1102 w 1273"/>
                <a:gd name="T85" fmla="*/ 208 h 429"/>
                <a:gd name="T86" fmla="*/ 1147 w 1273"/>
                <a:gd name="T87" fmla="*/ 244 h 429"/>
                <a:gd name="T88" fmla="*/ 1192 w 1273"/>
                <a:gd name="T89" fmla="*/ 154 h 429"/>
                <a:gd name="T90" fmla="*/ 1273 w 1273"/>
                <a:gd name="T91" fmla="*/ 0 h 429"/>
                <a:gd name="T92" fmla="*/ 668 w 1273"/>
                <a:gd name="T93" fmla="*/ 0 h 42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73" h="429">
                  <a:moveTo>
                    <a:pt x="668" y="0"/>
                  </a:moveTo>
                  <a:lnTo>
                    <a:pt x="574" y="0"/>
                  </a:lnTo>
                  <a:lnTo>
                    <a:pt x="0" y="0"/>
                  </a:lnTo>
                  <a:lnTo>
                    <a:pt x="36" y="27"/>
                  </a:lnTo>
                  <a:lnTo>
                    <a:pt x="86" y="95"/>
                  </a:lnTo>
                  <a:lnTo>
                    <a:pt x="131" y="59"/>
                  </a:lnTo>
                  <a:lnTo>
                    <a:pt x="140" y="95"/>
                  </a:lnTo>
                  <a:lnTo>
                    <a:pt x="194" y="118"/>
                  </a:lnTo>
                  <a:lnTo>
                    <a:pt x="217" y="163"/>
                  </a:lnTo>
                  <a:lnTo>
                    <a:pt x="276" y="176"/>
                  </a:lnTo>
                  <a:lnTo>
                    <a:pt x="321" y="127"/>
                  </a:lnTo>
                  <a:lnTo>
                    <a:pt x="379" y="186"/>
                  </a:lnTo>
                  <a:lnTo>
                    <a:pt x="438" y="149"/>
                  </a:lnTo>
                  <a:lnTo>
                    <a:pt x="497" y="131"/>
                  </a:lnTo>
                  <a:lnTo>
                    <a:pt x="542" y="154"/>
                  </a:lnTo>
                  <a:lnTo>
                    <a:pt x="587" y="95"/>
                  </a:lnTo>
                  <a:lnTo>
                    <a:pt x="614" y="64"/>
                  </a:lnTo>
                  <a:lnTo>
                    <a:pt x="632" y="109"/>
                  </a:lnTo>
                  <a:lnTo>
                    <a:pt x="650" y="100"/>
                  </a:lnTo>
                  <a:lnTo>
                    <a:pt x="659" y="163"/>
                  </a:lnTo>
                  <a:lnTo>
                    <a:pt x="673" y="204"/>
                  </a:lnTo>
                  <a:lnTo>
                    <a:pt x="695" y="195"/>
                  </a:lnTo>
                  <a:lnTo>
                    <a:pt x="705" y="244"/>
                  </a:lnTo>
                  <a:lnTo>
                    <a:pt x="718" y="267"/>
                  </a:lnTo>
                  <a:lnTo>
                    <a:pt x="732" y="307"/>
                  </a:lnTo>
                  <a:lnTo>
                    <a:pt x="745" y="271"/>
                  </a:lnTo>
                  <a:lnTo>
                    <a:pt x="750" y="316"/>
                  </a:lnTo>
                  <a:lnTo>
                    <a:pt x="772" y="380"/>
                  </a:lnTo>
                  <a:lnTo>
                    <a:pt x="786" y="348"/>
                  </a:lnTo>
                  <a:lnTo>
                    <a:pt x="822" y="398"/>
                  </a:lnTo>
                  <a:lnTo>
                    <a:pt x="844" y="429"/>
                  </a:lnTo>
                  <a:lnTo>
                    <a:pt x="858" y="402"/>
                  </a:lnTo>
                  <a:lnTo>
                    <a:pt x="881" y="384"/>
                  </a:lnTo>
                  <a:lnTo>
                    <a:pt x="903" y="375"/>
                  </a:lnTo>
                  <a:lnTo>
                    <a:pt x="912" y="357"/>
                  </a:lnTo>
                  <a:lnTo>
                    <a:pt x="948" y="393"/>
                  </a:lnTo>
                  <a:lnTo>
                    <a:pt x="962" y="335"/>
                  </a:lnTo>
                  <a:lnTo>
                    <a:pt x="980" y="362"/>
                  </a:lnTo>
                  <a:lnTo>
                    <a:pt x="998" y="339"/>
                  </a:lnTo>
                  <a:lnTo>
                    <a:pt x="1012" y="312"/>
                  </a:lnTo>
                  <a:lnTo>
                    <a:pt x="1030" y="312"/>
                  </a:lnTo>
                  <a:lnTo>
                    <a:pt x="1048" y="244"/>
                  </a:lnTo>
                  <a:lnTo>
                    <a:pt x="1102" y="208"/>
                  </a:lnTo>
                  <a:lnTo>
                    <a:pt x="1147" y="244"/>
                  </a:lnTo>
                  <a:lnTo>
                    <a:pt x="1192" y="154"/>
                  </a:lnTo>
                  <a:lnTo>
                    <a:pt x="1273" y="0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0" name="TextBox 293"/>
            <p:cNvSpPr txBox="1"/>
            <p:nvPr/>
          </p:nvSpPr>
          <p:spPr bwMode="auto">
            <a:xfrm>
              <a:off x="2616978" y="2823296"/>
              <a:ext cx="851016" cy="2460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1" name="TextBox 294"/>
            <p:cNvSpPr txBox="1"/>
            <p:nvPr/>
          </p:nvSpPr>
          <p:spPr bwMode="auto">
            <a:xfrm>
              <a:off x="2616978" y="2574086"/>
              <a:ext cx="851016" cy="2460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2" name="TextBox 295"/>
            <p:cNvSpPr txBox="1"/>
            <p:nvPr/>
          </p:nvSpPr>
          <p:spPr bwMode="auto">
            <a:xfrm>
              <a:off x="2616978" y="2324875"/>
              <a:ext cx="851016" cy="2460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3" name="TextBox 296"/>
            <p:cNvSpPr txBox="1"/>
            <p:nvPr/>
          </p:nvSpPr>
          <p:spPr bwMode="auto">
            <a:xfrm>
              <a:off x="2616978" y="2075665"/>
              <a:ext cx="851016" cy="2460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4" name="TextBox 297"/>
            <p:cNvSpPr txBox="1"/>
            <p:nvPr/>
          </p:nvSpPr>
          <p:spPr bwMode="auto">
            <a:xfrm>
              <a:off x="2616978" y="1826454"/>
              <a:ext cx="851016" cy="2460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5" name="TextBox 298"/>
            <p:cNvSpPr txBox="1"/>
            <p:nvPr/>
          </p:nvSpPr>
          <p:spPr bwMode="auto">
            <a:xfrm>
              <a:off x="2616978" y="1577244"/>
              <a:ext cx="851016" cy="2460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47138" name="组合 1"/>
            <p:cNvGrpSpPr/>
            <p:nvPr/>
          </p:nvGrpSpPr>
          <p:grpSpPr bwMode="auto">
            <a:xfrm>
              <a:off x="3380583" y="1505814"/>
              <a:ext cx="148269" cy="2827485"/>
              <a:chOff x="3380583" y="1505814"/>
              <a:chExt cx="148269" cy="2827485"/>
            </a:xfrm>
          </p:grpSpPr>
          <p:cxnSp>
            <p:nvCxnSpPr>
              <p:cNvPr id="199" name="直接连接符 198"/>
              <p:cNvCxnSpPr/>
              <p:nvPr/>
            </p:nvCxnSpPr>
            <p:spPr>
              <a:xfrm>
                <a:off x="3526740" y="1505814"/>
                <a:ext cx="0" cy="2827031"/>
              </a:xfrm>
              <a:prstGeom prst="line">
                <a:avLst/>
              </a:prstGeom>
              <a:solidFill>
                <a:srgbClr val="9C9C9C"/>
              </a:solidFill>
              <a:ln w="19050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06" name="直接连接符 205"/>
              <p:cNvCxnSpPr/>
              <p:nvPr/>
            </p:nvCxnSpPr>
            <p:spPr>
              <a:xfrm flipH="1">
                <a:off x="3380670" y="2939171"/>
                <a:ext cx="147657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07" name="直接连接符 206"/>
              <p:cNvCxnSpPr/>
              <p:nvPr/>
            </p:nvCxnSpPr>
            <p:spPr>
              <a:xfrm flipH="1">
                <a:off x="3380670" y="2688374"/>
                <a:ext cx="147657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08" name="直接连接符 207"/>
              <p:cNvCxnSpPr/>
              <p:nvPr/>
            </p:nvCxnSpPr>
            <p:spPr>
              <a:xfrm flipH="1">
                <a:off x="3380670" y="2439163"/>
                <a:ext cx="147657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09" name="直接连接符 208"/>
              <p:cNvCxnSpPr/>
              <p:nvPr/>
            </p:nvCxnSpPr>
            <p:spPr>
              <a:xfrm flipH="1">
                <a:off x="3380670" y="2188365"/>
                <a:ext cx="147657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10" name="直接连接符 209"/>
              <p:cNvCxnSpPr/>
              <p:nvPr/>
            </p:nvCxnSpPr>
            <p:spPr>
              <a:xfrm flipH="1">
                <a:off x="3380670" y="1939155"/>
                <a:ext cx="147657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11" name="直接连接符 210"/>
              <p:cNvCxnSpPr/>
              <p:nvPr/>
            </p:nvCxnSpPr>
            <p:spPr>
              <a:xfrm flipH="1">
                <a:off x="3380670" y="1688357"/>
                <a:ext cx="147657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12" name="直接连接符 211"/>
              <p:cNvCxnSpPr/>
              <p:nvPr/>
            </p:nvCxnSpPr>
            <p:spPr>
              <a:xfrm flipH="1">
                <a:off x="3380670" y="4316972"/>
                <a:ext cx="147657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13" name="直接连接符 212"/>
              <p:cNvCxnSpPr/>
              <p:nvPr/>
            </p:nvCxnSpPr>
            <p:spPr>
              <a:xfrm flipH="1">
                <a:off x="3380670" y="4066174"/>
                <a:ext cx="147657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14" name="直接连接符 213"/>
              <p:cNvCxnSpPr/>
              <p:nvPr/>
            </p:nvCxnSpPr>
            <p:spPr>
              <a:xfrm flipH="1">
                <a:off x="3380670" y="3816963"/>
                <a:ext cx="147657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15" name="直接连接符 214"/>
              <p:cNvCxnSpPr/>
              <p:nvPr/>
            </p:nvCxnSpPr>
            <p:spPr>
              <a:xfrm flipH="1">
                <a:off x="3380670" y="3566165"/>
                <a:ext cx="147657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16" name="直接连接符 215"/>
              <p:cNvCxnSpPr/>
              <p:nvPr/>
            </p:nvCxnSpPr>
            <p:spPr>
              <a:xfrm flipH="1">
                <a:off x="3380670" y="3316955"/>
                <a:ext cx="147657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</p:grpSp>
        <p:sp>
          <p:nvSpPr>
            <p:cNvPr id="217" name="TextBox 316"/>
            <p:cNvSpPr txBox="1"/>
            <p:nvPr/>
          </p:nvSpPr>
          <p:spPr bwMode="auto">
            <a:xfrm>
              <a:off x="2616978" y="4197922"/>
              <a:ext cx="851016" cy="2460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8" name="TextBox 317"/>
            <p:cNvSpPr txBox="1"/>
            <p:nvPr/>
          </p:nvSpPr>
          <p:spPr bwMode="auto">
            <a:xfrm>
              <a:off x="2616978" y="3948712"/>
              <a:ext cx="851016" cy="2460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9" name="TextBox 318"/>
            <p:cNvSpPr txBox="1"/>
            <p:nvPr/>
          </p:nvSpPr>
          <p:spPr bwMode="auto">
            <a:xfrm>
              <a:off x="2616978" y="3699501"/>
              <a:ext cx="851016" cy="2460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0" name="TextBox 319"/>
            <p:cNvSpPr txBox="1"/>
            <p:nvPr/>
          </p:nvSpPr>
          <p:spPr bwMode="auto">
            <a:xfrm>
              <a:off x="2616978" y="3450291"/>
              <a:ext cx="851016" cy="2460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1" name="TextBox 320"/>
            <p:cNvSpPr txBox="1"/>
            <p:nvPr/>
          </p:nvSpPr>
          <p:spPr bwMode="auto">
            <a:xfrm>
              <a:off x="2616978" y="3201080"/>
              <a:ext cx="851016" cy="2460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19188"/>
            <a:ext cx="1608138" cy="344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" tmFilter="0, 0; .2, .5; .8, .5; 1, 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150" autoRev="1" fill="hold"/>
                                        <p:tgtEl>
                                          <p:spTgt spid="1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00" tmFilter="0, 0; .2, .5; .8, .5; 1, 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150" autoRev="1" fill="hold"/>
                                        <p:tgtEl>
                                          <p:spTgt spid="1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91" grpId="1" animBg="1"/>
      <p:bldP spid="192" grpId="0" animBg="1"/>
      <p:bldP spid="192" grpId="1" animBg="1"/>
      <p:bldP spid="196" grpId="0"/>
      <p:bldP spid="197" grpId="0"/>
      <p:bldP spid="1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4338" y="411163"/>
            <a:ext cx="1079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300" dirty="0">
                <a:solidFill>
                  <a:prstClr val="black"/>
                </a:solidFill>
                <a:latin typeface="宋体" panose="02010600030101010101" pitchFamily="2" charset="-122"/>
                <a:ea typeface="+mn-ea"/>
              </a:rPr>
              <a:t>前言</a:t>
            </a:r>
            <a:endParaRPr lang="zh-CN" altLang="en-US" sz="2400" b="1" spc="300" dirty="0">
              <a:solidFill>
                <a:prstClr val="black"/>
              </a:solidFill>
              <a:latin typeface="宋体" panose="02010600030101010101" pitchFamily="2" charset="-122"/>
              <a:ea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162050" y="2436813"/>
            <a:ext cx="6819900" cy="0"/>
          </a:xfrm>
          <a:prstGeom prst="line">
            <a:avLst/>
          </a:prstGeom>
          <a:ln w="3175">
            <a:solidFill>
              <a:schemeClr val="bg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406525" y="1108075"/>
            <a:ext cx="66405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 严谨、 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1403350" y="2730500"/>
            <a:ext cx="66436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RAPIDPPT, the leader of professional PPT designer in China. </a:t>
            </a:r>
            <a:endParaRPr lang="zh-CN" altLang="zh-CN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zh-CN" altLang="zh-CN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zh-CN" altLang="zh-CN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zh-CN" alt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5451475" y="1328738"/>
            <a:ext cx="976313" cy="1370012"/>
          </a:xfrm>
          <a:custGeom>
            <a:avLst/>
            <a:gdLst>
              <a:gd name="T0" fmla="*/ 307 w 615"/>
              <a:gd name="T1" fmla="*/ 0 h 863"/>
              <a:gd name="T2" fmla="*/ 461 w 615"/>
              <a:gd name="T3" fmla="*/ 435 h 863"/>
              <a:gd name="T4" fmla="*/ 615 w 615"/>
              <a:gd name="T5" fmla="*/ 863 h 863"/>
              <a:gd name="T6" fmla="*/ 307 w 615"/>
              <a:gd name="T7" fmla="*/ 863 h 863"/>
              <a:gd name="T8" fmla="*/ 0 w 615"/>
              <a:gd name="T9" fmla="*/ 863 h 863"/>
              <a:gd name="T10" fmla="*/ 154 w 615"/>
              <a:gd name="T11" fmla="*/ 435 h 863"/>
              <a:gd name="T12" fmla="*/ 307 w 615"/>
              <a:gd name="T13" fmla="*/ 0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5" h="863">
                <a:moveTo>
                  <a:pt x="307" y="0"/>
                </a:moveTo>
                <a:lnTo>
                  <a:pt x="461" y="435"/>
                </a:lnTo>
                <a:lnTo>
                  <a:pt x="615" y="863"/>
                </a:lnTo>
                <a:lnTo>
                  <a:pt x="307" y="863"/>
                </a:lnTo>
                <a:lnTo>
                  <a:pt x="0" y="863"/>
                </a:lnTo>
                <a:lnTo>
                  <a:pt x="154" y="435"/>
                </a:lnTo>
                <a:lnTo>
                  <a:pt x="307" y="0"/>
                </a:lnTo>
                <a:close/>
              </a:path>
            </a:pathLst>
          </a:custGeom>
          <a:solidFill>
            <a:srgbClr val="BFA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4624388" y="2051050"/>
            <a:ext cx="976312" cy="647700"/>
          </a:xfrm>
          <a:custGeom>
            <a:avLst/>
            <a:gdLst>
              <a:gd name="T0" fmla="*/ 308 w 615"/>
              <a:gd name="T1" fmla="*/ 0 h 408"/>
              <a:gd name="T2" fmla="*/ 461 w 615"/>
              <a:gd name="T3" fmla="*/ 201 h 408"/>
              <a:gd name="T4" fmla="*/ 615 w 615"/>
              <a:gd name="T5" fmla="*/ 408 h 408"/>
              <a:gd name="T6" fmla="*/ 308 w 615"/>
              <a:gd name="T7" fmla="*/ 408 h 408"/>
              <a:gd name="T8" fmla="*/ 0 w 615"/>
              <a:gd name="T9" fmla="*/ 408 h 408"/>
              <a:gd name="T10" fmla="*/ 154 w 615"/>
              <a:gd name="T11" fmla="*/ 201 h 408"/>
              <a:gd name="T12" fmla="*/ 308 w 615"/>
              <a:gd name="T13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5" h="408">
                <a:moveTo>
                  <a:pt x="308" y="0"/>
                </a:moveTo>
                <a:lnTo>
                  <a:pt x="461" y="201"/>
                </a:lnTo>
                <a:lnTo>
                  <a:pt x="615" y="408"/>
                </a:lnTo>
                <a:lnTo>
                  <a:pt x="308" y="408"/>
                </a:lnTo>
                <a:lnTo>
                  <a:pt x="0" y="408"/>
                </a:lnTo>
                <a:lnTo>
                  <a:pt x="154" y="201"/>
                </a:lnTo>
                <a:lnTo>
                  <a:pt x="308" y="0"/>
                </a:lnTo>
                <a:close/>
              </a:path>
            </a:pathLst>
          </a:custGeom>
          <a:solidFill>
            <a:srgbClr val="BFA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3830638" y="2528888"/>
            <a:ext cx="974725" cy="169862"/>
          </a:xfrm>
          <a:custGeom>
            <a:avLst/>
            <a:gdLst>
              <a:gd name="T0" fmla="*/ 307 w 614"/>
              <a:gd name="T1" fmla="*/ 0 h 107"/>
              <a:gd name="T2" fmla="*/ 460 w 614"/>
              <a:gd name="T3" fmla="*/ 53 h 107"/>
              <a:gd name="T4" fmla="*/ 614 w 614"/>
              <a:gd name="T5" fmla="*/ 107 h 107"/>
              <a:gd name="T6" fmla="*/ 307 w 614"/>
              <a:gd name="T7" fmla="*/ 107 h 107"/>
              <a:gd name="T8" fmla="*/ 0 w 614"/>
              <a:gd name="T9" fmla="*/ 107 h 107"/>
              <a:gd name="T10" fmla="*/ 153 w 614"/>
              <a:gd name="T11" fmla="*/ 53 h 107"/>
              <a:gd name="T12" fmla="*/ 307 w 614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4" h="107">
                <a:moveTo>
                  <a:pt x="307" y="0"/>
                </a:moveTo>
                <a:lnTo>
                  <a:pt x="460" y="53"/>
                </a:lnTo>
                <a:lnTo>
                  <a:pt x="614" y="107"/>
                </a:lnTo>
                <a:lnTo>
                  <a:pt x="307" y="107"/>
                </a:lnTo>
                <a:lnTo>
                  <a:pt x="0" y="107"/>
                </a:lnTo>
                <a:lnTo>
                  <a:pt x="153" y="53"/>
                </a:lnTo>
                <a:lnTo>
                  <a:pt x="307" y="0"/>
                </a:lnTo>
                <a:close/>
              </a:path>
            </a:pathLst>
          </a:custGeom>
          <a:solidFill>
            <a:srgbClr val="BFA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Freeform 9"/>
          <p:cNvSpPr/>
          <p:nvPr/>
        </p:nvSpPr>
        <p:spPr bwMode="auto">
          <a:xfrm>
            <a:off x="7105650" y="1689100"/>
            <a:ext cx="974725" cy="1009650"/>
          </a:xfrm>
          <a:custGeom>
            <a:avLst/>
            <a:gdLst>
              <a:gd name="T0" fmla="*/ 307 w 614"/>
              <a:gd name="T1" fmla="*/ 0 h 636"/>
              <a:gd name="T2" fmla="*/ 461 w 614"/>
              <a:gd name="T3" fmla="*/ 321 h 636"/>
              <a:gd name="T4" fmla="*/ 614 w 614"/>
              <a:gd name="T5" fmla="*/ 636 h 636"/>
              <a:gd name="T6" fmla="*/ 307 w 614"/>
              <a:gd name="T7" fmla="*/ 636 h 636"/>
              <a:gd name="T8" fmla="*/ 0 w 614"/>
              <a:gd name="T9" fmla="*/ 636 h 636"/>
              <a:gd name="T10" fmla="*/ 154 w 614"/>
              <a:gd name="T11" fmla="*/ 321 h 636"/>
              <a:gd name="T12" fmla="*/ 307 w 614"/>
              <a:gd name="T13" fmla="*/ 0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4" h="636">
                <a:moveTo>
                  <a:pt x="307" y="0"/>
                </a:moveTo>
                <a:lnTo>
                  <a:pt x="461" y="321"/>
                </a:lnTo>
                <a:lnTo>
                  <a:pt x="614" y="636"/>
                </a:lnTo>
                <a:lnTo>
                  <a:pt x="307" y="636"/>
                </a:lnTo>
                <a:lnTo>
                  <a:pt x="0" y="636"/>
                </a:lnTo>
                <a:lnTo>
                  <a:pt x="154" y="321"/>
                </a:lnTo>
                <a:lnTo>
                  <a:pt x="307" y="0"/>
                </a:lnTo>
                <a:close/>
              </a:path>
            </a:pathLst>
          </a:custGeom>
          <a:solidFill>
            <a:srgbClr val="BFA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TextBox 282"/>
          <p:cNvSpPr txBox="1"/>
          <p:nvPr/>
        </p:nvSpPr>
        <p:spPr bwMode="auto">
          <a:xfrm>
            <a:off x="4090988" y="2147888"/>
            <a:ext cx="4730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</a:t>
            </a:r>
            <a:endParaRPr lang="zh-CN" altLang="en-US" sz="1400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TextBox 283"/>
          <p:cNvSpPr txBox="1">
            <a:spLocks noChangeArrowheads="1"/>
          </p:cNvSpPr>
          <p:nvPr/>
        </p:nvSpPr>
        <p:spPr bwMode="auto">
          <a:xfrm>
            <a:off x="3990975" y="2816225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85"/>
          <p:cNvSpPr txBox="1">
            <a:spLocks noChangeArrowheads="1"/>
          </p:cNvSpPr>
          <p:nvPr/>
        </p:nvSpPr>
        <p:spPr bwMode="auto">
          <a:xfrm>
            <a:off x="4759325" y="2816225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86"/>
          <p:cNvSpPr txBox="1"/>
          <p:nvPr/>
        </p:nvSpPr>
        <p:spPr bwMode="auto">
          <a:xfrm>
            <a:off x="5572125" y="2816225"/>
            <a:ext cx="62071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标题</a:t>
            </a:r>
            <a:endParaRPr lang="zh-CN" altLang="en-US" sz="1400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TextBox 287"/>
          <p:cNvSpPr txBox="1">
            <a:spLocks noChangeArrowheads="1"/>
          </p:cNvSpPr>
          <p:nvPr/>
        </p:nvSpPr>
        <p:spPr bwMode="auto">
          <a:xfrm>
            <a:off x="6415088" y="2816225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288"/>
          <p:cNvSpPr txBox="1">
            <a:spLocks noChangeArrowheads="1"/>
          </p:cNvSpPr>
          <p:nvPr/>
        </p:nvSpPr>
        <p:spPr bwMode="auto">
          <a:xfrm>
            <a:off x="7270750" y="2816225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89"/>
          <p:cNvSpPr txBox="1"/>
          <p:nvPr/>
        </p:nvSpPr>
        <p:spPr bwMode="auto">
          <a:xfrm>
            <a:off x="4875213" y="1714500"/>
            <a:ext cx="4730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38</a:t>
            </a:r>
            <a:endParaRPr lang="zh-CN" altLang="en-US" sz="1400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TextBox 290"/>
          <p:cNvSpPr txBox="1"/>
          <p:nvPr/>
        </p:nvSpPr>
        <p:spPr bwMode="auto">
          <a:xfrm>
            <a:off x="5688013" y="922338"/>
            <a:ext cx="4730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97</a:t>
            </a:r>
            <a:endParaRPr lang="zh-CN" altLang="en-US" sz="1400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TextBox 291"/>
          <p:cNvSpPr txBox="1"/>
          <p:nvPr/>
        </p:nvSpPr>
        <p:spPr bwMode="auto">
          <a:xfrm>
            <a:off x="6529388" y="203200"/>
            <a:ext cx="617537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125</a:t>
            </a:r>
            <a:endParaRPr lang="zh-CN" altLang="en-US" sz="1400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TextBox 292"/>
          <p:cNvSpPr txBox="1"/>
          <p:nvPr/>
        </p:nvSpPr>
        <p:spPr bwMode="auto">
          <a:xfrm>
            <a:off x="7370763" y="1335088"/>
            <a:ext cx="4730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55</a:t>
            </a:r>
            <a:endParaRPr lang="zh-CN" altLang="en-US" sz="1400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58925"/>
            <a:ext cx="1687513" cy="337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3379788" y="3941763"/>
            <a:ext cx="52244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3487738" y="3481388"/>
            <a:ext cx="3184525" cy="452437"/>
            <a:chOff x="3487583" y="3480857"/>
            <a:chExt cx="3185244" cy="453299"/>
          </a:xfrm>
        </p:grpSpPr>
        <p:grpSp>
          <p:nvGrpSpPr>
            <p:cNvPr id="49183" name="组合 37"/>
            <p:cNvGrpSpPr/>
            <p:nvPr/>
          </p:nvGrpSpPr>
          <p:grpSpPr bwMode="auto">
            <a:xfrm>
              <a:off x="3487583" y="3480857"/>
              <a:ext cx="2545047" cy="338554"/>
              <a:chOff x="-1684304" y="3680447"/>
              <a:chExt cx="2545047" cy="338554"/>
            </a:xfrm>
          </p:grpSpPr>
          <p:sp>
            <p:nvSpPr>
              <p:cNvPr id="49185" name="TextBox 232"/>
              <p:cNvSpPr txBox="1">
                <a:spLocks noChangeArrowheads="1"/>
              </p:cNvSpPr>
              <p:nvPr/>
            </p:nvSpPr>
            <p:spPr bwMode="auto">
              <a:xfrm>
                <a:off x="-1533481" y="3680447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十字箭头 39"/>
              <p:cNvSpPr/>
              <p:nvPr/>
            </p:nvSpPr>
            <p:spPr>
              <a:xfrm>
                <a:off x="-1684304" y="3758382"/>
                <a:ext cx="169900" cy="168596"/>
              </a:xfrm>
              <a:prstGeom prst="quadArrow">
                <a:avLst/>
              </a:prstGeom>
              <a:solidFill>
                <a:srgbClr val="C05B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187" name="矩形 40"/>
              <p:cNvSpPr>
                <a:spLocks noChangeArrowheads="1"/>
              </p:cNvSpPr>
              <p:nvPr/>
            </p:nvSpPr>
            <p:spPr bwMode="auto">
              <a:xfrm>
                <a:off x="-478085" y="3722802"/>
                <a:ext cx="133882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>
                <a:off x="-534695" y="3737706"/>
                <a:ext cx="0" cy="2099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/>
            <p:cNvCxnSpPr/>
            <p:nvPr/>
          </p:nvCxnSpPr>
          <p:spPr>
            <a:xfrm>
              <a:off x="3535219" y="3934156"/>
              <a:ext cx="313760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 bwMode="auto">
          <a:xfrm>
            <a:off x="314325" y="293688"/>
            <a:ext cx="1954213" cy="1630362"/>
            <a:chOff x="238870" y="181070"/>
            <a:chExt cx="1953666" cy="1630280"/>
          </a:xfrm>
        </p:grpSpPr>
        <p:sp>
          <p:nvSpPr>
            <p:cNvPr id="45" name="Freeform 6"/>
            <p:cNvSpPr/>
            <p:nvPr/>
          </p:nvSpPr>
          <p:spPr bwMode="auto">
            <a:xfrm>
              <a:off x="322984" y="252503"/>
              <a:ext cx="1785437" cy="1487413"/>
            </a:xfrm>
            <a:custGeom>
              <a:avLst/>
              <a:gdLst>
                <a:gd name="T0" fmla="*/ 831114 w 10000"/>
                <a:gd name="T1" fmla="*/ 1450095 h 9756"/>
                <a:gd name="T2" fmla="*/ 395930 w 10000"/>
                <a:gd name="T3" fmla="*/ 1690016 h 9756"/>
                <a:gd name="T4" fmla="*/ 309750 w 10000"/>
                <a:gd name="T5" fmla="*/ 1318614 h 9756"/>
                <a:gd name="T6" fmla="*/ 144705 w 10000"/>
                <a:gd name="T7" fmla="*/ 1115937 h 9756"/>
                <a:gd name="T8" fmla="*/ 77081 w 10000"/>
                <a:gd name="T9" fmla="*/ 433244 h 9756"/>
                <a:gd name="T10" fmla="*/ 1784273 w 10000"/>
                <a:gd name="T11" fmla="*/ 872378 h 9756"/>
                <a:gd name="T12" fmla="*/ 1326607 w 10000"/>
                <a:gd name="T13" fmla="*/ 1472441 h 9756"/>
                <a:gd name="T14" fmla="*/ 831114 w 10000"/>
                <a:gd name="T15" fmla="*/ 1450095 h 9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4658 w 10000"/>
                <a:gd name="connsiteY0" fmla="*/ 8580 h 8807"/>
                <a:gd name="connsiteX1" fmla="*/ 1736 w 10000"/>
                <a:gd name="connsiteY1" fmla="*/ 7802 h 8807"/>
                <a:gd name="connsiteX2" fmla="*/ 811 w 10000"/>
                <a:gd name="connsiteY2" fmla="*/ 6603 h 8807"/>
                <a:gd name="connsiteX3" fmla="*/ 432 w 10000"/>
                <a:gd name="connsiteY3" fmla="*/ 2564 h 8807"/>
                <a:gd name="connsiteX4" fmla="*/ 10000 w 10000"/>
                <a:gd name="connsiteY4" fmla="*/ 5162 h 8807"/>
                <a:gd name="connsiteX5" fmla="*/ 7435 w 10000"/>
                <a:gd name="connsiteY5" fmla="*/ 8713 h 8807"/>
                <a:gd name="connsiteX6" fmla="*/ 4658 w 10000"/>
                <a:gd name="connsiteY6" fmla="*/ 8580 h 8807"/>
                <a:gd name="connsiteX0-1" fmla="*/ 4658 w 10000"/>
                <a:gd name="connsiteY0-2" fmla="*/ 9742 h 10000"/>
                <a:gd name="connsiteX1-3" fmla="*/ 811 w 10000"/>
                <a:gd name="connsiteY1-4" fmla="*/ 7497 h 10000"/>
                <a:gd name="connsiteX2-5" fmla="*/ 432 w 10000"/>
                <a:gd name="connsiteY2-6" fmla="*/ 2911 h 10000"/>
                <a:gd name="connsiteX3-7" fmla="*/ 10000 w 10000"/>
                <a:gd name="connsiteY3-8" fmla="*/ 5861 h 10000"/>
                <a:gd name="connsiteX4-9" fmla="*/ 7435 w 10000"/>
                <a:gd name="connsiteY4-10" fmla="*/ 9893 h 10000"/>
                <a:gd name="connsiteX5-11" fmla="*/ 4658 w 10000"/>
                <a:gd name="connsiteY5-12" fmla="*/ 9742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9174" name="TextBox 45"/>
            <p:cNvSpPr txBox="1">
              <a:spLocks noChangeArrowheads="1"/>
            </p:cNvSpPr>
            <p:nvPr/>
          </p:nvSpPr>
          <p:spPr bwMode="auto">
            <a:xfrm>
              <a:off x="523553" y="473315"/>
              <a:ext cx="1149350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175" name="组合 46"/>
            <p:cNvGrpSpPr/>
            <p:nvPr/>
          </p:nvGrpSpPr>
          <p:grpSpPr bwMode="auto">
            <a:xfrm>
              <a:off x="793343" y="1445893"/>
              <a:ext cx="655347" cy="45737"/>
              <a:chOff x="6084168" y="-3770"/>
              <a:chExt cx="655319" cy="45719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6083578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235929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388280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6540631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6692982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9176" name="矩形 47"/>
            <p:cNvSpPr>
              <a:spLocks noChangeArrowheads="1"/>
            </p:cNvSpPr>
            <p:nvPr/>
          </p:nvSpPr>
          <p:spPr bwMode="auto">
            <a:xfrm>
              <a:off x="541715" y="1131590"/>
              <a:ext cx="146386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177" name="Freeform 6"/>
            <p:cNvSpPr/>
            <p:nvPr/>
          </p:nvSpPr>
          <p:spPr bwMode="auto">
            <a:xfrm>
              <a:off x="238870" y="181070"/>
              <a:ext cx="1953666" cy="1630280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noFill/>
            <a:ln w="9525">
              <a:solidFill>
                <a:srgbClr val="AE99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Freeform 8"/>
          <p:cNvSpPr/>
          <p:nvPr/>
        </p:nvSpPr>
        <p:spPr bwMode="auto">
          <a:xfrm>
            <a:off x="6278563" y="531813"/>
            <a:ext cx="974725" cy="2166937"/>
          </a:xfrm>
          <a:custGeom>
            <a:avLst/>
            <a:gdLst>
              <a:gd name="T0" fmla="*/ 2147483646 w 614"/>
              <a:gd name="T1" fmla="*/ 0 h 1365"/>
              <a:gd name="T2" fmla="*/ 2147483646 w 614"/>
              <a:gd name="T3" fmla="*/ 2147483646 h 1365"/>
              <a:gd name="T4" fmla="*/ 2147483646 w 614"/>
              <a:gd name="T5" fmla="*/ 2147483646 h 1365"/>
              <a:gd name="T6" fmla="*/ 2147483646 w 614"/>
              <a:gd name="T7" fmla="*/ 2147483646 h 1365"/>
              <a:gd name="T8" fmla="*/ 0 w 614"/>
              <a:gd name="T9" fmla="*/ 2147483646 h 1365"/>
              <a:gd name="T10" fmla="*/ 2147483646 w 614"/>
              <a:gd name="T11" fmla="*/ 2147483646 h 1365"/>
              <a:gd name="T12" fmla="*/ 2147483646 w 614"/>
              <a:gd name="T13" fmla="*/ 0 h 13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14" h="1365">
                <a:moveTo>
                  <a:pt x="307" y="0"/>
                </a:moveTo>
                <a:lnTo>
                  <a:pt x="461" y="682"/>
                </a:lnTo>
                <a:lnTo>
                  <a:pt x="614" y="1365"/>
                </a:lnTo>
                <a:lnTo>
                  <a:pt x="307" y="1365"/>
                </a:lnTo>
                <a:lnTo>
                  <a:pt x="0" y="1365"/>
                </a:lnTo>
                <a:lnTo>
                  <a:pt x="154" y="682"/>
                </a:lnTo>
                <a:lnTo>
                  <a:pt x="307" y="0"/>
                </a:lnTo>
                <a:close/>
              </a:path>
            </a:pathLst>
          </a:cu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4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403350" y="1131888"/>
            <a:ext cx="5464175" cy="3376612"/>
            <a:chOff x="1547664" y="1347614"/>
            <a:chExt cx="5464343" cy="3376126"/>
          </a:xfrm>
        </p:grpSpPr>
        <p:sp>
          <p:nvSpPr>
            <p:cNvPr id="4" name="Freeform 46"/>
            <p:cNvSpPr/>
            <p:nvPr/>
          </p:nvSpPr>
          <p:spPr bwMode="auto">
            <a:xfrm>
              <a:off x="2409704" y="3790424"/>
              <a:ext cx="347673" cy="498403"/>
            </a:xfrm>
            <a:custGeom>
              <a:avLst/>
              <a:gdLst>
                <a:gd name="T0" fmla="*/ 219 w 219"/>
                <a:gd name="T1" fmla="*/ 314 h 314"/>
                <a:gd name="T2" fmla="*/ 0 w 219"/>
                <a:gd name="T3" fmla="*/ 314 h 314"/>
                <a:gd name="T4" fmla="*/ 0 w 219"/>
                <a:gd name="T5" fmla="*/ 0 h 314"/>
                <a:gd name="T6" fmla="*/ 219 w 219"/>
                <a:gd name="T7" fmla="*/ 0 h 314"/>
                <a:gd name="T8" fmla="*/ 219 w 219"/>
                <a:gd name="T9" fmla="*/ 314 h 314"/>
                <a:gd name="T10" fmla="*/ 219 w 219"/>
                <a:gd name="T11" fmla="*/ 314 h 3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9" h="314">
                  <a:moveTo>
                    <a:pt x="219" y="314"/>
                  </a:moveTo>
                  <a:lnTo>
                    <a:pt x="0" y="314"/>
                  </a:lnTo>
                  <a:lnTo>
                    <a:pt x="0" y="0"/>
                  </a:lnTo>
                  <a:lnTo>
                    <a:pt x="219" y="0"/>
                  </a:lnTo>
                  <a:lnTo>
                    <a:pt x="219" y="314"/>
                  </a:ln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Freeform 47"/>
            <p:cNvSpPr/>
            <p:nvPr/>
          </p:nvSpPr>
          <p:spPr bwMode="auto">
            <a:xfrm>
              <a:off x="3186014" y="3547572"/>
              <a:ext cx="336560" cy="741255"/>
            </a:xfrm>
            <a:custGeom>
              <a:avLst/>
              <a:gdLst>
                <a:gd name="T0" fmla="*/ 212 w 212"/>
                <a:gd name="T1" fmla="*/ 467 h 467"/>
                <a:gd name="T2" fmla="*/ 0 w 212"/>
                <a:gd name="T3" fmla="*/ 467 h 467"/>
                <a:gd name="T4" fmla="*/ 0 w 212"/>
                <a:gd name="T5" fmla="*/ 0 h 467"/>
                <a:gd name="T6" fmla="*/ 212 w 212"/>
                <a:gd name="T7" fmla="*/ 0 h 467"/>
                <a:gd name="T8" fmla="*/ 212 w 212"/>
                <a:gd name="T9" fmla="*/ 467 h 467"/>
                <a:gd name="T10" fmla="*/ 212 w 212"/>
                <a:gd name="T11" fmla="*/ 467 h 4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2" h="467">
                  <a:moveTo>
                    <a:pt x="212" y="467"/>
                  </a:moveTo>
                  <a:lnTo>
                    <a:pt x="0" y="467"/>
                  </a:lnTo>
                  <a:lnTo>
                    <a:pt x="0" y="0"/>
                  </a:lnTo>
                  <a:lnTo>
                    <a:pt x="212" y="0"/>
                  </a:lnTo>
                  <a:lnTo>
                    <a:pt x="212" y="467"/>
                  </a:ln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Freeform 48"/>
            <p:cNvSpPr/>
            <p:nvPr/>
          </p:nvSpPr>
          <p:spPr bwMode="auto">
            <a:xfrm>
              <a:off x="3951213" y="2934886"/>
              <a:ext cx="336560" cy="1353942"/>
            </a:xfrm>
            <a:custGeom>
              <a:avLst/>
              <a:gdLst>
                <a:gd name="T0" fmla="*/ 212 w 212"/>
                <a:gd name="T1" fmla="*/ 853 h 853"/>
                <a:gd name="T2" fmla="*/ 0 w 212"/>
                <a:gd name="T3" fmla="*/ 853 h 853"/>
                <a:gd name="T4" fmla="*/ 0 w 212"/>
                <a:gd name="T5" fmla="*/ 0 h 853"/>
                <a:gd name="T6" fmla="*/ 212 w 212"/>
                <a:gd name="T7" fmla="*/ 0 h 853"/>
                <a:gd name="T8" fmla="*/ 212 w 212"/>
                <a:gd name="T9" fmla="*/ 853 h 853"/>
                <a:gd name="T10" fmla="*/ 212 w 212"/>
                <a:gd name="T11" fmla="*/ 853 h 8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2" h="853">
                  <a:moveTo>
                    <a:pt x="212" y="853"/>
                  </a:moveTo>
                  <a:lnTo>
                    <a:pt x="0" y="853"/>
                  </a:lnTo>
                  <a:lnTo>
                    <a:pt x="0" y="0"/>
                  </a:lnTo>
                  <a:lnTo>
                    <a:pt x="212" y="0"/>
                  </a:lnTo>
                  <a:lnTo>
                    <a:pt x="212" y="853"/>
                  </a:ln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Freeform 49"/>
            <p:cNvSpPr/>
            <p:nvPr/>
          </p:nvSpPr>
          <p:spPr bwMode="auto">
            <a:xfrm>
              <a:off x="4716411" y="3085676"/>
              <a:ext cx="336560" cy="1203152"/>
            </a:xfrm>
            <a:custGeom>
              <a:avLst/>
              <a:gdLst>
                <a:gd name="T0" fmla="*/ 212 w 212"/>
                <a:gd name="T1" fmla="*/ 758 h 758"/>
                <a:gd name="T2" fmla="*/ 0 w 212"/>
                <a:gd name="T3" fmla="*/ 758 h 758"/>
                <a:gd name="T4" fmla="*/ 0 w 212"/>
                <a:gd name="T5" fmla="*/ 0 h 758"/>
                <a:gd name="T6" fmla="*/ 212 w 212"/>
                <a:gd name="T7" fmla="*/ 0 h 758"/>
                <a:gd name="T8" fmla="*/ 212 w 212"/>
                <a:gd name="T9" fmla="*/ 758 h 758"/>
                <a:gd name="T10" fmla="*/ 212 w 212"/>
                <a:gd name="T11" fmla="*/ 758 h 7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2" h="758">
                  <a:moveTo>
                    <a:pt x="212" y="758"/>
                  </a:moveTo>
                  <a:lnTo>
                    <a:pt x="0" y="758"/>
                  </a:lnTo>
                  <a:lnTo>
                    <a:pt x="0" y="0"/>
                  </a:lnTo>
                  <a:lnTo>
                    <a:pt x="212" y="0"/>
                  </a:lnTo>
                  <a:lnTo>
                    <a:pt x="212" y="758"/>
                  </a:ln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Freeform 50"/>
            <p:cNvSpPr/>
            <p:nvPr/>
          </p:nvSpPr>
          <p:spPr bwMode="auto">
            <a:xfrm>
              <a:off x="5481610" y="2193629"/>
              <a:ext cx="334973" cy="2095198"/>
            </a:xfrm>
            <a:custGeom>
              <a:avLst/>
              <a:gdLst>
                <a:gd name="T0" fmla="*/ 211 w 211"/>
                <a:gd name="T1" fmla="*/ 1320 h 1320"/>
                <a:gd name="T2" fmla="*/ 0 w 211"/>
                <a:gd name="T3" fmla="*/ 1320 h 1320"/>
                <a:gd name="T4" fmla="*/ 0 w 211"/>
                <a:gd name="T5" fmla="*/ 0 h 1320"/>
                <a:gd name="T6" fmla="*/ 211 w 211"/>
                <a:gd name="T7" fmla="*/ 0 h 1320"/>
                <a:gd name="T8" fmla="*/ 211 w 211"/>
                <a:gd name="T9" fmla="*/ 1320 h 1320"/>
                <a:gd name="T10" fmla="*/ 211 w 211"/>
                <a:gd name="T11" fmla="*/ 1320 h 13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1" h="1320">
                  <a:moveTo>
                    <a:pt x="211" y="1320"/>
                  </a:moveTo>
                  <a:lnTo>
                    <a:pt x="0" y="1320"/>
                  </a:lnTo>
                  <a:lnTo>
                    <a:pt x="0" y="0"/>
                  </a:lnTo>
                  <a:lnTo>
                    <a:pt x="211" y="0"/>
                  </a:lnTo>
                  <a:lnTo>
                    <a:pt x="211" y="1320"/>
                  </a:ln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209" name="Freeform 51"/>
            <p:cNvSpPr/>
            <p:nvPr/>
          </p:nvSpPr>
          <p:spPr bwMode="auto">
            <a:xfrm>
              <a:off x="6245875" y="1685022"/>
              <a:ext cx="336550" cy="2603500"/>
            </a:xfrm>
            <a:custGeom>
              <a:avLst/>
              <a:gdLst>
                <a:gd name="T0" fmla="*/ 2147483646 w 212"/>
                <a:gd name="T1" fmla="*/ 2147483646 h 1640"/>
                <a:gd name="T2" fmla="*/ 0 w 212"/>
                <a:gd name="T3" fmla="*/ 2147483646 h 1640"/>
                <a:gd name="T4" fmla="*/ 0 w 212"/>
                <a:gd name="T5" fmla="*/ 0 h 1640"/>
                <a:gd name="T6" fmla="*/ 2147483646 w 212"/>
                <a:gd name="T7" fmla="*/ 0 h 1640"/>
                <a:gd name="T8" fmla="*/ 2147483646 w 212"/>
                <a:gd name="T9" fmla="*/ 2147483646 h 1640"/>
                <a:gd name="T10" fmla="*/ 2147483646 w 212"/>
                <a:gd name="T11" fmla="*/ 2147483646 h 16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2" h="1640">
                  <a:moveTo>
                    <a:pt x="212" y="1640"/>
                  </a:moveTo>
                  <a:lnTo>
                    <a:pt x="0" y="1640"/>
                  </a:lnTo>
                  <a:lnTo>
                    <a:pt x="0" y="0"/>
                  </a:lnTo>
                  <a:lnTo>
                    <a:pt x="212" y="0"/>
                  </a:lnTo>
                  <a:lnTo>
                    <a:pt x="212" y="1640"/>
                  </a:lnTo>
                  <a:close/>
                </a:path>
              </a:pathLst>
            </a:custGeom>
            <a:solidFill>
              <a:srgbClr val="C05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Box 96"/>
            <p:cNvSpPr txBox="1"/>
            <p:nvPr/>
          </p:nvSpPr>
          <p:spPr bwMode="auto">
            <a:xfrm>
              <a:off x="1661968" y="4130100"/>
              <a:ext cx="450864" cy="3777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0%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TextBox 97"/>
            <p:cNvSpPr txBox="1"/>
            <p:nvPr/>
          </p:nvSpPr>
          <p:spPr bwMode="auto">
            <a:xfrm>
              <a:off x="1547664" y="3468209"/>
              <a:ext cx="565167" cy="3777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20%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TextBox 98"/>
            <p:cNvSpPr txBox="1"/>
            <p:nvPr/>
          </p:nvSpPr>
          <p:spPr bwMode="auto">
            <a:xfrm>
              <a:off x="1547664" y="3136468"/>
              <a:ext cx="565167" cy="3777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30%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TextBox 99"/>
            <p:cNvSpPr txBox="1"/>
            <p:nvPr/>
          </p:nvSpPr>
          <p:spPr bwMode="auto">
            <a:xfrm>
              <a:off x="1547664" y="2804729"/>
              <a:ext cx="565167" cy="3777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40%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TextBox 100"/>
            <p:cNvSpPr txBox="1"/>
            <p:nvPr/>
          </p:nvSpPr>
          <p:spPr bwMode="auto">
            <a:xfrm>
              <a:off x="1547664" y="2474577"/>
              <a:ext cx="565167" cy="3777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50%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TextBox 101"/>
            <p:cNvSpPr txBox="1"/>
            <p:nvPr/>
          </p:nvSpPr>
          <p:spPr bwMode="auto">
            <a:xfrm>
              <a:off x="1547664" y="2142837"/>
              <a:ext cx="565167" cy="3777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60%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TextBox 102"/>
            <p:cNvSpPr txBox="1"/>
            <p:nvPr/>
          </p:nvSpPr>
          <p:spPr bwMode="auto">
            <a:xfrm>
              <a:off x="1547664" y="3798361"/>
              <a:ext cx="565167" cy="3777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10%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190622" y="1450786"/>
              <a:ext cx="0" cy="2879311"/>
            </a:xfrm>
            <a:prstGeom prst="line">
              <a:avLst/>
            </a:prstGeom>
            <a:solidFill>
              <a:srgbClr val="9C9C9C"/>
            </a:solidFill>
            <a:ln w="19050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8" name="直接连接符 17"/>
            <p:cNvCxnSpPr/>
            <p:nvPr/>
          </p:nvCxnSpPr>
          <p:spPr>
            <a:xfrm>
              <a:off x="2082668" y="4282479"/>
              <a:ext cx="107953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9" name="直接连接符 18"/>
            <p:cNvCxnSpPr/>
            <p:nvPr/>
          </p:nvCxnSpPr>
          <p:spPr>
            <a:xfrm>
              <a:off x="2082668" y="3947565"/>
              <a:ext cx="107953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20" name="直接连接符 19"/>
            <p:cNvCxnSpPr/>
            <p:nvPr/>
          </p:nvCxnSpPr>
          <p:spPr>
            <a:xfrm>
              <a:off x="2082668" y="3611063"/>
              <a:ext cx="107953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21" name="直接连接符 20"/>
            <p:cNvCxnSpPr/>
            <p:nvPr/>
          </p:nvCxnSpPr>
          <p:spPr>
            <a:xfrm>
              <a:off x="2082668" y="3276148"/>
              <a:ext cx="107953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22" name="直接连接符 21"/>
            <p:cNvCxnSpPr/>
            <p:nvPr/>
          </p:nvCxnSpPr>
          <p:spPr>
            <a:xfrm>
              <a:off x="2082668" y="2941235"/>
              <a:ext cx="107953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23" name="直接连接符 22"/>
            <p:cNvCxnSpPr/>
            <p:nvPr/>
          </p:nvCxnSpPr>
          <p:spPr>
            <a:xfrm>
              <a:off x="2082668" y="2604733"/>
              <a:ext cx="107953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24" name="直接连接符 23"/>
            <p:cNvCxnSpPr/>
            <p:nvPr/>
          </p:nvCxnSpPr>
          <p:spPr>
            <a:xfrm>
              <a:off x="2082668" y="2269818"/>
              <a:ext cx="107953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sp>
          <p:nvSpPr>
            <p:cNvPr id="25" name="TextBox 111"/>
            <p:cNvSpPr txBox="1"/>
            <p:nvPr/>
          </p:nvSpPr>
          <p:spPr bwMode="auto">
            <a:xfrm>
              <a:off x="1547664" y="1811097"/>
              <a:ext cx="565167" cy="2460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70%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082668" y="1933317"/>
              <a:ext cx="107953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sp>
          <p:nvSpPr>
            <p:cNvPr id="27" name="TextBox 113"/>
            <p:cNvSpPr txBox="1"/>
            <p:nvPr/>
          </p:nvSpPr>
          <p:spPr bwMode="auto">
            <a:xfrm>
              <a:off x="1547664" y="1480945"/>
              <a:ext cx="565167" cy="2460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80%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2082668" y="1598403"/>
              <a:ext cx="107953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sp>
          <p:nvSpPr>
            <p:cNvPr id="29" name="TextBox 73"/>
            <p:cNvSpPr txBox="1"/>
            <p:nvPr/>
          </p:nvSpPr>
          <p:spPr bwMode="auto">
            <a:xfrm>
              <a:off x="2250949" y="4385652"/>
              <a:ext cx="671533" cy="3380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16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TextBox 74"/>
            <p:cNvSpPr txBox="1"/>
            <p:nvPr/>
          </p:nvSpPr>
          <p:spPr bwMode="auto">
            <a:xfrm>
              <a:off x="3035198" y="4385652"/>
              <a:ext cx="671533" cy="3380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16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" name="TextBox 115"/>
            <p:cNvSpPr txBox="1"/>
            <p:nvPr/>
          </p:nvSpPr>
          <p:spPr bwMode="auto">
            <a:xfrm>
              <a:off x="3797221" y="4385652"/>
              <a:ext cx="671533" cy="3380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16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" name="TextBox 116"/>
            <p:cNvSpPr txBox="1"/>
            <p:nvPr/>
          </p:nvSpPr>
          <p:spPr bwMode="auto">
            <a:xfrm>
              <a:off x="4543369" y="4385652"/>
              <a:ext cx="673121" cy="3380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16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TextBox 117"/>
            <p:cNvSpPr txBox="1"/>
            <p:nvPr/>
          </p:nvSpPr>
          <p:spPr bwMode="auto">
            <a:xfrm>
              <a:off x="5321268" y="4385652"/>
              <a:ext cx="671533" cy="3380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16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" name="TextBox 118"/>
            <p:cNvSpPr txBox="1"/>
            <p:nvPr/>
          </p:nvSpPr>
          <p:spPr bwMode="auto">
            <a:xfrm>
              <a:off x="6091229" y="4385652"/>
              <a:ext cx="671534" cy="3380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16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5" name="TextBox 119"/>
            <p:cNvSpPr txBox="1"/>
            <p:nvPr/>
          </p:nvSpPr>
          <p:spPr bwMode="auto">
            <a:xfrm>
              <a:off x="2277936" y="3465034"/>
              <a:ext cx="615969" cy="27777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15%</a:t>
              </a:r>
              <a:endParaRPr lang="zh-CN" altLang="en-US" sz="12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TextBox 120"/>
            <p:cNvSpPr txBox="1"/>
            <p:nvPr/>
          </p:nvSpPr>
          <p:spPr bwMode="auto">
            <a:xfrm>
              <a:off x="3076474" y="3265038"/>
              <a:ext cx="615969" cy="27777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22%</a:t>
              </a:r>
              <a:endParaRPr lang="zh-CN" altLang="en-US" sz="12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TextBox 121"/>
            <p:cNvSpPr txBox="1"/>
            <p:nvPr/>
          </p:nvSpPr>
          <p:spPr bwMode="auto">
            <a:xfrm>
              <a:off x="3844848" y="2669811"/>
              <a:ext cx="615969" cy="2777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40%</a:t>
              </a:r>
              <a:endParaRPr lang="zh-CN" altLang="en-US" sz="12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" name="TextBox 122"/>
            <p:cNvSpPr txBox="1"/>
            <p:nvPr/>
          </p:nvSpPr>
          <p:spPr bwMode="auto">
            <a:xfrm>
              <a:off x="4597346" y="2780920"/>
              <a:ext cx="615969" cy="2761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36%</a:t>
              </a:r>
              <a:endParaRPr lang="zh-CN" altLang="en-US" sz="12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TextBox 123"/>
            <p:cNvSpPr txBox="1"/>
            <p:nvPr/>
          </p:nvSpPr>
          <p:spPr bwMode="auto">
            <a:xfrm>
              <a:off x="5349844" y="1915857"/>
              <a:ext cx="615969" cy="27777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62%</a:t>
              </a:r>
              <a:endParaRPr lang="zh-CN" altLang="en-US" sz="12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0" name="TextBox 124"/>
            <p:cNvSpPr txBox="1"/>
            <p:nvPr/>
          </p:nvSpPr>
          <p:spPr bwMode="auto">
            <a:xfrm>
              <a:off x="6119805" y="1347614"/>
              <a:ext cx="614382" cy="27777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78%</a:t>
              </a:r>
              <a:endParaRPr lang="zh-CN" altLang="en-US" sz="12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 flipH="1">
              <a:off x="2173158" y="4299939"/>
              <a:ext cx="4838849" cy="0"/>
            </a:xfrm>
            <a:prstGeom prst="line">
              <a:avLst/>
            </a:prstGeom>
            <a:solidFill>
              <a:srgbClr val="9C9C9C"/>
            </a:solidFill>
            <a:ln w="19050">
              <a:solidFill>
                <a:schemeClr val="bg1">
                  <a:lumMod val="65000"/>
                </a:schemeClr>
              </a:solidFill>
              <a:miter lim="800000"/>
            </a:ln>
          </p:spPr>
        </p:cxnSp>
      </p:grp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850" y="1760538"/>
            <a:ext cx="1262063" cy="313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 bwMode="auto">
          <a:xfrm>
            <a:off x="1227138" y="268288"/>
            <a:ext cx="7407275" cy="4464050"/>
            <a:chOff x="1176462" y="426160"/>
            <a:chExt cx="7407558" cy="4464496"/>
          </a:xfrm>
        </p:grpSpPr>
        <p:pic>
          <p:nvPicPr>
            <p:cNvPr id="53287" name="Picture 8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426160"/>
              <a:ext cx="5760642" cy="3945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480" name="矩形 20479"/>
            <p:cNvSpPr/>
            <p:nvPr/>
          </p:nvSpPr>
          <p:spPr>
            <a:xfrm>
              <a:off x="1176462" y="1721689"/>
              <a:ext cx="7407558" cy="3168967"/>
            </a:xfrm>
            <a:prstGeom prst="rect">
              <a:avLst/>
            </a:prstGeom>
            <a:gradFill>
              <a:gsLst>
                <a:gs pos="0">
                  <a:schemeClr val="bg1">
                    <a:alpha val="69000"/>
                  </a:schemeClr>
                </a:gs>
                <a:gs pos="100000">
                  <a:schemeClr val="bg1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1209675" y="1620838"/>
            <a:ext cx="2362200" cy="1420812"/>
            <a:chOff x="1158156" y="1779662"/>
            <a:chExt cx="2362224" cy="1419963"/>
          </a:xfrm>
        </p:grpSpPr>
        <p:sp>
          <p:nvSpPr>
            <p:cNvPr id="53282" name="矩形 9"/>
            <p:cNvSpPr>
              <a:spLocks noChangeArrowheads="1"/>
            </p:cNvSpPr>
            <p:nvPr/>
          </p:nvSpPr>
          <p:spPr bwMode="auto">
            <a:xfrm>
              <a:off x="1158156" y="2368272"/>
              <a:ext cx="2339999" cy="831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，中国专业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设计领跑者。最强的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设计团队，最大的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素材商城，最火的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技术论坛。</a:t>
              </a:r>
              <a:endPara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283" name="组合 1"/>
            <p:cNvGrpSpPr/>
            <p:nvPr/>
          </p:nvGrpSpPr>
          <p:grpSpPr bwMode="auto">
            <a:xfrm>
              <a:off x="1180380" y="1779662"/>
              <a:ext cx="2340000" cy="532234"/>
              <a:chOff x="1180380" y="1779662"/>
              <a:chExt cx="2340000" cy="532234"/>
            </a:xfrm>
          </p:grpSpPr>
          <p:sp>
            <p:nvSpPr>
              <p:cNvPr id="53284" name="Rectangle 631"/>
              <p:cNvSpPr>
                <a:spLocks noChangeArrowheads="1"/>
              </p:cNvSpPr>
              <p:nvPr/>
            </p:nvSpPr>
            <p:spPr bwMode="auto">
              <a:xfrm>
                <a:off x="1180380" y="1794777"/>
                <a:ext cx="2340000" cy="498475"/>
              </a:xfrm>
              <a:prstGeom prst="rect">
                <a:avLst/>
              </a:prstGeom>
              <a:solidFill>
                <a:srgbClr val="C05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285" name="TextBox 15"/>
              <p:cNvSpPr txBox="1">
                <a:spLocks noChangeArrowheads="1"/>
              </p:cNvSpPr>
              <p:nvPr/>
            </p:nvSpPr>
            <p:spPr bwMode="auto">
              <a:xfrm>
                <a:off x="1352848" y="1779662"/>
                <a:ext cx="193453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点击添加文字</a:t>
                </a:r>
                <a:endPara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286" name="TextBox 16"/>
              <p:cNvSpPr txBox="1">
                <a:spLocks noChangeArrowheads="1"/>
              </p:cNvSpPr>
              <p:nvPr/>
            </p:nvSpPr>
            <p:spPr bwMode="auto">
              <a:xfrm>
                <a:off x="1384381" y="2065675"/>
                <a:ext cx="187146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TO ADD TEXT</a:t>
                </a:r>
                <a:endPara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 bwMode="auto">
          <a:xfrm>
            <a:off x="3741738" y="1620838"/>
            <a:ext cx="2351087" cy="1420812"/>
            <a:chOff x="3690716" y="1779662"/>
            <a:chExt cx="2351111" cy="1419963"/>
          </a:xfrm>
        </p:grpSpPr>
        <p:sp>
          <p:nvSpPr>
            <p:cNvPr id="53277" name="矩形 10"/>
            <p:cNvSpPr>
              <a:spLocks noChangeArrowheads="1"/>
            </p:cNvSpPr>
            <p:nvPr/>
          </p:nvSpPr>
          <p:spPr bwMode="auto">
            <a:xfrm>
              <a:off x="3690716" y="2368272"/>
              <a:ext cx="2339999" cy="831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，中国专业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设计领跑者。最强的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设计团队，最大的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素材商城，最火的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技术论坛。</a:t>
              </a:r>
              <a:endPara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278" name="组合 2"/>
            <p:cNvGrpSpPr/>
            <p:nvPr/>
          </p:nvGrpSpPr>
          <p:grpSpPr bwMode="auto">
            <a:xfrm>
              <a:off x="3701827" y="1779662"/>
              <a:ext cx="2340000" cy="532234"/>
              <a:chOff x="3701827" y="1779662"/>
              <a:chExt cx="2340000" cy="532234"/>
            </a:xfrm>
          </p:grpSpPr>
          <p:sp>
            <p:nvSpPr>
              <p:cNvPr id="53279" name="Rectangle 632"/>
              <p:cNvSpPr>
                <a:spLocks noChangeArrowheads="1"/>
              </p:cNvSpPr>
              <p:nvPr/>
            </p:nvSpPr>
            <p:spPr bwMode="auto">
              <a:xfrm>
                <a:off x="3701827" y="1794777"/>
                <a:ext cx="2340000" cy="498475"/>
              </a:xfrm>
              <a:prstGeom prst="rect">
                <a:avLst/>
              </a:prstGeom>
              <a:solidFill>
                <a:srgbClr val="A99E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280" name="TextBox 42"/>
              <p:cNvSpPr txBox="1">
                <a:spLocks noChangeArrowheads="1"/>
              </p:cNvSpPr>
              <p:nvPr/>
            </p:nvSpPr>
            <p:spPr bwMode="auto">
              <a:xfrm>
                <a:off x="3873128" y="1779662"/>
                <a:ext cx="193453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点击添加文字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281" name="TextBox 43"/>
              <p:cNvSpPr txBox="1">
                <a:spLocks noChangeArrowheads="1"/>
              </p:cNvSpPr>
              <p:nvPr/>
            </p:nvSpPr>
            <p:spPr bwMode="auto">
              <a:xfrm>
                <a:off x="3879261" y="2065675"/>
                <a:ext cx="187146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TO ADD TEXT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 bwMode="auto">
          <a:xfrm>
            <a:off x="6294438" y="1620838"/>
            <a:ext cx="2339975" cy="1420812"/>
            <a:chOff x="6244019" y="1779662"/>
            <a:chExt cx="2340001" cy="1419963"/>
          </a:xfrm>
        </p:grpSpPr>
        <p:sp>
          <p:nvSpPr>
            <p:cNvPr id="53272" name="矩形 11"/>
            <p:cNvSpPr>
              <a:spLocks noChangeArrowheads="1"/>
            </p:cNvSpPr>
            <p:nvPr/>
          </p:nvSpPr>
          <p:spPr bwMode="auto">
            <a:xfrm>
              <a:off x="6244019" y="2368272"/>
              <a:ext cx="2340001" cy="831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，中国专业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设计领跑者。最强的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设计团队，最大的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素材商城，最火的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技术论坛。</a:t>
              </a:r>
              <a:endPara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273" name="组合 17"/>
            <p:cNvGrpSpPr/>
            <p:nvPr/>
          </p:nvGrpSpPr>
          <p:grpSpPr bwMode="auto">
            <a:xfrm>
              <a:off x="6244019" y="1779662"/>
              <a:ext cx="2340000" cy="532234"/>
              <a:chOff x="6244019" y="1779662"/>
              <a:chExt cx="2340000" cy="532234"/>
            </a:xfrm>
          </p:grpSpPr>
          <p:sp>
            <p:nvSpPr>
              <p:cNvPr id="53274" name="Rectangle 633"/>
              <p:cNvSpPr>
                <a:spLocks noChangeArrowheads="1"/>
              </p:cNvSpPr>
              <p:nvPr/>
            </p:nvSpPr>
            <p:spPr bwMode="auto">
              <a:xfrm>
                <a:off x="6244019" y="1794777"/>
                <a:ext cx="2340000" cy="498475"/>
              </a:xfrm>
              <a:prstGeom prst="rect">
                <a:avLst/>
              </a:prstGeom>
              <a:solidFill>
                <a:srgbClr val="A99E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275" name="TextBox 72"/>
              <p:cNvSpPr txBox="1">
                <a:spLocks noChangeArrowheads="1"/>
              </p:cNvSpPr>
              <p:nvPr/>
            </p:nvSpPr>
            <p:spPr bwMode="auto">
              <a:xfrm>
                <a:off x="6393408" y="1779662"/>
                <a:ext cx="193453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点击添加文字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276" name="TextBox 73"/>
              <p:cNvSpPr txBox="1">
                <a:spLocks noChangeArrowheads="1"/>
              </p:cNvSpPr>
              <p:nvPr/>
            </p:nvSpPr>
            <p:spPr bwMode="auto">
              <a:xfrm>
                <a:off x="6394151" y="2065675"/>
                <a:ext cx="187146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TO ADD TEXT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 bwMode="auto">
          <a:xfrm>
            <a:off x="1209675" y="3228975"/>
            <a:ext cx="2362200" cy="1403350"/>
            <a:chOff x="1158156" y="3387399"/>
            <a:chExt cx="2362224" cy="1403360"/>
          </a:xfrm>
        </p:grpSpPr>
        <p:sp>
          <p:nvSpPr>
            <p:cNvPr id="53267" name="矩形 12"/>
            <p:cNvSpPr>
              <a:spLocks noChangeArrowheads="1"/>
            </p:cNvSpPr>
            <p:nvPr/>
          </p:nvSpPr>
          <p:spPr bwMode="auto">
            <a:xfrm>
              <a:off x="1158156" y="3960491"/>
              <a:ext cx="2339999" cy="830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，中国专业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设计领跑者。最强的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设计团队，最大的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素材商城，最火的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技术论坛。</a:t>
              </a:r>
              <a:endPara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268" name="组合 19"/>
            <p:cNvGrpSpPr/>
            <p:nvPr/>
          </p:nvGrpSpPr>
          <p:grpSpPr bwMode="auto">
            <a:xfrm>
              <a:off x="1180380" y="3387399"/>
              <a:ext cx="2340000" cy="532234"/>
              <a:chOff x="1180380" y="3387399"/>
              <a:chExt cx="2340000" cy="532234"/>
            </a:xfrm>
          </p:grpSpPr>
          <p:sp>
            <p:nvSpPr>
              <p:cNvPr id="53269" name="Rectangle 634"/>
              <p:cNvSpPr>
                <a:spLocks noChangeArrowheads="1"/>
              </p:cNvSpPr>
              <p:nvPr/>
            </p:nvSpPr>
            <p:spPr bwMode="auto">
              <a:xfrm>
                <a:off x="1180380" y="3395436"/>
                <a:ext cx="2340000" cy="500063"/>
              </a:xfrm>
              <a:prstGeom prst="rect">
                <a:avLst/>
              </a:prstGeom>
              <a:solidFill>
                <a:srgbClr val="A99E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270" name="TextBox 98"/>
              <p:cNvSpPr txBox="1">
                <a:spLocks noChangeArrowheads="1"/>
              </p:cNvSpPr>
              <p:nvPr/>
            </p:nvSpPr>
            <p:spPr bwMode="auto">
              <a:xfrm>
                <a:off x="1352848" y="3387399"/>
                <a:ext cx="193453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点击添加文字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271" name="TextBox 99"/>
              <p:cNvSpPr txBox="1">
                <a:spLocks noChangeArrowheads="1"/>
              </p:cNvSpPr>
              <p:nvPr/>
            </p:nvSpPr>
            <p:spPr bwMode="auto">
              <a:xfrm>
                <a:off x="1352848" y="3673412"/>
                <a:ext cx="187146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TO ADD TEXT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 bwMode="auto">
          <a:xfrm>
            <a:off x="3741738" y="3228975"/>
            <a:ext cx="2351087" cy="1403350"/>
            <a:chOff x="3690716" y="3387399"/>
            <a:chExt cx="2351111" cy="1403360"/>
          </a:xfrm>
        </p:grpSpPr>
        <p:sp>
          <p:nvSpPr>
            <p:cNvPr id="53262" name="矩形 13"/>
            <p:cNvSpPr>
              <a:spLocks noChangeArrowheads="1"/>
            </p:cNvSpPr>
            <p:nvPr/>
          </p:nvSpPr>
          <p:spPr bwMode="auto">
            <a:xfrm>
              <a:off x="3690716" y="3960491"/>
              <a:ext cx="2339999" cy="830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，中国专业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设计领跑者。最强的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设计团队，最大的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素材商城，最火的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技术论坛。</a:t>
              </a:r>
              <a:endPara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263" name="组合 20"/>
            <p:cNvGrpSpPr/>
            <p:nvPr/>
          </p:nvGrpSpPr>
          <p:grpSpPr bwMode="auto">
            <a:xfrm>
              <a:off x="3701827" y="3387399"/>
              <a:ext cx="2340000" cy="532234"/>
              <a:chOff x="3701827" y="3387399"/>
              <a:chExt cx="2340000" cy="532234"/>
            </a:xfrm>
          </p:grpSpPr>
          <p:sp>
            <p:nvSpPr>
              <p:cNvPr id="53264" name="Rectangle 635"/>
              <p:cNvSpPr>
                <a:spLocks noChangeArrowheads="1"/>
              </p:cNvSpPr>
              <p:nvPr/>
            </p:nvSpPr>
            <p:spPr bwMode="auto">
              <a:xfrm>
                <a:off x="3701827" y="3395436"/>
                <a:ext cx="2340000" cy="500063"/>
              </a:xfrm>
              <a:prstGeom prst="rect">
                <a:avLst/>
              </a:prstGeom>
              <a:solidFill>
                <a:srgbClr val="A99E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265" name="TextBox 96"/>
              <p:cNvSpPr txBox="1">
                <a:spLocks noChangeArrowheads="1"/>
              </p:cNvSpPr>
              <p:nvPr/>
            </p:nvSpPr>
            <p:spPr bwMode="auto">
              <a:xfrm>
                <a:off x="3885828" y="3387399"/>
                <a:ext cx="193453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点击添加文字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266" name="TextBox 97"/>
              <p:cNvSpPr txBox="1">
                <a:spLocks noChangeArrowheads="1"/>
              </p:cNvSpPr>
              <p:nvPr/>
            </p:nvSpPr>
            <p:spPr bwMode="auto">
              <a:xfrm>
                <a:off x="3873128" y="3673412"/>
                <a:ext cx="187146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TO ADD TEXT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 bwMode="auto">
          <a:xfrm>
            <a:off x="6294438" y="3228975"/>
            <a:ext cx="2339975" cy="1403350"/>
            <a:chOff x="6244019" y="3387399"/>
            <a:chExt cx="2340001" cy="1403360"/>
          </a:xfrm>
        </p:grpSpPr>
        <p:sp>
          <p:nvSpPr>
            <p:cNvPr id="53257" name="矩形 14"/>
            <p:cNvSpPr>
              <a:spLocks noChangeArrowheads="1"/>
            </p:cNvSpPr>
            <p:nvPr/>
          </p:nvSpPr>
          <p:spPr bwMode="auto">
            <a:xfrm>
              <a:off x="6244019" y="3960491"/>
              <a:ext cx="2340001" cy="830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，中国专业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设计领跑者。最强的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设计团队，最大的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素材商城，最火的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技术论坛。</a:t>
              </a:r>
              <a:endPara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258" name="组合 18"/>
            <p:cNvGrpSpPr/>
            <p:nvPr/>
          </p:nvGrpSpPr>
          <p:grpSpPr bwMode="auto">
            <a:xfrm>
              <a:off x="6244019" y="3387399"/>
              <a:ext cx="2340000" cy="532234"/>
              <a:chOff x="6244019" y="3387399"/>
              <a:chExt cx="2340000" cy="532234"/>
            </a:xfrm>
          </p:grpSpPr>
          <p:sp>
            <p:nvSpPr>
              <p:cNvPr id="53259" name="Rectangle 636"/>
              <p:cNvSpPr>
                <a:spLocks noChangeArrowheads="1"/>
              </p:cNvSpPr>
              <p:nvPr/>
            </p:nvSpPr>
            <p:spPr bwMode="auto">
              <a:xfrm>
                <a:off x="6244019" y="3395436"/>
                <a:ext cx="2340000" cy="500063"/>
              </a:xfrm>
              <a:prstGeom prst="rect">
                <a:avLst/>
              </a:prstGeom>
              <a:solidFill>
                <a:srgbClr val="A99E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260" name="TextBox 94"/>
              <p:cNvSpPr txBox="1">
                <a:spLocks noChangeArrowheads="1"/>
              </p:cNvSpPr>
              <p:nvPr/>
            </p:nvSpPr>
            <p:spPr bwMode="auto">
              <a:xfrm>
                <a:off x="6393408" y="3387399"/>
                <a:ext cx="193453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点击添加文字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261" name="TextBox 95"/>
              <p:cNvSpPr txBox="1">
                <a:spLocks noChangeArrowheads="1"/>
              </p:cNvSpPr>
              <p:nvPr/>
            </p:nvSpPr>
            <p:spPr bwMode="auto">
              <a:xfrm>
                <a:off x="6380708" y="3673412"/>
                <a:ext cx="187146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TO ADD TEXT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289050" y="1768475"/>
            <a:ext cx="2395538" cy="1474788"/>
            <a:chOff x="1289687" y="1909655"/>
            <a:chExt cx="2394810" cy="1474818"/>
          </a:xfrm>
        </p:grpSpPr>
        <p:sp>
          <p:nvSpPr>
            <p:cNvPr id="55339" name="Freeform 59"/>
            <p:cNvSpPr/>
            <p:nvPr/>
          </p:nvSpPr>
          <p:spPr bwMode="auto">
            <a:xfrm>
              <a:off x="1289687" y="2764539"/>
              <a:ext cx="2394810" cy="619934"/>
            </a:xfrm>
            <a:custGeom>
              <a:avLst/>
              <a:gdLst>
                <a:gd name="T0" fmla="*/ 2147483646 w 317"/>
                <a:gd name="T1" fmla="*/ 0 h 82"/>
                <a:gd name="T2" fmla="*/ 0 w 317"/>
                <a:gd name="T3" fmla="*/ 2147483646 h 82"/>
                <a:gd name="T4" fmla="*/ 0 w 317"/>
                <a:gd name="T5" fmla="*/ 2147483646 h 82"/>
                <a:gd name="T6" fmla="*/ 2147483646 w 317"/>
                <a:gd name="T7" fmla="*/ 2147483646 h 82"/>
                <a:gd name="T8" fmla="*/ 2147483646 w 317"/>
                <a:gd name="T9" fmla="*/ 2147483646 h 82"/>
                <a:gd name="T10" fmla="*/ 2147483646 w 317"/>
                <a:gd name="T11" fmla="*/ 2147483646 h 82"/>
                <a:gd name="T12" fmla="*/ 2147483646 w 317"/>
                <a:gd name="T13" fmla="*/ 2147483646 h 82"/>
                <a:gd name="T14" fmla="*/ 2147483646 w 317"/>
                <a:gd name="T15" fmla="*/ 2147483646 h 82"/>
                <a:gd name="T16" fmla="*/ 2147483646 w 317"/>
                <a:gd name="T17" fmla="*/ 2147483646 h 82"/>
                <a:gd name="T18" fmla="*/ 2147483646 w 317"/>
                <a:gd name="T19" fmla="*/ 2147483646 h 82"/>
                <a:gd name="T20" fmla="*/ 2147483646 w 317"/>
                <a:gd name="T21" fmla="*/ 2147483646 h 82"/>
                <a:gd name="T22" fmla="*/ 2147483646 w 317"/>
                <a:gd name="T23" fmla="*/ 2147483646 h 82"/>
                <a:gd name="T24" fmla="*/ 2147483646 w 317"/>
                <a:gd name="T25" fmla="*/ 2147483646 h 82"/>
                <a:gd name="T26" fmla="*/ 2147483646 w 317"/>
                <a:gd name="T27" fmla="*/ 0 h 8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17" h="82">
                  <a:moveTo>
                    <a:pt x="52" y="0"/>
                  </a:moveTo>
                  <a:cubicBezTo>
                    <a:pt x="29" y="0"/>
                    <a:pt x="0" y="17"/>
                    <a:pt x="0" y="17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317" y="82"/>
                    <a:pt x="317" y="82"/>
                    <a:pt x="317" y="82"/>
                  </a:cubicBezTo>
                  <a:cubicBezTo>
                    <a:pt x="317" y="10"/>
                    <a:pt x="317" y="10"/>
                    <a:pt x="317" y="10"/>
                  </a:cubicBezTo>
                  <a:cubicBezTo>
                    <a:pt x="317" y="10"/>
                    <a:pt x="317" y="10"/>
                    <a:pt x="316" y="10"/>
                  </a:cubicBezTo>
                  <a:cubicBezTo>
                    <a:pt x="316" y="82"/>
                    <a:pt x="316" y="82"/>
                    <a:pt x="316" y="82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9" y="44"/>
                    <a:pt x="27" y="44"/>
                  </a:cubicBezTo>
                  <a:cubicBezTo>
                    <a:pt x="37" y="44"/>
                    <a:pt x="50" y="45"/>
                    <a:pt x="67" y="49"/>
                  </a:cubicBezTo>
                  <a:cubicBezTo>
                    <a:pt x="77" y="41"/>
                    <a:pt x="87" y="31"/>
                    <a:pt x="98" y="19"/>
                  </a:cubicBezTo>
                  <a:cubicBezTo>
                    <a:pt x="86" y="1"/>
                    <a:pt x="60" y="1"/>
                    <a:pt x="60" y="1"/>
                  </a:cubicBezTo>
                  <a:cubicBezTo>
                    <a:pt x="57" y="0"/>
                    <a:pt x="55" y="0"/>
                    <a:pt x="52" y="0"/>
                  </a:cubicBezTo>
                </a:path>
              </a:pathLst>
            </a:custGeom>
            <a:solidFill>
              <a:srgbClr val="F78E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0" name="Freeform 60"/>
            <p:cNvSpPr>
              <a:spLocks noEditPoints="1"/>
            </p:cNvSpPr>
            <p:nvPr/>
          </p:nvSpPr>
          <p:spPr bwMode="auto">
            <a:xfrm>
              <a:off x="3676006" y="2399373"/>
              <a:ext cx="0" cy="438766"/>
            </a:xfrm>
            <a:custGeom>
              <a:avLst/>
              <a:gdLst>
                <a:gd name="T0" fmla="*/ 2147483646 h 58"/>
                <a:gd name="T1" fmla="*/ 2147483646 h 58"/>
                <a:gd name="T2" fmla="*/ 2147483646 h 58"/>
                <a:gd name="T3" fmla="*/ 2147483646 h 58"/>
                <a:gd name="T4" fmla="*/ 2147483646 h 58"/>
                <a:gd name="T5" fmla="*/ 0 h 58"/>
                <a:gd name="T6" fmla="*/ 2147483646 h 58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</a:gdLst>
              <a:ahLst/>
              <a:cxnLst>
                <a:cxn ang="T8">
                  <a:pos x="0" y="T0"/>
                </a:cxn>
                <a:cxn ang="T9">
                  <a:pos x="0" y="T1"/>
                </a:cxn>
                <a:cxn ang="T10">
                  <a:pos x="0" y="T2"/>
                </a:cxn>
                <a:cxn ang="T11">
                  <a:pos x="0" y="T3"/>
                </a:cxn>
                <a:cxn ang="T12">
                  <a:pos x="0" y="T4"/>
                </a:cxn>
                <a:cxn ang="T13">
                  <a:pos x="0" y="T5"/>
                </a:cxn>
                <a:cxn ang="T14">
                  <a:pos x="0" y="T6"/>
                </a:cxn>
                <a:cxn ang="T15">
                  <a:pos x="0" y="T7"/>
                </a:cxn>
              </a:cxnLst>
              <a:rect l="0" t="0" r="r" b="b"/>
              <a:pathLst>
                <a:path h="58">
                  <a:moveTo>
                    <a:pt x="0" y="4"/>
                  </a:moveTo>
                  <a:cubicBezTo>
                    <a:pt x="0" y="4"/>
                    <a:pt x="0" y="5"/>
                    <a:pt x="0" y="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8"/>
                    <a:pt x="0" y="58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0"/>
                  </a:cubicBezTo>
                </a:path>
              </a:pathLst>
            </a:custGeom>
            <a:solidFill>
              <a:srgbClr val="6EB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1" name="Freeform 61"/>
            <p:cNvSpPr/>
            <p:nvPr/>
          </p:nvSpPr>
          <p:spPr bwMode="auto">
            <a:xfrm>
              <a:off x="1295348" y="2832477"/>
              <a:ext cx="2380656" cy="551996"/>
            </a:xfrm>
            <a:custGeom>
              <a:avLst/>
              <a:gdLst>
                <a:gd name="T0" fmla="*/ 2147483646 w 315"/>
                <a:gd name="T1" fmla="*/ 0 h 73"/>
                <a:gd name="T2" fmla="*/ 2147483646 w 315"/>
                <a:gd name="T3" fmla="*/ 2147483646 h 73"/>
                <a:gd name="T4" fmla="*/ 0 w 315"/>
                <a:gd name="T5" fmla="*/ 2147483646 h 73"/>
                <a:gd name="T6" fmla="*/ 2147483646 w 315"/>
                <a:gd name="T7" fmla="*/ 2147483646 h 73"/>
                <a:gd name="T8" fmla="*/ 2147483646 w 315"/>
                <a:gd name="T9" fmla="*/ 2147483646 h 73"/>
                <a:gd name="T10" fmla="*/ 0 w 315"/>
                <a:gd name="T11" fmla="*/ 2147483646 h 73"/>
                <a:gd name="T12" fmla="*/ 0 w 315"/>
                <a:gd name="T13" fmla="*/ 2147483646 h 73"/>
                <a:gd name="T14" fmla="*/ 2147483646 w 315"/>
                <a:gd name="T15" fmla="*/ 2147483646 h 73"/>
                <a:gd name="T16" fmla="*/ 2147483646 w 315"/>
                <a:gd name="T17" fmla="*/ 2147483646 h 73"/>
                <a:gd name="T18" fmla="*/ 2147483646 w 315"/>
                <a:gd name="T19" fmla="*/ 0 h 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15" h="73">
                  <a:moveTo>
                    <a:pt x="315" y="0"/>
                  </a:moveTo>
                  <a:cubicBezTo>
                    <a:pt x="315" y="73"/>
                    <a:pt x="315" y="73"/>
                    <a:pt x="315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29" y="69"/>
                    <a:pt x="66" y="40"/>
                  </a:cubicBezTo>
                  <a:cubicBezTo>
                    <a:pt x="49" y="36"/>
                    <a:pt x="36" y="35"/>
                    <a:pt x="26" y="35"/>
                  </a:cubicBezTo>
                  <a:cubicBezTo>
                    <a:pt x="8" y="35"/>
                    <a:pt x="0" y="38"/>
                    <a:pt x="0" y="3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15" y="73"/>
                    <a:pt x="315" y="73"/>
                    <a:pt x="315" y="73"/>
                  </a:cubicBezTo>
                  <a:cubicBezTo>
                    <a:pt x="315" y="1"/>
                    <a:pt x="315" y="1"/>
                    <a:pt x="315" y="1"/>
                  </a:cubicBezTo>
                  <a:cubicBezTo>
                    <a:pt x="315" y="1"/>
                    <a:pt x="315" y="0"/>
                    <a:pt x="315" y="0"/>
                  </a:cubicBezTo>
                </a:path>
              </a:pathLst>
            </a:custGeom>
            <a:solidFill>
              <a:srgbClr val="E56D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2" name="Freeform 62"/>
            <p:cNvSpPr/>
            <p:nvPr/>
          </p:nvSpPr>
          <p:spPr bwMode="auto">
            <a:xfrm>
              <a:off x="2028512" y="1909655"/>
              <a:ext cx="1647494" cy="1140790"/>
            </a:xfrm>
            <a:custGeom>
              <a:avLst/>
              <a:gdLst>
                <a:gd name="T0" fmla="*/ 2147483646 w 218"/>
                <a:gd name="T1" fmla="*/ 0 h 151"/>
                <a:gd name="T2" fmla="*/ 2147483646 w 218"/>
                <a:gd name="T3" fmla="*/ 2147483646 h 151"/>
                <a:gd name="T4" fmla="*/ 2147483646 w 218"/>
                <a:gd name="T5" fmla="*/ 2147483646 h 151"/>
                <a:gd name="T6" fmla="*/ 2147483646 w 218"/>
                <a:gd name="T7" fmla="*/ 2147483646 h 151"/>
                <a:gd name="T8" fmla="*/ 2147483646 w 218"/>
                <a:gd name="T9" fmla="*/ 2147483646 h 151"/>
                <a:gd name="T10" fmla="*/ 2147483646 w 218"/>
                <a:gd name="T11" fmla="*/ 2147483646 h 151"/>
                <a:gd name="T12" fmla="*/ 2147483646 w 218"/>
                <a:gd name="T13" fmla="*/ 2147483646 h 151"/>
                <a:gd name="T14" fmla="*/ 0 w 218"/>
                <a:gd name="T15" fmla="*/ 2147483646 h 151"/>
                <a:gd name="T16" fmla="*/ 0 w 218"/>
                <a:gd name="T17" fmla="*/ 2147483646 h 151"/>
                <a:gd name="T18" fmla="*/ 2147483646 w 218"/>
                <a:gd name="T19" fmla="*/ 2147483646 h 151"/>
                <a:gd name="T20" fmla="*/ 2147483646 w 218"/>
                <a:gd name="T21" fmla="*/ 2147483646 h 151"/>
                <a:gd name="T22" fmla="*/ 2147483646 w 218"/>
                <a:gd name="T23" fmla="*/ 2147483646 h 151"/>
                <a:gd name="T24" fmla="*/ 2147483646 w 218"/>
                <a:gd name="T25" fmla="*/ 2147483646 h 151"/>
                <a:gd name="T26" fmla="*/ 2147483646 w 218"/>
                <a:gd name="T27" fmla="*/ 2147483646 h 151"/>
                <a:gd name="T28" fmla="*/ 2147483646 w 218"/>
                <a:gd name="T29" fmla="*/ 2147483646 h 151"/>
                <a:gd name="T30" fmla="*/ 2147483646 w 218"/>
                <a:gd name="T31" fmla="*/ 2147483646 h 151"/>
                <a:gd name="T32" fmla="*/ 2147483646 w 218"/>
                <a:gd name="T33" fmla="*/ 2147483646 h 151"/>
                <a:gd name="T34" fmla="*/ 2147483646 w 218"/>
                <a:gd name="T35" fmla="*/ 2147483646 h 151"/>
                <a:gd name="T36" fmla="*/ 2147483646 w 218"/>
                <a:gd name="T37" fmla="*/ 2147483646 h 151"/>
                <a:gd name="T38" fmla="*/ 2147483646 w 218"/>
                <a:gd name="T39" fmla="*/ 0 h 15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18" h="151">
                  <a:moveTo>
                    <a:pt x="218" y="0"/>
                  </a:moveTo>
                  <a:cubicBezTo>
                    <a:pt x="190" y="29"/>
                    <a:pt x="166" y="42"/>
                    <a:pt x="166" y="42"/>
                  </a:cubicBezTo>
                  <a:cubicBezTo>
                    <a:pt x="151" y="51"/>
                    <a:pt x="136" y="54"/>
                    <a:pt x="124" y="54"/>
                  </a:cubicBezTo>
                  <a:cubicBezTo>
                    <a:pt x="101" y="54"/>
                    <a:pt x="85" y="44"/>
                    <a:pt x="85" y="44"/>
                  </a:cubicBezTo>
                  <a:cubicBezTo>
                    <a:pt x="80" y="41"/>
                    <a:pt x="76" y="40"/>
                    <a:pt x="72" y="40"/>
                  </a:cubicBezTo>
                  <a:cubicBezTo>
                    <a:pt x="54" y="40"/>
                    <a:pt x="46" y="63"/>
                    <a:pt x="46" y="63"/>
                  </a:cubicBezTo>
                  <a:cubicBezTo>
                    <a:pt x="42" y="72"/>
                    <a:pt x="39" y="78"/>
                    <a:pt x="39" y="78"/>
                  </a:cubicBezTo>
                  <a:cubicBezTo>
                    <a:pt x="26" y="100"/>
                    <a:pt x="13" y="118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6" y="139"/>
                    <a:pt x="20" y="139"/>
                  </a:cubicBezTo>
                  <a:cubicBezTo>
                    <a:pt x="24" y="139"/>
                    <a:pt x="30" y="138"/>
                    <a:pt x="36" y="136"/>
                  </a:cubicBezTo>
                  <a:cubicBezTo>
                    <a:pt x="36" y="136"/>
                    <a:pt x="63" y="137"/>
                    <a:pt x="74" y="145"/>
                  </a:cubicBezTo>
                  <a:cubicBezTo>
                    <a:pt x="74" y="145"/>
                    <a:pt x="82" y="150"/>
                    <a:pt x="91" y="151"/>
                  </a:cubicBezTo>
                  <a:cubicBezTo>
                    <a:pt x="93" y="148"/>
                    <a:pt x="96" y="144"/>
                    <a:pt x="99" y="139"/>
                  </a:cubicBezTo>
                  <a:cubicBezTo>
                    <a:pt x="99" y="139"/>
                    <a:pt x="119" y="100"/>
                    <a:pt x="141" y="100"/>
                  </a:cubicBezTo>
                  <a:cubicBezTo>
                    <a:pt x="142" y="100"/>
                    <a:pt x="143" y="100"/>
                    <a:pt x="144" y="100"/>
                  </a:cubicBezTo>
                  <a:cubicBezTo>
                    <a:pt x="144" y="100"/>
                    <a:pt x="157" y="103"/>
                    <a:pt x="172" y="103"/>
                  </a:cubicBezTo>
                  <a:cubicBezTo>
                    <a:pt x="182" y="103"/>
                    <a:pt x="193" y="101"/>
                    <a:pt x="199" y="95"/>
                  </a:cubicBezTo>
                  <a:cubicBezTo>
                    <a:pt x="199" y="95"/>
                    <a:pt x="215" y="81"/>
                    <a:pt x="218" y="70"/>
                  </a:cubicBezTo>
                  <a:cubicBezTo>
                    <a:pt x="218" y="0"/>
                    <a:pt x="218" y="0"/>
                    <a:pt x="218" y="0"/>
                  </a:cubicBezTo>
                </a:path>
              </a:pathLst>
            </a:custGeom>
            <a:solidFill>
              <a:srgbClr val="F78E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3" name="Freeform 63"/>
            <p:cNvSpPr/>
            <p:nvPr/>
          </p:nvSpPr>
          <p:spPr bwMode="auto">
            <a:xfrm>
              <a:off x="1793559" y="2906077"/>
              <a:ext cx="922823" cy="379320"/>
            </a:xfrm>
            <a:custGeom>
              <a:avLst/>
              <a:gdLst>
                <a:gd name="T0" fmla="*/ 2147483646 w 122"/>
                <a:gd name="T1" fmla="*/ 0 h 50"/>
                <a:gd name="T2" fmla="*/ 0 w 122"/>
                <a:gd name="T3" fmla="*/ 2147483646 h 50"/>
                <a:gd name="T4" fmla="*/ 2147483646 w 122"/>
                <a:gd name="T5" fmla="*/ 2147483646 h 50"/>
                <a:gd name="T6" fmla="*/ 2147483646 w 122"/>
                <a:gd name="T7" fmla="*/ 2147483646 h 50"/>
                <a:gd name="T8" fmla="*/ 2147483646 w 122"/>
                <a:gd name="T9" fmla="*/ 2147483646 h 50"/>
                <a:gd name="T10" fmla="*/ 2147483646 w 122"/>
                <a:gd name="T11" fmla="*/ 2147483646 h 50"/>
                <a:gd name="T12" fmla="*/ 2147483646 w 122"/>
                <a:gd name="T13" fmla="*/ 2147483646 h 50"/>
                <a:gd name="T14" fmla="*/ 2147483646 w 122"/>
                <a:gd name="T15" fmla="*/ 2147483646 h 50"/>
                <a:gd name="T16" fmla="*/ 2147483646 w 122"/>
                <a:gd name="T17" fmla="*/ 2147483646 h 50"/>
                <a:gd name="T18" fmla="*/ 2147483646 w 122"/>
                <a:gd name="T19" fmla="*/ 0 h 50"/>
                <a:gd name="T20" fmla="*/ 2147483646 w 122"/>
                <a:gd name="T21" fmla="*/ 0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2" h="50">
                  <a:moveTo>
                    <a:pt x="31" y="0"/>
                  </a:moveTo>
                  <a:cubicBezTo>
                    <a:pt x="20" y="12"/>
                    <a:pt x="10" y="22"/>
                    <a:pt x="0" y="30"/>
                  </a:cubicBezTo>
                  <a:cubicBezTo>
                    <a:pt x="14" y="33"/>
                    <a:pt x="30" y="38"/>
                    <a:pt x="49" y="46"/>
                  </a:cubicBezTo>
                  <a:cubicBezTo>
                    <a:pt x="49" y="46"/>
                    <a:pt x="61" y="50"/>
                    <a:pt x="74" y="50"/>
                  </a:cubicBezTo>
                  <a:cubicBezTo>
                    <a:pt x="86" y="50"/>
                    <a:pt x="99" y="47"/>
                    <a:pt x="107" y="36"/>
                  </a:cubicBezTo>
                  <a:cubicBezTo>
                    <a:pt x="107" y="36"/>
                    <a:pt x="112" y="34"/>
                    <a:pt x="122" y="19"/>
                  </a:cubicBezTo>
                  <a:cubicBezTo>
                    <a:pt x="113" y="18"/>
                    <a:pt x="105" y="13"/>
                    <a:pt x="105" y="13"/>
                  </a:cubicBezTo>
                  <a:cubicBezTo>
                    <a:pt x="94" y="5"/>
                    <a:pt x="67" y="4"/>
                    <a:pt x="67" y="4"/>
                  </a:cubicBezTo>
                  <a:cubicBezTo>
                    <a:pt x="61" y="6"/>
                    <a:pt x="55" y="7"/>
                    <a:pt x="51" y="7"/>
                  </a:cubicBezTo>
                  <a:cubicBezTo>
                    <a:pt x="37" y="7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E56D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4" name="Freeform 64"/>
            <p:cNvSpPr/>
            <p:nvPr/>
          </p:nvSpPr>
          <p:spPr bwMode="auto">
            <a:xfrm>
              <a:off x="2716382" y="2439003"/>
              <a:ext cx="959622" cy="611440"/>
            </a:xfrm>
            <a:custGeom>
              <a:avLst/>
              <a:gdLst>
                <a:gd name="T0" fmla="*/ 2147483646 w 127"/>
                <a:gd name="T1" fmla="*/ 0 h 81"/>
                <a:gd name="T2" fmla="*/ 2147483646 w 127"/>
                <a:gd name="T3" fmla="*/ 2147483646 h 81"/>
                <a:gd name="T4" fmla="*/ 2147483646 w 127"/>
                <a:gd name="T5" fmla="*/ 2147483646 h 81"/>
                <a:gd name="T6" fmla="*/ 2147483646 w 127"/>
                <a:gd name="T7" fmla="*/ 2147483646 h 81"/>
                <a:gd name="T8" fmla="*/ 2147483646 w 127"/>
                <a:gd name="T9" fmla="*/ 2147483646 h 81"/>
                <a:gd name="T10" fmla="*/ 2147483646 w 127"/>
                <a:gd name="T11" fmla="*/ 2147483646 h 81"/>
                <a:gd name="T12" fmla="*/ 0 w 127"/>
                <a:gd name="T13" fmla="*/ 2147483646 h 81"/>
                <a:gd name="T14" fmla="*/ 2147483646 w 127"/>
                <a:gd name="T15" fmla="*/ 2147483646 h 81"/>
                <a:gd name="T16" fmla="*/ 2147483646 w 127"/>
                <a:gd name="T17" fmla="*/ 2147483646 h 81"/>
                <a:gd name="T18" fmla="*/ 2147483646 w 127"/>
                <a:gd name="T19" fmla="*/ 2147483646 h 81"/>
                <a:gd name="T20" fmla="*/ 2147483646 w 127"/>
                <a:gd name="T21" fmla="*/ 2147483646 h 81"/>
                <a:gd name="T22" fmla="*/ 2147483646 w 127"/>
                <a:gd name="T23" fmla="*/ 2147483646 h 81"/>
                <a:gd name="T24" fmla="*/ 2147483646 w 127"/>
                <a:gd name="T25" fmla="*/ 0 h 8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7" h="81">
                  <a:moveTo>
                    <a:pt x="127" y="0"/>
                  </a:moveTo>
                  <a:cubicBezTo>
                    <a:pt x="124" y="11"/>
                    <a:pt x="108" y="25"/>
                    <a:pt x="108" y="25"/>
                  </a:cubicBezTo>
                  <a:cubicBezTo>
                    <a:pt x="102" y="31"/>
                    <a:pt x="91" y="33"/>
                    <a:pt x="81" y="33"/>
                  </a:cubicBezTo>
                  <a:cubicBezTo>
                    <a:pt x="66" y="33"/>
                    <a:pt x="53" y="30"/>
                    <a:pt x="53" y="30"/>
                  </a:cubicBezTo>
                  <a:cubicBezTo>
                    <a:pt x="52" y="30"/>
                    <a:pt x="51" y="30"/>
                    <a:pt x="50" y="30"/>
                  </a:cubicBezTo>
                  <a:cubicBezTo>
                    <a:pt x="28" y="30"/>
                    <a:pt x="8" y="69"/>
                    <a:pt x="8" y="69"/>
                  </a:cubicBezTo>
                  <a:cubicBezTo>
                    <a:pt x="5" y="74"/>
                    <a:pt x="2" y="78"/>
                    <a:pt x="0" y="81"/>
                  </a:cubicBezTo>
                  <a:cubicBezTo>
                    <a:pt x="2" y="81"/>
                    <a:pt x="3" y="81"/>
                    <a:pt x="4" y="81"/>
                  </a:cubicBezTo>
                  <a:cubicBezTo>
                    <a:pt x="8" y="81"/>
                    <a:pt x="12" y="80"/>
                    <a:pt x="15" y="78"/>
                  </a:cubicBezTo>
                  <a:cubicBezTo>
                    <a:pt x="15" y="78"/>
                    <a:pt x="23" y="73"/>
                    <a:pt x="29" y="66"/>
                  </a:cubicBezTo>
                  <a:cubicBezTo>
                    <a:pt x="29" y="66"/>
                    <a:pt x="48" y="43"/>
                    <a:pt x="85" y="43"/>
                  </a:cubicBezTo>
                  <a:cubicBezTo>
                    <a:pt x="97" y="43"/>
                    <a:pt x="111" y="46"/>
                    <a:pt x="127" y="52"/>
                  </a:cubicBezTo>
                  <a:cubicBezTo>
                    <a:pt x="127" y="0"/>
                    <a:pt x="127" y="0"/>
                    <a:pt x="127" y="0"/>
                  </a:cubicBezTo>
                </a:path>
              </a:pathLst>
            </a:custGeom>
            <a:solidFill>
              <a:srgbClr val="E56D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5" name="Freeform 65"/>
            <p:cNvSpPr/>
            <p:nvPr/>
          </p:nvSpPr>
          <p:spPr bwMode="auto">
            <a:xfrm>
              <a:off x="1295348" y="2764539"/>
              <a:ext cx="2380656" cy="619934"/>
            </a:xfrm>
            <a:custGeom>
              <a:avLst/>
              <a:gdLst>
                <a:gd name="T0" fmla="*/ 2147483646 w 315"/>
                <a:gd name="T1" fmla="*/ 0 h 82"/>
                <a:gd name="T2" fmla="*/ 2147483646 w 315"/>
                <a:gd name="T3" fmla="*/ 2147483646 h 82"/>
                <a:gd name="T4" fmla="*/ 2147483646 w 315"/>
                <a:gd name="T5" fmla="*/ 2147483646 h 82"/>
                <a:gd name="T6" fmla="*/ 2147483646 w 315"/>
                <a:gd name="T7" fmla="*/ 2147483646 h 82"/>
                <a:gd name="T8" fmla="*/ 2147483646 w 315"/>
                <a:gd name="T9" fmla="*/ 2147483646 h 82"/>
                <a:gd name="T10" fmla="*/ 2147483646 w 315"/>
                <a:gd name="T11" fmla="*/ 2147483646 h 82"/>
                <a:gd name="T12" fmla="*/ 2147483646 w 315"/>
                <a:gd name="T13" fmla="*/ 2147483646 h 82"/>
                <a:gd name="T14" fmla="*/ 2147483646 w 315"/>
                <a:gd name="T15" fmla="*/ 2147483646 h 82"/>
                <a:gd name="T16" fmla="*/ 2147483646 w 315"/>
                <a:gd name="T17" fmla="*/ 2147483646 h 82"/>
                <a:gd name="T18" fmla="*/ 0 w 315"/>
                <a:gd name="T19" fmla="*/ 2147483646 h 82"/>
                <a:gd name="T20" fmla="*/ 2147483646 w 315"/>
                <a:gd name="T21" fmla="*/ 2147483646 h 82"/>
                <a:gd name="T22" fmla="*/ 2147483646 w 315"/>
                <a:gd name="T23" fmla="*/ 2147483646 h 82"/>
                <a:gd name="T24" fmla="*/ 2147483646 w 315"/>
                <a:gd name="T25" fmla="*/ 0 h 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15" h="82">
                  <a:moveTo>
                    <a:pt x="273" y="0"/>
                  </a:moveTo>
                  <a:cubicBezTo>
                    <a:pt x="236" y="0"/>
                    <a:pt x="217" y="23"/>
                    <a:pt x="217" y="23"/>
                  </a:cubicBezTo>
                  <a:cubicBezTo>
                    <a:pt x="211" y="30"/>
                    <a:pt x="203" y="35"/>
                    <a:pt x="203" y="35"/>
                  </a:cubicBezTo>
                  <a:cubicBezTo>
                    <a:pt x="200" y="37"/>
                    <a:pt x="196" y="38"/>
                    <a:pt x="192" y="38"/>
                  </a:cubicBezTo>
                  <a:cubicBezTo>
                    <a:pt x="191" y="38"/>
                    <a:pt x="190" y="38"/>
                    <a:pt x="188" y="38"/>
                  </a:cubicBezTo>
                  <a:cubicBezTo>
                    <a:pt x="178" y="53"/>
                    <a:pt x="173" y="55"/>
                    <a:pt x="173" y="55"/>
                  </a:cubicBezTo>
                  <a:cubicBezTo>
                    <a:pt x="165" y="66"/>
                    <a:pt x="152" y="69"/>
                    <a:pt x="140" y="69"/>
                  </a:cubicBezTo>
                  <a:cubicBezTo>
                    <a:pt x="127" y="69"/>
                    <a:pt x="115" y="65"/>
                    <a:pt x="115" y="65"/>
                  </a:cubicBezTo>
                  <a:cubicBezTo>
                    <a:pt x="96" y="57"/>
                    <a:pt x="80" y="52"/>
                    <a:pt x="66" y="49"/>
                  </a:cubicBezTo>
                  <a:cubicBezTo>
                    <a:pt x="29" y="78"/>
                    <a:pt x="0" y="82"/>
                    <a:pt x="0" y="82"/>
                  </a:cubicBezTo>
                  <a:cubicBezTo>
                    <a:pt x="315" y="82"/>
                    <a:pt x="315" y="82"/>
                    <a:pt x="315" y="82"/>
                  </a:cubicBezTo>
                  <a:cubicBezTo>
                    <a:pt x="315" y="9"/>
                    <a:pt x="315" y="9"/>
                    <a:pt x="315" y="9"/>
                  </a:cubicBezTo>
                  <a:cubicBezTo>
                    <a:pt x="299" y="3"/>
                    <a:pt x="285" y="0"/>
                    <a:pt x="273" y="0"/>
                  </a:cubicBezTo>
                </a:path>
              </a:pathLst>
            </a:custGeom>
            <a:solidFill>
              <a:srgbClr val="C05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6" name="TextBox 682"/>
            <p:cNvSpPr txBox="1">
              <a:spLocks noChangeArrowheads="1"/>
            </p:cNvSpPr>
            <p:nvPr/>
          </p:nvSpPr>
          <p:spPr bwMode="auto">
            <a:xfrm>
              <a:off x="1323887" y="2781260"/>
              <a:ext cx="5405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FFFFFF"/>
                  </a:solidFill>
                </a:rPr>
                <a:t>18%</a:t>
              </a:r>
              <a:endParaRPr lang="zh-CN" altLang="en-US" sz="1600">
                <a:solidFill>
                  <a:srgbClr val="FFFFFF"/>
                </a:solidFill>
              </a:endParaRPr>
            </a:p>
          </p:txBody>
        </p:sp>
        <p:sp>
          <p:nvSpPr>
            <p:cNvPr id="55347" name="TextBox 682"/>
            <p:cNvSpPr txBox="1">
              <a:spLocks noChangeArrowheads="1"/>
            </p:cNvSpPr>
            <p:nvPr/>
          </p:nvSpPr>
          <p:spPr bwMode="auto">
            <a:xfrm>
              <a:off x="2755681" y="2357109"/>
              <a:ext cx="5405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FFFFFF"/>
                  </a:solidFill>
                </a:rPr>
                <a:t>71%</a:t>
              </a:r>
              <a:endParaRPr lang="zh-CN" altLang="en-US" sz="1600">
                <a:solidFill>
                  <a:srgbClr val="FFFFFF"/>
                </a:solidFill>
              </a:endParaRPr>
            </a:p>
          </p:txBody>
        </p:sp>
        <p:sp>
          <p:nvSpPr>
            <p:cNvPr id="55348" name="TextBox 682"/>
            <p:cNvSpPr txBox="1">
              <a:spLocks noChangeArrowheads="1"/>
            </p:cNvSpPr>
            <p:nvPr/>
          </p:nvSpPr>
          <p:spPr bwMode="auto">
            <a:xfrm>
              <a:off x="2987677" y="2948008"/>
              <a:ext cx="5405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FFFFFF"/>
                  </a:solidFill>
                </a:rPr>
                <a:t>25%</a:t>
              </a:r>
              <a:endParaRPr lang="zh-CN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5549900" y="1720850"/>
            <a:ext cx="2395538" cy="1474788"/>
            <a:chOff x="5549846" y="1862030"/>
            <a:chExt cx="2394810" cy="1474818"/>
          </a:xfrm>
        </p:grpSpPr>
        <p:sp>
          <p:nvSpPr>
            <p:cNvPr id="55328" name="Freeform 18"/>
            <p:cNvSpPr/>
            <p:nvPr/>
          </p:nvSpPr>
          <p:spPr bwMode="auto">
            <a:xfrm>
              <a:off x="5549846" y="2716914"/>
              <a:ext cx="2394810" cy="619934"/>
            </a:xfrm>
            <a:custGeom>
              <a:avLst/>
              <a:gdLst>
                <a:gd name="T0" fmla="*/ 2147483646 w 317"/>
                <a:gd name="T1" fmla="*/ 0 h 82"/>
                <a:gd name="T2" fmla="*/ 2147483646 w 317"/>
                <a:gd name="T3" fmla="*/ 0 h 82"/>
                <a:gd name="T4" fmla="*/ 2147483646 w 317"/>
                <a:gd name="T5" fmla="*/ 2147483646 h 82"/>
                <a:gd name="T6" fmla="*/ 2147483646 w 317"/>
                <a:gd name="T7" fmla="*/ 2147483646 h 82"/>
                <a:gd name="T8" fmla="*/ 2147483646 w 317"/>
                <a:gd name="T9" fmla="*/ 2147483646 h 82"/>
                <a:gd name="T10" fmla="*/ 2147483646 w 317"/>
                <a:gd name="T11" fmla="*/ 2147483646 h 82"/>
                <a:gd name="T12" fmla="*/ 2147483646 w 317"/>
                <a:gd name="T13" fmla="*/ 2147483646 h 82"/>
                <a:gd name="T14" fmla="*/ 2147483646 w 317"/>
                <a:gd name="T15" fmla="*/ 2147483646 h 82"/>
                <a:gd name="T16" fmla="*/ 2147483646 w 317"/>
                <a:gd name="T17" fmla="*/ 2147483646 h 82"/>
                <a:gd name="T18" fmla="*/ 0 w 317"/>
                <a:gd name="T19" fmla="*/ 2147483646 h 82"/>
                <a:gd name="T20" fmla="*/ 0 w 317"/>
                <a:gd name="T21" fmla="*/ 2147483646 h 82"/>
                <a:gd name="T22" fmla="*/ 2147483646 w 317"/>
                <a:gd name="T23" fmla="*/ 2147483646 h 82"/>
                <a:gd name="T24" fmla="*/ 2147483646 w 317"/>
                <a:gd name="T25" fmla="*/ 2147483646 h 82"/>
                <a:gd name="T26" fmla="*/ 2147483646 w 317"/>
                <a:gd name="T27" fmla="*/ 0 h 8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17" h="82">
                  <a:moveTo>
                    <a:pt x="265" y="0"/>
                  </a:moveTo>
                  <a:cubicBezTo>
                    <a:pt x="262" y="0"/>
                    <a:pt x="260" y="0"/>
                    <a:pt x="257" y="0"/>
                  </a:cubicBezTo>
                  <a:cubicBezTo>
                    <a:pt x="257" y="0"/>
                    <a:pt x="231" y="1"/>
                    <a:pt x="219" y="19"/>
                  </a:cubicBezTo>
                  <a:cubicBezTo>
                    <a:pt x="230" y="31"/>
                    <a:pt x="240" y="40"/>
                    <a:pt x="250" y="48"/>
                  </a:cubicBezTo>
                  <a:cubicBezTo>
                    <a:pt x="267" y="45"/>
                    <a:pt x="280" y="43"/>
                    <a:pt x="290" y="43"/>
                  </a:cubicBezTo>
                  <a:cubicBezTo>
                    <a:pt x="308" y="43"/>
                    <a:pt x="316" y="47"/>
                    <a:pt x="316" y="47"/>
                  </a:cubicBezTo>
                  <a:cubicBezTo>
                    <a:pt x="316" y="82"/>
                    <a:pt x="316" y="82"/>
                    <a:pt x="316" y="82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317" y="82"/>
                    <a:pt x="317" y="82"/>
                    <a:pt x="317" y="82"/>
                  </a:cubicBezTo>
                  <a:cubicBezTo>
                    <a:pt x="317" y="17"/>
                    <a:pt x="317" y="17"/>
                    <a:pt x="317" y="17"/>
                  </a:cubicBezTo>
                  <a:cubicBezTo>
                    <a:pt x="317" y="17"/>
                    <a:pt x="288" y="0"/>
                    <a:pt x="265" y="0"/>
                  </a:cubicBezTo>
                </a:path>
              </a:pathLst>
            </a:custGeom>
            <a:solidFill>
              <a:srgbClr val="C1B9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9" name="Freeform 19"/>
            <p:cNvSpPr>
              <a:spLocks noEditPoints="1"/>
            </p:cNvSpPr>
            <p:nvPr/>
          </p:nvSpPr>
          <p:spPr bwMode="auto">
            <a:xfrm>
              <a:off x="5558339" y="2354579"/>
              <a:ext cx="0" cy="430273"/>
            </a:xfrm>
            <a:custGeom>
              <a:avLst/>
              <a:gdLst>
                <a:gd name="T0" fmla="*/ 2147483646 h 57"/>
                <a:gd name="T1" fmla="*/ 2147483646 h 57"/>
                <a:gd name="T2" fmla="*/ 2147483646 h 57"/>
                <a:gd name="T3" fmla="*/ 2147483646 h 57"/>
                <a:gd name="T4" fmla="*/ 2147483646 h 57"/>
                <a:gd name="T5" fmla="*/ 0 h 57"/>
                <a:gd name="T6" fmla="*/ 2147483646 h 57"/>
                <a:gd name="T7" fmla="*/ 0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</a:gdLst>
              <a:ahLst/>
              <a:cxnLst>
                <a:cxn ang="T8">
                  <a:pos x="0" y="T0"/>
                </a:cxn>
                <a:cxn ang="T9">
                  <a:pos x="0" y="T1"/>
                </a:cxn>
                <a:cxn ang="T10">
                  <a:pos x="0" y="T2"/>
                </a:cxn>
                <a:cxn ang="T11">
                  <a:pos x="0" y="T3"/>
                </a:cxn>
                <a:cxn ang="T12">
                  <a:pos x="0" y="T4"/>
                </a:cxn>
                <a:cxn ang="T13">
                  <a:pos x="0" y="T5"/>
                </a:cxn>
                <a:cxn ang="T14">
                  <a:pos x="0" y="T6"/>
                </a:cxn>
                <a:cxn ang="T15">
                  <a:pos x="0" y="T7"/>
                </a:cxn>
              </a:cxnLst>
              <a:rect l="0" t="0" r="r" b="b"/>
              <a:pathLst>
                <a:path h="57">
                  <a:moveTo>
                    <a:pt x="0" y="4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moveTo>
                    <a:pt x="0" y="0"/>
                  </a:moveTo>
                  <a:cubicBezTo>
                    <a:pt x="0" y="1"/>
                    <a:pt x="0" y="2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66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0" name="Freeform 20"/>
            <p:cNvSpPr/>
            <p:nvPr/>
          </p:nvSpPr>
          <p:spPr bwMode="auto">
            <a:xfrm>
              <a:off x="5558339" y="2784852"/>
              <a:ext cx="2380655" cy="551996"/>
            </a:xfrm>
            <a:custGeom>
              <a:avLst/>
              <a:gdLst>
                <a:gd name="T0" fmla="*/ 0 w 315"/>
                <a:gd name="T1" fmla="*/ 0 h 73"/>
                <a:gd name="T2" fmla="*/ 0 w 315"/>
                <a:gd name="T3" fmla="*/ 0 h 73"/>
                <a:gd name="T4" fmla="*/ 0 w 315"/>
                <a:gd name="T5" fmla="*/ 2147483646 h 73"/>
                <a:gd name="T6" fmla="*/ 2147483646 w 315"/>
                <a:gd name="T7" fmla="*/ 2147483646 h 73"/>
                <a:gd name="T8" fmla="*/ 2147483646 w 315"/>
                <a:gd name="T9" fmla="*/ 2147483646 h 73"/>
                <a:gd name="T10" fmla="*/ 2147483646 w 315"/>
                <a:gd name="T11" fmla="*/ 2147483646 h 73"/>
                <a:gd name="T12" fmla="*/ 2147483646 w 315"/>
                <a:gd name="T13" fmla="*/ 2147483646 h 73"/>
                <a:gd name="T14" fmla="*/ 2147483646 w 315"/>
                <a:gd name="T15" fmla="*/ 2147483646 h 73"/>
                <a:gd name="T16" fmla="*/ 0 w 315"/>
                <a:gd name="T17" fmla="*/ 2147483646 h 73"/>
                <a:gd name="T18" fmla="*/ 0 w 315"/>
                <a:gd name="T19" fmla="*/ 0 h 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15" h="7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15" y="73"/>
                    <a:pt x="315" y="73"/>
                    <a:pt x="315" y="73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38"/>
                    <a:pt x="307" y="34"/>
                    <a:pt x="289" y="34"/>
                  </a:cubicBezTo>
                  <a:cubicBezTo>
                    <a:pt x="279" y="34"/>
                    <a:pt x="266" y="36"/>
                    <a:pt x="249" y="39"/>
                  </a:cubicBezTo>
                  <a:cubicBezTo>
                    <a:pt x="286" y="69"/>
                    <a:pt x="315" y="73"/>
                    <a:pt x="315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99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1" name="Freeform 21"/>
            <p:cNvSpPr/>
            <p:nvPr/>
          </p:nvSpPr>
          <p:spPr bwMode="auto">
            <a:xfrm>
              <a:off x="5558339" y="1862030"/>
              <a:ext cx="1647493" cy="1135129"/>
            </a:xfrm>
            <a:custGeom>
              <a:avLst/>
              <a:gdLst>
                <a:gd name="T0" fmla="*/ 0 w 218"/>
                <a:gd name="T1" fmla="*/ 0 h 150"/>
                <a:gd name="T2" fmla="*/ 0 w 218"/>
                <a:gd name="T3" fmla="*/ 2147483646 h 150"/>
                <a:gd name="T4" fmla="*/ 2147483646 w 218"/>
                <a:gd name="T5" fmla="*/ 2147483646 h 150"/>
                <a:gd name="T6" fmla="*/ 2147483646 w 218"/>
                <a:gd name="T7" fmla="*/ 2147483646 h 150"/>
                <a:gd name="T8" fmla="*/ 2147483646 w 218"/>
                <a:gd name="T9" fmla="*/ 2147483646 h 150"/>
                <a:gd name="T10" fmla="*/ 2147483646 w 218"/>
                <a:gd name="T11" fmla="*/ 2147483646 h 150"/>
                <a:gd name="T12" fmla="*/ 2147483646 w 218"/>
                <a:gd name="T13" fmla="*/ 2147483646 h 150"/>
                <a:gd name="T14" fmla="*/ 2147483646 w 218"/>
                <a:gd name="T15" fmla="*/ 2147483646 h 150"/>
                <a:gd name="T16" fmla="*/ 2147483646 w 218"/>
                <a:gd name="T17" fmla="*/ 2147483646 h 150"/>
                <a:gd name="T18" fmla="*/ 2147483646 w 218"/>
                <a:gd name="T19" fmla="*/ 2147483646 h 150"/>
                <a:gd name="T20" fmla="*/ 2147483646 w 218"/>
                <a:gd name="T21" fmla="*/ 2147483646 h 150"/>
                <a:gd name="T22" fmla="*/ 2147483646 w 218"/>
                <a:gd name="T23" fmla="*/ 2147483646 h 150"/>
                <a:gd name="T24" fmla="*/ 2147483646 w 218"/>
                <a:gd name="T25" fmla="*/ 2147483646 h 150"/>
                <a:gd name="T26" fmla="*/ 2147483646 w 218"/>
                <a:gd name="T27" fmla="*/ 2147483646 h 150"/>
                <a:gd name="T28" fmla="*/ 2147483646 w 218"/>
                <a:gd name="T29" fmla="*/ 2147483646 h 150"/>
                <a:gd name="T30" fmla="*/ 2147483646 w 218"/>
                <a:gd name="T31" fmla="*/ 2147483646 h 150"/>
                <a:gd name="T32" fmla="*/ 2147483646 w 218"/>
                <a:gd name="T33" fmla="*/ 2147483646 h 150"/>
                <a:gd name="T34" fmla="*/ 2147483646 w 218"/>
                <a:gd name="T35" fmla="*/ 2147483646 h 150"/>
                <a:gd name="T36" fmla="*/ 2147483646 w 218"/>
                <a:gd name="T37" fmla="*/ 2147483646 h 150"/>
                <a:gd name="T38" fmla="*/ 0 w 218"/>
                <a:gd name="T39" fmla="*/ 0 h 15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18" h="150">
                  <a:moveTo>
                    <a:pt x="0" y="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3" y="80"/>
                    <a:pt x="19" y="94"/>
                    <a:pt x="19" y="94"/>
                  </a:cubicBezTo>
                  <a:cubicBezTo>
                    <a:pt x="25" y="101"/>
                    <a:pt x="36" y="103"/>
                    <a:pt x="46" y="103"/>
                  </a:cubicBezTo>
                  <a:cubicBezTo>
                    <a:pt x="61" y="103"/>
                    <a:pt x="74" y="100"/>
                    <a:pt x="74" y="100"/>
                  </a:cubicBezTo>
                  <a:cubicBezTo>
                    <a:pt x="75" y="99"/>
                    <a:pt x="76" y="99"/>
                    <a:pt x="77" y="99"/>
                  </a:cubicBezTo>
                  <a:cubicBezTo>
                    <a:pt x="99" y="99"/>
                    <a:pt x="119" y="139"/>
                    <a:pt x="119" y="139"/>
                  </a:cubicBezTo>
                  <a:cubicBezTo>
                    <a:pt x="122" y="143"/>
                    <a:pt x="125" y="147"/>
                    <a:pt x="127" y="150"/>
                  </a:cubicBezTo>
                  <a:cubicBezTo>
                    <a:pt x="136" y="149"/>
                    <a:pt x="144" y="145"/>
                    <a:pt x="144" y="145"/>
                  </a:cubicBezTo>
                  <a:cubicBezTo>
                    <a:pt x="155" y="136"/>
                    <a:pt x="182" y="136"/>
                    <a:pt x="182" y="136"/>
                  </a:cubicBezTo>
                  <a:cubicBezTo>
                    <a:pt x="188" y="138"/>
                    <a:pt x="194" y="139"/>
                    <a:pt x="198" y="139"/>
                  </a:cubicBezTo>
                  <a:cubicBezTo>
                    <a:pt x="212" y="139"/>
                    <a:pt x="218" y="132"/>
                    <a:pt x="218" y="132"/>
                  </a:cubicBezTo>
                  <a:cubicBezTo>
                    <a:pt x="218" y="132"/>
                    <a:pt x="218" y="132"/>
                    <a:pt x="218" y="132"/>
                  </a:cubicBezTo>
                  <a:cubicBezTo>
                    <a:pt x="205" y="117"/>
                    <a:pt x="192" y="99"/>
                    <a:pt x="179" y="77"/>
                  </a:cubicBezTo>
                  <a:cubicBezTo>
                    <a:pt x="179" y="77"/>
                    <a:pt x="176" y="72"/>
                    <a:pt x="172" y="63"/>
                  </a:cubicBezTo>
                  <a:cubicBezTo>
                    <a:pt x="172" y="63"/>
                    <a:pt x="164" y="39"/>
                    <a:pt x="146" y="39"/>
                  </a:cubicBezTo>
                  <a:cubicBezTo>
                    <a:pt x="142" y="39"/>
                    <a:pt x="138" y="41"/>
                    <a:pt x="133" y="43"/>
                  </a:cubicBezTo>
                  <a:cubicBezTo>
                    <a:pt x="133" y="43"/>
                    <a:pt x="117" y="53"/>
                    <a:pt x="94" y="53"/>
                  </a:cubicBezTo>
                  <a:cubicBezTo>
                    <a:pt x="82" y="53"/>
                    <a:pt x="67" y="50"/>
                    <a:pt x="52" y="42"/>
                  </a:cubicBezTo>
                  <a:cubicBezTo>
                    <a:pt x="52" y="42"/>
                    <a:pt x="28" y="28"/>
                    <a:pt x="0" y="0"/>
                  </a:cubicBezTo>
                </a:path>
              </a:pathLst>
            </a:custGeom>
            <a:solidFill>
              <a:srgbClr val="C1B9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2" name="Freeform 22"/>
            <p:cNvSpPr/>
            <p:nvPr/>
          </p:nvSpPr>
          <p:spPr bwMode="auto">
            <a:xfrm>
              <a:off x="6517961" y="2861281"/>
              <a:ext cx="919991" cy="370828"/>
            </a:xfrm>
            <a:custGeom>
              <a:avLst/>
              <a:gdLst>
                <a:gd name="T0" fmla="*/ 2147483646 w 122"/>
                <a:gd name="T1" fmla="*/ 0 h 49"/>
                <a:gd name="T2" fmla="*/ 2147483646 w 122"/>
                <a:gd name="T3" fmla="*/ 0 h 49"/>
                <a:gd name="T4" fmla="*/ 2147483646 w 122"/>
                <a:gd name="T5" fmla="*/ 2147483646 h 49"/>
                <a:gd name="T6" fmla="*/ 2147483646 w 122"/>
                <a:gd name="T7" fmla="*/ 2147483646 h 49"/>
                <a:gd name="T8" fmla="*/ 2147483646 w 122"/>
                <a:gd name="T9" fmla="*/ 2147483646 h 49"/>
                <a:gd name="T10" fmla="*/ 0 w 122"/>
                <a:gd name="T11" fmla="*/ 2147483646 h 49"/>
                <a:gd name="T12" fmla="*/ 2147483646 w 122"/>
                <a:gd name="T13" fmla="*/ 2147483646 h 49"/>
                <a:gd name="T14" fmla="*/ 2147483646 w 122"/>
                <a:gd name="T15" fmla="*/ 2147483646 h 49"/>
                <a:gd name="T16" fmla="*/ 2147483646 w 122"/>
                <a:gd name="T17" fmla="*/ 2147483646 h 49"/>
                <a:gd name="T18" fmla="*/ 2147483646 w 122"/>
                <a:gd name="T19" fmla="*/ 2147483646 h 49"/>
                <a:gd name="T20" fmla="*/ 2147483646 w 122"/>
                <a:gd name="T21" fmla="*/ 0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2" h="49"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85" y="7"/>
                    <a:pt x="71" y="7"/>
                  </a:cubicBezTo>
                  <a:cubicBezTo>
                    <a:pt x="67" y="7"/>
                    <a:pt x="61" y="6"/>
                    <a:pt x="55" y="4"/>
                  </a:cubicBezTo>
                  <a:cubicBezTo>
                    <a:pt x="55" y="4"/>
                    <a:pt x="28" y="4"/>
                    <a:pt x="17" y="13"/>
                  </a:cubicBezTo>
                  <a:cubicBezTo>
                    <a:pt x="17" y="13"/>
                    <a:pt x="9" y="17"/>
                    <a:pt x="0" y="18"/>
                  </a:cubicBezTo>
                  <a:cubicBezTo>
                    <a:pt x="10" y="33"/>
                    <a:pt x="15" y="35"/>
                    <a:pt x="15" y="35"/>
                  </a:cubicBezTo>
                  <a:cubicBezTo>
                    <a:pt x="23" y="46"/>
                    <a:pt x="36" y="49"/>
                    <a:pt x="48" y="49"/>
                  </a:cubicBezTo>
                  <a:cubicBezTo>
                    <a:pt x="61" y="49"/>
                    <a:pt x="73" y="45"/>
                    <a:pt x="73" y="45"/>
                  </a:cubicBezTo>
                  <a:cubicBezTo>
                    <a:pt x="92" y="38"/>
                    <a:pt x="108" y="33"/>
                    <a:pt x="122" y="29"/>
                  </a:cubicBezTo>
                  <a:cubicBezTo>
                    <a:pt x="112" y="21"/>
                    <a:pt x="102" y="12"/>
                    <a:pt x="91" y="0"/>
                  </a:cubicBezTo>
                </a:path>
              </a:pathLst>
            </a:custGeom>
            <a:solidFill>
              <a:srgbClr val="A99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3" name="Freeform 23"/>
            <p:cNvSpPr/>
            <p:nvPr/>
          </p:nvSpPr>
          <p:spPr bwMode="auto">
            <a:xfrm>
              <a:off x="5558339" y="2391378"/>
              <a:ext cx="959622" cy="614272"/>
            </a:xfrm>
            <a:custGeom>
              <a:avLst/>
              <a:gdLst>
                <a:gd name="T0" fmla="*/ 0 w 127"/>
                <a:gd name="T1" fmla="*/ 0 h 81"/>
                <a:gd name="T2" fmla="*/ 0 w 127"/>
                <a:gd name="T3" fmla="*/ 2147483646 h 81"/>
                <a:gd name="T4" fmla="*/ 2147483646 w 127"/>
                <a:gd name="T5" fmla="*/ 2147483646 h 81"/>
                <a:gd name="T6" fmla="*/ 2147483646 w 127"/>
                <a:gd name="T7" fmla="*/ 2147483646 h 81"/>
                <a:gd name="T8" fmla="*/ 2147483646 w 127"/>
                <a:gd name="T9" fmla="*/ 2147483646 h 81"/>
                <a:gd name="T10" fmla="*/ 2147483646 w 127"/>
                <a:gd name="T11" fmla="*/ 2147483646 h 81"/>
                <a:gd name="T12" fmla="*/ 2147483646 w 127"/>
                <a:gd name="T13" fmla="*/ 2147483646 h 81"/>
                <a:gd name="T14" fmla="*/ 2147483646 w 127"/>
                <a:gd name="T15" fmla="*/ 2147483646 h 81"/>
                <a:gd name="T16" fmla="*/ 2147483646 w 127"/>
                <a:gd name="T17" fmla="*/ 2147483646 h 81"/>
                <a:gd name="T18" fmla="*/ 2147483646 w 127"/>
                <a:gd name="T19" fmla="*/ 2147483646 h 81"/>
                <a:gd name="T20" fmla="*/ 2147483646 w 127"/>
                <a:gd name="T21" fmla="*/ 2147483646 h 81"/>
                <a:gd name="T22" fmla="*/ 2147483646 w 127"/>
                <a:gd name="T23" fmla="*/ 2147483646 h 81"/>
                <a:gd name="T24" fmla="*/ 0 w 127"/>
                <a:gd name="T25" fmla="*/ 0 h 8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7" h="81">
                  <a:moveTo>
                    <a:pt x="0" y="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16" y="45"/>
                    <a:pt x="30" y="43"/>
                    <a:pt x="42" y="43"/>
                  </a:cubicBezTo>
                  <a:cubicBezTo>
                    <a:pt x="79" y="43"/>
                    <a:pt x="98" y="66"/>
                    <a:pt x="98" y="66"/>
                  </a:cubicBezTo>
                  <a:cubicBezTo>
                    <a:pt x="104" y="72"/>
                    <a:pt x="112" y="78"/>
                    <a:pt x="112" y="78"/>
                  </a:cubicBezTo>
                  <a:cubicBezTo>
                    <a:pt x="115" y="80"/>
                    <a:pt x="119" y="81"/>
                    <a:pt x="123" y="81"/>
                  </a:cubicBezTo>
                  <a:cubicBezTo>
                    <a:pt x="124" y="81"/>
                    <a:pt x="125" y="81"/>
                    <a:pt x="127" y="80"/>
                  </a:cubicBezTo>
                  <a:cubicBezTo>
                    <a:pt x="125" y="77"/>
                    <a:pt x="122" y="73"/>
                    <a:pt x="119" y="69"/>
                  </a:cubicBezTo>
                  <a:cubicBezTo>
                    <a:pt x="119" y="69"/>
                    <a:pt x="99" y="29"/>
                    <a:pt x="77" y="29"/>
                  </a:cubicBezTo>
                  <a:cubicBezTo>
                    <a:pt x="76" y="29"/>
                    <a:pt x="75" y="29"/>
                    <a:pt x="74" y="30"/>
                  </a:cubicBezTo>
                  <a:cubicBezTo>
                    <a:pt x="74" y="30"/>
                    <a:pt x="61" y="33"/>
                    <a:pt x="46" y="33"/>
                  </a:cubicBezTo>
                  <a:cubicBezTo>
                    <a:pt x="36" y="33"/>
                    <a:pt x="25" y="31"/>
                    <a:pt x="19" y="24"/>
                  </a:cubicBezTo>
                  <a:cubicBezTo>
                    <a:pt x="19" y="24"/>
                    <a:pt x="3" y="10"/>
                    <a:pt x="0" y="0"/>
                  </a:cubicBezTo>
                </a:path>
              </a:pathLst>
            </a:custGeom>
            <a:solidFill>
              <a:srgbClr val="A99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4" name="Freeform 24"/>
            <p:cNvSpPr/>
            <p:nvPr/>
          </p:nvSpPr>
          <p:spPr bwMode="auto">
            <a:xfrm>
              <a:off x="5558339" y="2716914"/>
              <a:ext cx="2380655" cy="619934"/>
            </a:xfrm>
            <a:custGeom>
              <a:avLst/>
              <a:gdLst>
                <a:gd name="T0" fmla="*/ 2147483646 w 315"/>
                <a:gd name="T1" fmla="*/ 0 h 82"/>
                <a:gd name="T2" fmla="*/ 0 w 315"/>
                <a:gd name="T3" fmla="*/ 2147483646 h 82"/>
                <a:gd name="T4" fmla="*/ 0 w 315"/>
                <a:gd name="T5" fmla="*/ 2147483646 h 82"/>
                <a:gd name="T6" fmla="*/ 2147483646 w 315"/>
                <a:gd name="T7" fmla="*/ 2147483646 h 82"/>
                <a:gd name="T8" fmla="*/ 2147483646 w 315"/>
                <a:gd name="T9" fmla="*/ 2147483646 h 82"/>
                <a:gd name="T10" fmla="*/ 2147483646 w 315"/>
                <a:gd name="T11" fmla="*/ 2147483646 h 82"/>
                <a:gd name="T12" fmla="*/ 2147483646 w 315"/>
                <a:gd name="T13" fmla="*/ 2147483646 h 82"/>
                <a:gd name="T14" fmla="*/ 2147483646 w 315"/>
                <a:gd name="T15" fmla="*/ 2147483646 h 82"/>
                <a:gd name="T16" fmla="*/ 2147483646 w 315"/>
                <a:gd name="T17" fmla="*/ 2147483646 h 82"/>
                <a:gd name="T18" fmla="*/ 2147483646 w 315"/>
                <a:gd name="T19" fmla="*/ 2147483646 h 82"/>
                <a:gd name="T20" fmla="*/ 2147483646 w 315"/>
                <a:gd name="T21" fmla="*/ 2147483646 h 82"/>
                <a:gd name="T22" fmla="*/ 2147483646 w 315"/>
                <a:gd name="T23" fmla="*/ 2147483646 h 82"/>
                <a:gd name="T24" fmla="*/ 2147483646 w 315"/>
                <a:gd name="T25" fmla="*/ 0 h 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15" h="82">
                  <a:moveTo>
                    <a:pt x="42" y="0"/>
                  </a:moveTo>
                  <a:cubicBezTo>
                    <a:pt x="30" y="0"/>
                    <a:pt x="16" y="2"/>
                    <a:pt x="0" y="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315" y="82"/>
                    <a:pt x="315" y="82"/>
                    <a:pt x="315" y="82"/>
                  </a:cubicBezTo>
                  <a:cubicBezTo>
                    <a:pt x="315" y="82"/>
                    <a:pt x="286" y="78"/>
                    <a:pt x="249" y="48"/>
                  </a:cubicBezTo>
                  <a:cubicBezTo>
                    <a:pt x="235" y="52"/>
                    <a:pt x="219" y="57"/>
                    <a:pt x="200" y="64"/>
                  </a:cubicBezTo>
                  <a:cubicBezTo>
                    <a:pt x="200" y="64"/>
                    <a:pt x="188" y="68"/>
                    <a:pt x="175" y="68"/>
                  </a:cubicBezTo>
                  <a:cubicBezTo>
                    <a:pt x="163" y="68"/>
                    <a:pt x="150" y="65"/>
                    <a:pt x="142" y="54"/>
                  </a:cubicBezTo>
                  <a:cubicBezTo>
                    <a:pt x="142" y="54"/>
                    <a:pt x="137" y="52"/>
                    <a:pt x="127" y="37"/>
                  </a:cubicBezTo>
                  <a:cubicBezTo>
                    <a:pt x="125" y="38"/>
                    <a:pt x="124" y="38"/>
                    <a:pt x="123" y="38"/>
                  </a:cubicBezTo>
                  <a:cubicBezTo>
                    <a:pt x="119" y="38"/>
                    <a:pt x="115" y="37"/>
                    <a:pt x="112" y="35"/>
                  </a:cubicBezTo>
                  <a:cubicBezTo>
                    <a:pt x="112" y="35"/>
                    <a:pt x="104" y="29"/>
                    <a:pt x="98" y="23"/>
                  </a:cubicBezTo>
                  <a:cubicBezTo>
                    <a:pt x="98" y="23"/>
                    <a:pt x="79" y="0"/>
                    <a:pt x="42" y="0"/>
                  </a:cubicBezTo>
                </a:path>
              </a:pathLst>
            </a:custGeom>
            <a:solidFill>
              <a:srgbClr val="988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335" name="组合 34"/>
            <p:cNvGrpSpPr/>
            <p:nvPr/>
          </p:nvGrpSpPr>
          <p:grpSpPr bwMode="auto">
            <a:xfrm flipH="1">
              <a:off x="5686234" y="2295324"/>
              <a:ext cx="2204323" cy="929453"/>
              <a:chOff x="5563405" y="2204802"/>
              <a:chExt cx="2204323" cy="929453"/>
            </a:xfrm>
          </p:grpSpPr>
          <p:sp>
            <p:nvSpPr>
              <p:cNvPr id="55336" name="TextBox 682"/>
              <p:cNvSpPr txBox="1">
                <a:spLocks noChangeArrowheads="1"/>
              </p:cNvSpPr>
              <p:nvPr/>
            </p:nvSpPr>
            <p:spPr bwMode="auto">
              <a:xfrm>
                <a:off x="5563405" y="2628953"/>
                <a:ext cx="54053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solidFill>
                      <a:srgbClr val="FFFFFF"/>
                    </a:solidFill>
                  </a:rPr>
                  <a:t>18%</a:t>
                </a:r>
                <a:endParaRPr lang="zh-CN" altLang="en-US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337" name="TextBox 682"/>
              <p:cNvSpPr txBox="1">
                <a:spLocks noChangeArrowheads="1"/>
              </p:cNvSpPr>
              <p:nvPr/>
            </p:nvSpPr>
            <p:spPr bwMode="auto">
              <a:xfrm>
                <a:off x="6995199" y="2204802"/>
                <a:ext cx="54053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solidFill>
                      <a:srgbClr val="FFFFFF"/>
                    </a:solidFill>
                  </a:rPr>
                  <a:t>71%</a:t>
                </a:r>
                <a:endParaRPr lang="zh-CN" altLang="en-US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338" name="TextBox 682"/>
              <p:cNvSpPr txBox="1">
                <a:spLocks noChangeArrowheads="1"/>
              </p:cNvSpPr>
              <p:nvPr/>
            </p:nvSpPr>
            <p:spPr bwMode="auto">
              <a:xfrm>
                <a:off x="7227195" y="2795701"/>
                <a:ext cx="54053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solidFill>
                      <a:srgbClr val="FFFFFF"/>
                    </a:solidFill>
                  </a:rPr>
                  <a:t>25%</a:t>
                </a:r>
                <a:endParaRPr lang="zh-CN" altLang="en-US" sz="16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973138" y="3775075"/>
            <a:ext cx="27717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锐普，中国专业</a:t>
            </a:r>
            <a:r>
              <a: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设计领跑者，坚持精益求精、拒绝平庸的做事精神，为您创造卓越价值。</a:t>
            </a:r>
            <a:endParaRPr lang="zh-CN" altLang="en-US" sz="12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5472113" y="3775075"/>
            <a:ext cx="27717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锐普，中国专业</a:t>
            </a:r>
            <a:r>
              <a: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设计领跑者，坚持精益求精、拒绝平庸的做事精神，为您创造卓越价值。</a:t>
            </a:r>
            <a:endParaRPr lang="zh-CN" altLang="en-US" sz="12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854075"/>
            <a:ext cx="1871663" cy="294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组合 40"/>
          <p:cNvGrpSpPr/>
          <p:nvPr/>
        </p:nvGrpSpPr>
        <p:grpSpPr bwMode="auto">
          <a:xfrm>
            <a:off x="314325" y="293688"/>
            <a:ext cx="1954213" cy="1630362"/>
            <a:chOff x="238870" y="181070"/>
            <a:chExt cx="1953666" cy="1630280"/>
          </a:xfrm>
        </p:grpSpPr>
        <p:sp>
          <p:nvSpPr>
            <p:cNvPr id="52" name="Freeform 6"/>
            <p:cNvSpPr/>
            <p:nvPr/>
          </p:nvSpPr>
          <p:spPr bwMode="auto">
            <a:xfrm>
              <a:off x="322984" y="252503"/>
              <a:ext cx="1785437" cy="1487413"/>
            </a:xfrm>
            <a:custGeom>
              <a:avLst/>
              <a:gdLst>
                <a:gd name="T0" fmla="*/ 831114 w 10000"/>
                <a:gd name="T1" fmla="*/ 1450095 h 9756"/>
                <a:gd name="T2" fmla="*/ 395930 w 10000"/>
                <a:gd name="T3" fmla="*/ 1690016 h 9756"/>
                <a:gd name="T4" fmla="*/ 309750 w 10000"/>
                <a:gd name="T5" fmla="*/ 1318614 h 9756"/>
                <a:gd name="T6" fmla="*/ 144705 w 10000"/>
                <a:gd name="T7" fmla="*/ 1115937 h 9756"/>
                <a:gd name="T8" fmla="*/ 77081 w 10000"/>
                <a:gd name="T9" fmla="*/ 433244 h 9756"/>
                <a:gd name="T10" fmla="*/ 1784273 w 10000"/>
                <a:gd name="T11" fmla="*/ 872378 h 9756"/>
                <a:gd name="T12" fmla="*/ 1326607 w 10000"/>
                <a:gd name="T13" fmla="*/ 1472441 h 9756"/>
                <a:gd name="T14" fmla="*/ 831114 w 10000"/>
                <a:gd name="T15" fmla="*/ 1450095 h 9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4658 w 10000"/>
                <a:gd name="connsiteY0" fmla="*/ 8580 h 8807"/>
                <a:gd name="connsiteX1" fmla="*/ 1736 w 10000"/>
                <a:gd name="connsiteY1" fmla="*/ 7802 h 8807"/>
                <a:gd name="connsiteX2" fmla="*/ 811 w 10000"/>
                <a:gd name="connsiteY2" fmla="*/ 6603 h 8807"/>
                <a:gd name="connsiteX3" fmla="*/ 432 w 10000"/>
                <a:gd name="connsiteY3" fmla="*/ 2564 h 8807"/>
                <a:gd name="connsiteX4" fmla="*/ 10000 w 10000"/>
                <a:gd name="connsiteY4" fmla="*/ 5162 h 8807"/>
                <a:gd name="connsiteX5" fmla="*/ 7435 w 10000"/>
                <a:gd name="connsiteY5" fmla="*/ 8713 h 8807"/>
                <a:gd name="connsiteX6" fmla="*/ 4658 w 10000"/>
                <a:gd name="connsiteY6" fmla="*/ 8580 h 8807"/>
                <a:gd name="connsiteX0-1" fmla="*/ 4658 w 10000"/>
                <a:gd name="connsiteY0-2" fmla="*/ 9742 h 10000"/>
                <a:gd name="connsiteX1-3" fmla="*/ 811 w 10000"/>
                <a:gd name="connsiteY1-4" fmla="*/ 7497 h 10000"/>
                <a:gd name="connsiteX2-5" fmla="*/ 432 w 10000"/>
                <a:gd name="connsiteY2-6" fmla="*/ 2911 h 10000"/>
                <a:gd name="connsiteX3-7" fmla="*/ 10000 w 10000"/>
                <a:gd name="connsiteY3-8" fmla="*/ 5861 h 10000"/>
                <a:gd name="connsiteX4-9" fmla="*/ 7435 w 10000"/>
                <a:gd name="connsiteY4-10" fmla="*/ 9893 h 10000"/>
                <a:gd name="connsiteX5-11" fmla="*/ 4658 w 10000"/>
                <a:gd name="connsiteY5-12" fmla="*/ 9742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319" name="TextBox 52"/>
            <p:cNvSpPr txBox="1">
              <a:spLocks noChangeArrowheads="1"/>
            </p:cNvSpPr>
            <p:nvPr/>
          </p:nvSpPr>
          <p:spPr bwMode="auto">
            <a:xfrm>
              <a:off x="523553" y="473315"/>
              <a:ext cx="1149350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5320" name="组合 53"/>
            <p:cNvGrpSpPr/>
            <p:nvPr/>
          </p:nvGrpSpPr>
          <p:grpSpPr bwMode="auto">
            <a:xfrm>
              <a:off x="793343" y="1445893"/>
              <a:ext cx="655347" cy="45737"/>
              <a:chOff x="6084168" y="-3770"/>
              <a:chExt cx="655319" cy="45719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6083578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6235929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388280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6540631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6692982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321" name="矩形 54"/>
            <p:cNvSpPr>
              <a:spLocks noChangeArrowheads="1"/>
            </p:cNvSpPr>
            <p:nvPr/>
          </p:nvSpPr>
          <p:spPr bwMode="auto">
            <a:xfrm>
              <a:off x="541715" y="1131590"/>
              <a:ext cx="146386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322" name="Freeform 6"/>
            <p:cNvSpPr/>
            <p:nvPr/>
          </p:nvSpPr>
          <p:spPr bwMode="auto">
            <a:xfrm>
              <a:off x="238870" y="181070"/>
              <a:ext cx="1953666" cy="1630280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noFill/>
            <a:ln w="9525">
              <a:solidFill>
                <a:srgbClr val="AE99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1084263" y="3363913"/>
            <a:ext cx="2547937" cy="403225"/>
            <a:chOff x="1084549" y="3363838"/>
            <a:chExt cx="2546960" cy="403211"/>
          </a:xfrm>
        </p:grpSpPr>
        <p:grpSp>
          <p:nvGrpSpPr>
            <p:cNvPr id="55312" name="组合 61"/>
            <p:cNvGrpSpPr/>
            <p:nvPr/>
          </p:nvGrpSpPr>
          <p:grpSpPr bwMode="auto">
            <a:xfrm>
              <a:off x="1086462" y="3363838"/>
              <a:ext cx="2545047" cy="338554"/>
              <a:chOff x="-1684304" y="3680447"/>
              <a:chExt cx="2545047" cy="338554"/>
            </a:xfrm>
          </p:grpSpPr>
          <p:sp>
            <p:nvSpPr>
              <p:cNvPr id="55314" name="TextBox 232"/>
              <p:cNvSpPr txBox="1">
                <a:spLocks noChangeArrowheads="1"/>
              </p:cNvSpPr>
              <p:nvPr/>
            </p:nvSpPr>
            <p:spPr bwMode="auto">
              <a:xfrm>
                <a:off x="-1533481" y="3680447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十字箭头 63"/>
              <p:cNvSpPr/>
              <p:nvPr/>
            </p:nvSpPr>
            <p:spPr>
              <a:xfrm>
                <a:off x="-1684631" y="3758231"/>
                <a:ext cx="169798" cy="168269"/>
              </a:xfrm>
              <a:prstGeom prst="quadArrow">
                <a:avLst/>
              </a:prstGeom>
              <a:solidFill>
                <a:srgbClr val="C05B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316" name="矩形 64"/>
              <p:cNvSpPr>
                <a:spLocks noChangeArrowheads="1"/>
              </p:cNvSpPr>
              <p:nvPr/>
            </p:nvSpPr>
            <p:spPr bwMode="auto">
              <a:xfrm>
                <a:off x="-478085" y="3722802"/>
                <a:ext cx="133882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6" name="直接连接符 65"/>
              <p:cNvCxnSpPr/>
              <p:nvPr/>
            </p:nvCxnSpPr>
            <p:spPr>
              <a:xfrm>
                <a:off x="-535721" y="3737595"/>
                <a:ext cx="0" cy="2095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直接连接符 66"/>
            <p:cNvCxnSpPr/>
            <p:nvPr/>
          </p:nvCxnSpPr>
          <p:spPr>
            <a:xfrm>
              <a:off x="1084549" y="3767049"/>
              <a:ext cx="254696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 bwMode="auto">
          <a:xfrm>
            <a:off x="5548313" y="3363913"/>
            <a:ext cx="2546350" cy="403225"/>
            <a:chOff x="5547933" y="3363838"/>
            <a:chExt cx="2546960" cy="403211"/>
          </a:xfrm>
        </p:grpSpPr>
        <p:grpSp>
          <p:nvGrpSpPr>
            <p:cNvPr id="55306" name="组合 67"/>
            <p:cNvGrpSpPr/>
            <p:nvPr/>
          </p:nvGrpSpPr>
          <p:grpSpPr bwMode="auto">
            <a:xfrm>
              <a:off x="5549846" y="3363838"/>
              <a:ext cx="2545047" cy="338554"/>
              <a:chOff x="-1684304" y="3680447"/>
              <a:chExt cx="2545047" cy="338554"/>
            </a:xfrm>
          </p:grpSpPr>
          <p:sp>
            <p:nvSpPr>
              <p:cNvPr id="55308" name="TextBox 232"/>
              <p:cNvSpPr txBox="1">
                <a:spLocks noChangeArrowheads="1"/>
              </p:cNvSpPr>
              <p:nvPr/>
            </p:nvSpPr>
            <p:spPr bwMode="auto">
              <a:xfrm>
                <a:off x="-1533481" y="3680447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十字箭头 69"/>
              <p:cNvSpPr/>
              <p:nvPr/>
            </p:nvSpPr>
            <p:spPr>
              <a:xfrm>
                <a:off x="-1684630" y="3758231"/>
                <a:ext cx="169904" cy="168269"/>
              </a:xfrm>
              <a:prstGeom prst="quadArrow">
                <a:avLst/>
              </a:prstGeom>
              <a:solidFill>
                <a:srgbClr val="C05B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310" name="矩形 70"/>
              <p:cNvSpPr>
                <a:spLocks noChangeArrowheads="1"/>
              </p:cNvSpPr>
              <p:nvPr/>
            </p:nvSpPr>
            <p:spPr bwMode="auto">
              <a:xfrm>
                <a:off x="-478085" y="3722802"/>
                <a:ext cx="133882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>
                <a:off x="-535005" y="3737595"/>
                <a:ext cx="0" cy="2095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直接连接符 72"/>
            <p:cNvCxnSpPr/>
            <p:nvPr/>
          </p:nvCxnSpPr>
          <p:spPr>
            <a:xfrm>
              <a:off x="5547933" y="3767049"/>
              <a:ext cx="254696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 bwMode="auto">
          <a:xfrm>
            <a:off x="2344738" y="2678113"/>
            <a:ext cx="1373187" cy="1371600"/>
            <a:chOff x="2552524" y="2866910"/>
            <a:chExt cx="1372196" cy="1372196"/>
          </a:xfrm>
        </p:grpSpPr>
        <p:sp>
          <p:nvSpPr>
            <p:cNvPr id="57531" name="Oval 70"/>
            <p:cNvSpPr>
              <a:spLocks noChangeArrowheads="1"/>
            </p:cNvSpPr>
            <p:nvPr/>
          </p:nvSpPr>
          <p:spPr bwMode="auto">
            <a:xfrm>
              <a:off x="2552524" y="2866910"/>
              <a:ext cx="1372196" cy="1372196"/>
            </a:xfrm>
            <a:prstGeom prst="ellipse">
              <a:avLst/>
            </a:prstGeom>
            <a:solidFill>
              <a:srgbClr val="C05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57532" name="TextBox 6"/>
            <p:cNvSpPr txBox="1">
              <a:spLocks noChangeArrowheads="1"/>
            </p:cNvSpPr>
            <p:nvPr/>
          </p:nvSpPr>
          <p:spPr bwMode="auto">
            <a:xfrm>
              <a:off x="2771800" y="3291830"/>
              <a:ext cx="102719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</a:t>
              </a:r>
              <a:endParaRPr lang="zh-CN" altLang="en-US" sz="2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7145338" y="2678113"/>
            <a:ext cx="1373187" cy="1371600"/>
            <a:chOff x="7145642" y="2866910"/>
            <a:chExt cx="1372196" cy="1372196"/>
          </a:xfrm>
        </p:grpSpPr>
        <p:sp>
          <p:nvSpPr>
            <p:cNvPr id="57529" name="Oval 5"/>
            <p:cNvSpPr>
              <a:spLocks noChangeArrowheads="1"/>
            </p:cNvSpPr>
            <p:nvPr/>
          </p:nvSpPr>
          <p:spPr bwMode="auto">
            <a:xfrm>
              <a:off x="7145642" y="2866910"/>
              <a:ext cx="1372196" cy="1372196"/>
            </a:xfrm>
            <a:prstGeom prst="ellipse">
              <a:avLst/>
            </a:prstGeom>
            <a:solidFill>
              <a:srgbClr val="988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57530" name="TextBox 213"/>
            <p:cNvSpPr txBox="1">
              <a:spLocks noChangeArrowheads="1"/>
            </p:cNvSpPr>
            <p:nvPr/>
          </p:nvSpPr>
          <p:spPr bwMode="auto">
            <a:xfrm>
              <a:off x="7318141" y="3291830"/>
              <a:ext cx="102719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50%</a:t>
              </a:r>
              <a:endParaRPr lang="zh-CN" altLang="en-US" sz="2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0" name="Rectangle 6"/>
          <p:cNvSpPr>
            <a:spLocks noChangeArrowheads="1"/>
          </p:cNvSpPr>
          <p:nvPr/>
        </p:nvSpPr>
        <p:spPr bwMode="auto">
          <a:xfrm>
            <a:off x="6684963" y="4187825"/>
            <a:ext cx="333375" cy="47625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51" name="Rectangle 7"/>
          <p:cNvSpPr>
            <a:spLocks noChangeArrowheads="1"/>
          </p:cNvSpPr>
          <p:nvPr/>
        </p:nvSpPr>
        <p:spPr bwMode="auto">
          <a:xfrm>
            <a:off x="7037388" y="4187825"/>
            <a:ext cx="336550" cy="47625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52" name="Rectangle 8"/>
          <p:cNvSpPr>
            <a:spLocks noChangeArrowheads="1"/>
          </p:cNvSpPr>
          <p:nvPr/>
        </p:nvSpPr>
        <p:spPr bwMode="auto">
          <a:xfrm>
            <a:off x="7394575" y="4187825"/>
            <a:ext cx="331788" cy="47625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53" name="Rectangle 9"/>
          <p:cNvSpPr>
            <a:spLocks noChangeArrowheads="1"/>
          </p:cNvSpPr>
          <p:nvPr/>
        </p:nvSpPr>
        <p:spPr bwMode="auto">
          <a:xfrm>
            <a:off x="6684963" y="4121150"/>
            <a:ext cx="173037" cy="49213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54" name="Rectangle 10"/>
          <p:cNvSpPr>
            <a:spLocks noChangeArrowheads="1"/>
          </p:cNvSpPr>
          <p:nvPr/>
        </p:nvSpPr>
        <p:spPr bwMode="auto">
          <a:xfrm>
            <a:off x="7583488" y="4121150"/>
            <a:ext cx="142875" cy="49213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55" name="Rectangle 11"/>
          <p:cNvSpPr>
            <a:spLocks noChangeArrowheads="1"/>
          </p:cNvSpPr>
          <p:nvPr/>
        </p:nvSpPr>
        <p:spPr bwMode="auto">
          <a:xfrm>
            <a:off x="6877050" y="4121150"/>
            <a:ext cx="333375" cy="49213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56" name="Rectangle 12"/>
          <p:cNvSpPr>
            <a:spLocks noChangeArrowheads="1"/>
          </p:cNvSpPr>
          <p:nvPr/>
        </p:nvSpPr>
        <p:spPr bwMode="auto">
          <a:xfrm>
            <a:off x="7231063" y="4121150"/>
            <a:ext cx="334962" cy="49213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57" name="Rectangle 13"/>
          <p:cNvSpPr>
            <a:spLocks noChangeArrowheads="1"/>
          </p:cNvSpPr>
          <p:nvPr/>
        </p:nvSpPr>
        <p:spPr bwMode="auto">
          <a:xfrm>
            <a:off x="6684963" y="4054475"/>
            <a:ext cx="333375" cy="50800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58" name="Rectangle 14"/>
          <p:cNvSpPr>
            <a:spLocks noChangeArrowheads="1"/>
          </p:cNvSpPr>
          <p:nvPr/>
        </p:nvSpPr>
        <p:spPr bwMode="auto">
          <a:xfrm>
            <a:off x="7037388" y="4054475"/>
            <a:ext cx="336550" cy="50800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59" name="Rectangle 15"/>
          <p:cNvSpPr>
            <a:spLocks noChangeArrowheads="1"/>
          </p:cNvSpPr>
          <p:nvPr/>
        </p:nvSpPr>
        <p:spPr bwMode="auto">
          <a:xfrm>
            <a:off x="7394575" y="4054475"/>
            <a:ext cx="331788" cy="50800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60" name="Rectangle 16"/>
          <p:cNvSpPr>
            <a:spLocks noChangeArrowheads="1"/>
          </p:cNvSpPr>
          <p:nvPr/>
        </p:nvSpPr>
        <p:spPr bwMode="auto">
          <a:xfrm>
            <a:off x="6684963" y="3990975"/>
            <a:ext cx="173037" cy="49213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61" name="Rectangle 17"/>
          <p:cNvSpPr>
            <a:spLocks noChangeArrowheads="1"/>
          </p:cNvSpPr>
          <p:nvPr/>
        </p:nvSpPr>
        <p:spPr bwMode="auto">
          <a:xfrm>
            <a:off x="7583488" y="3990975"/>
            <a:ext cx="142875" cy="49213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62" name="Rectangle 18"/>
          <p:cNvSpPr>
            <a:spLocks noChangeArrowheads="1"/>
          </p:cNvSpPr>
          <p:nvPr/>
        </p:nvSpPr>
        <p:spPr bwMode="auto">
          <a:xfrm>
            <a:off x="6877050" y="3990975"/>
            <a:ext cx="333375" cy="49213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63" name="Rectangle 19"/>
          <p:cNvSpPr>
            <a:spLocks noChangeArrowheads="1"/>
          </p:cNvSpPr>
          <p:nvPr/>
        </p:nvSpPr>
        <p:spPr bwMode="auto">
          <a:xfrm>
            <a:off x="7231063" y="3990975"/>
            <a:ext cx="334962" cy="49213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64" name="Rectangle 20"/>
          <p:cNvSpPr>
            <a:spLocks noChangeArrowheads="1"/>
          </p:cNvSpPr>
          <p:nvPr/>
        </p:nvSpPr>
        <p:spPr bwMode="auto">
          <a:xfrm>
            <a:off x="6684963" y="3924300"/>
            <a:ext cx="333375" cy="50800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65" name="Rectangle 21"/>
          <p:cNvSpPr>
            <a:spLocks noChangeArrowheads="1"/>
          </p:cNvSpPr>
          <p:nvPr/>
        </p:nvSpPr>
        <p:spPr bwMode="auto">
          <a:xfrm>
            <a:off x="7037388" y="3924300"/>
            <a:ext cx="336550" cy="50800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66" name="Rectangle 22"/>
          <p:cNvSpPr>
            <a:spLocks noChangeArrowheads="1"/>
          </p:cNvSpPr>
          <p:nvPr/>
        </p:nvSpPr>
        <p:spPr bwMode="auto">
          <a:xfrm>
            <a:off x="7394575" y="3924300"/>
            <a:ext cx="331788" cy="50800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67" name="Rectangle 23"/>
          <p:cNvSpPr>
            <a:spLocks noChangeArrowheads="1"/>
          </p:cNvSpPr>
          <p:nvPr/>
        </p:nvSpPr>
        <p:spPr bwMode="auto">
          <a:xfrm>
            <a:off x="6684963" y="3860800"/>
            <a:ext cx="173037" cy="47625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68" name="Rectangle 24"/>
          <p:cNvSpPr>
            <a:spLocks noChangeArrowheads="1"/>
          </p:cNvSpPr>
          <p:nvPr/>
        </p:nvSpPr>
        <p:spPr bwMode="auto">
          <a:xfrm>
            <a:off x="7583488" y="3860800"/>
            <a:ext cx="142875" cy="47625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69" name="Rectangle 25"/>
          <p:cNvSpPr>
            <a:spLocks noChangeArrowheads="1"/>
          </p:cNvSpPr>
          <p:nvPr/>
        </p:nvSpPr>
        <p:spPr bwMode="auto">
          <a:xfrm>
            <a:off x="6877050" y="3860800"/>
            <a:ext cx="333375" cy="47625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70" name="Rectangle 26"/>
          <p:cNvSpPr>
            <a:spLocks noChangeArrowheads="1"/>
          </p:cNvSpPr>
          <p:nvPr/>
        </p:nvSpPr>
        <p:spPr bwMode="auto">
          <a:xfrm>
            <a:off x="7231063" y="3860800"/>
            <a:ext cx="334962" cy="47625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71" name="Rectangle 27"/>
          <p:cNvSpPr>
            <a:spLocks noChangeArrowheads="1"/>
          </p:cNvSpPr>
          <p:nvPr/>
        </p:nvSpPr>
        <p:spPr bwMode="auto">
          <a:xfrm>
            <a:off x="6684963" y="3794125"/>
            <a:ext cx="333375" cy="49213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72" name="Rectangle 28"/>
          <p:cNvSpPr>
            <a:spLocks noChangeArrowheads="1"/>
          </p:cNvSpPr>
          <p:nvPr/>
        </p:nvSpPr>
        <p:spPr bwMode="auto">
          <a:xfrm>
            <a:off x="7037388" y="3794125"/>
            <a:ext cx="336550" cy="49213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73" name="Rectangle 29"/>
          <p:cNvSpPr>
            <a:spLocks noChangeArrowheads="1"/>
          </p:cNvSpPr>
          <p:nvPr/>
        </p:nvSpPr>
        <p:spPr bwMode="auto">
          <a:xfrm>
            <a:off x="7394575" y="3794125"/>
            <a:ext cx="331788" cy="49213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5368925" y="3689350"/>
            <a:ext cx="2495550" cy="777875"/>
            <a:chOff x="5368222" y="3879100"/>
            <a:chExt cx="2495693" cy="777404"/>
          </a:xfrm>
        </p:grpSpPr>
        <p:sp>
          <p:nvSpPr>
            <p:cNvPr id="57495" name="Rectangle 31"/>
            <p:cNvSpPr>
              <a:spLocks noChangeArrowheads="1"/>
            </p:cNvSpPr>
            <p:nvPr/>
          </p:nvSpPr>
          <p:spPr bwMode="auto">
            <a:xfrm>
              <a:off x="6243019" y="4418239"/>
              <a:ext cx="396528" cy="13913"/>
            </a:xfrm>
            <a:prstGeom prst="rect">
              <a:avLst/>
            </a:prstGeom>
            <a:solidFill>
              <a:srgbClr val="988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7496" name="Rectangle 30"/>
            <p:cNvSpPr>
              <a:spLocks noChangeArrowheads="1"/>
            </p:cNvSpPr>
            <p:nvPr/>
          </p:nvSpPr>
          <p:spPr bwMode="auto">
            <a:xfrm>
              <a:off x="6502154" y="4440848"/>
              <a:ext cx="1361761" cy="59131"/>
            </a:xfrm>
            <a:prstGeom prst="rect">
              <a:avLst/>
            </a:prstGeom>
            <a:solidFill>
              <a:srgbClr val="988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95" name="组合 194"/>
            <p:cNvGrpSpPr/>
            <p:nvPr/>
          </p:nvGrpSpPr>
          <p:grpSpPr>
            <a:xfrm>
              <a:off x="6700418" y="4402587"/>
              <a:ext cx="255656" cy="253917"/>
              <a:chOff x="6700418" y="3845395"/>
              <a:chExt cx="255656" cy="253917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75" name="Freeform 37"/>
              <p:cNvSpPr>
                <a:spLocks noEditPoints="1"/>
              </p:cNvSpPr>
              <p:nvPr/>
            </p:nvSpPr>
            <p:spPr bwMode="auto">
              <a:xfrm>
                <a:off x="6700418" y="3845395"/>
                <a:ext cx="255656" cy="253917"/>
              </a:xfrm>
              <a:custGeom>
                <a:avLst/>
                <a:gdLst>
                  <a:gd name="T0" fmla="*/ 39 w 78"/>
                  <a:gd name="T1" fmla="*/ 0 h 78"/>
                  <a:gd name="T2" fmla="*/ 78 w 78"/>
                  <a:gd name="T3" fmla="*/ 39 h 78"/>
                  <a:gd name="T4" fmla="*/ 39 w 78"/>
                  <a:gd name="T5" fmla="*/ 78 h 78"/>
                  <a:gd name="T6" fmla="*/ 0 w 78"/>
                  <a:gd name="T7" fmla="*/ 39 h 78"/>
                  <a:gd name="T8" fmla="*/ 39 w 78"/>
                  <a:gd name="T9" fmla="*/ 0 h 78"/>
                  <a:gd name="T10" fmla="*/ 39 w 78"/>
                  <a:gd name="T11" fmla="*/ 64 h 78"/>
                  <a:gd name="T12" fmla="*/ 64 w 78"/>
                  <a:gd name="T13" fmla="*/ 39 h 78"/>
                  <a:gd name="T14" fmla="*/ 39 w 78"/>
                  <a:gd name="T15" fmla="*/ 14 h 78"/>
                  <a:gd name="T16" fmla="*/ 14 w 78"/>
                  <a:gd name="T17" fmla="*/ 39 h 78"/>
                  <a:gd name="T18" fmla="*/ 39 w 78"/>
                  <a:gd name="T19" fmla="*/ 6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cubicBezTo>
                      <a:pt x="60" y="0"/>
                      <a:pt x="78" y="17"/>
                      <a:pt x="78" y="39"/>
                    </a:cubicBezTo>
                    <a:cubicBezTo>
                      <a:pt x="78" y="61"/>
                      <a:pt x="60" y="78"/>
                      <a:pt x="39" y="78"/>
                    </a:cubicBezTo>
                    <a:cubicBezTo>
                      <a:pt x="17" y="78"/>
                      <a:pt x="0" y="61"/>
                      <a:pt x="0" y="39"/>
                    </a:cubicBezTo>
                    <a:cubicBezTo>
                      <a:pt x="0" y="17"/>
                      <a:pt x="17" y="0"/>
                      <a:pt x="39" y="0"/>
                    </a:cubicBezTo>
                    <a:close/>
                    <a:moveTo>
                      <a:pt x="39" y="64"/>
                    </a:moveTo>
                    <a:cubicBezTo>
                      <a:pt x="53" y="64"/>
                      <a:pt x="64" y="53"/>
                      <a:pt x="64" y="39"/>
                    </a:cubicBezTo>
                    <a:cubicBezTo>
                      <a:pt x="64" y="25"/>
                      <a:pt x="53" y="14"/>
                      <a:pt x="39" y="14"/>
                    </a:cubicBezTo>
                    <a:cubicBezTo>
                      <a:pt x="25" y="14"/>
                      <a:pt x="14" y="25"/>
                      <a:pt x="14" y="39"/>
                    </a:cubicBezTo>
                    <a:cubicBezTo>
                      <a:pt x="14" y="53"/>
                      <a:pt x="25" y="64"/>
                      <a:pt x="39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38"/>
              <p:cNvSpPr>
                <a:spLocks noEditPoints="1"/>
              </p:cNvSpPr>
              <p:nvPr/>
            </p:nvSpPr>
            <p:spPr bwMode="auto">
              <a:xfrm>
                <a:off x="6752593" y="3901048"/>
                <a:ext cx="147828" cy="142611"/>
              </a:xfrm>
              <a:custGeom>
                <a:avLst/>
                <a:gdLst>
                  <a:gd name="T0" fmla="*/ 23 w 45"/>
                  <a:gd name="T1" fmla="*/ 0 h 44"/>
                  <a:gd name="T2" fmla="*/ 45 w 45"/>
                  <a:gd name="T3" fmla="*/ 22 h 44"/>
                  <a:gd name="T4" fmla="*/ 23 w 45"/>
                  <a:gd name="T5" fmla="*/ 44 h 44"/>
                  <a:gd name="T6" fmla="*/ 0 w 45"/>
                  <a:gd name="T7" fmla="*/ 22 h 44"/>
                  <a:gd name="T8" fmla="*/ 23 w 45"/>
                  <a:gd name="T9" fmla="*/ 0 h 44"/>
                  <a:gd name="T10" fmla="*/ 23 w 45"/>
                  <a:gd name="T11" fmla="*/ 32 h 44"/>
                  <a:gd name="T12" fmla="*/ 33 w 45"/>
                  <a:gd name="T13" fmla="*/ 22 h 44"/>
                  <a:gd name="T14" fmla="*/ 23 w 45"/>
                  <a:gd name="T15" fmla="*/ 12 h 44"/>
                  <a:gd name="T16" fmla="*/ 12 w 45"/>
                  <a:gd name="T17" fmla="*/ 22 h 44"/>
                  <a:gd name="T18" fmla="*/ 23 w 45"/>
                  <a:gd name="T19" fmla="*/ 3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4">
                    <a:moveTo>
                      <a:pt x="23" y="0"/>
                    </a:moveTo>
                    <a:cubicBezTo>
                      <a:pt x="35" y="0"/>
                      <a:pt x="45" y="10"/>
                      <a:pt x="45" y="22"/>
                    </a:cubicBezTo>
                    <a:cubicBezTo>
                      <a:pt x="45" y="34"/>
                      <a:pt x="35" y="44"/>
                      <a:pt x="23" y="44"/>
                    </a:cubicBezTo>
                    <a:cubicBezTo>
                      <a:pt x="10" y="44"/>
                      <a:pt x="0" y="34"/>
                      <a:pt x="0" y="22"/>
                    </a:cubicBezTo>
                    <a:cubicBezTo>
                      <a:pt x="0" y="10"/>
                      <a:pt x="10" y="0"/>
                      <a:pt x="23" y="0"/>
                    </a:cubicBezTo>
                    <a:close/>
                    <a:moveTo>
                      <a:pt x="23" y="32"/>
                    </a:moveTo>
                    <a:cubicBezTo>
                      <a:pt x="29" y="32"/>
                      <a:pt x="33" y="28"/>
                      <a:pt x="33" y="22"/>
                    </a:cubicBezTo>
                    <a:cubicBezTo>
                      <a:pt x="33" y="16"/>
                      <a:pt x="29" y="12"/>
                      <a:pt x="23" y="12"/>
                    </a:cubicBezTo>
                    <a:cubicBezTo>
                      <a:pt x="17" y="12"/>
                      <a:pt x="12" y="16"/>
                      <a:pt x="12" y="22"/>
                    </a:cubicBezTo>
                    <a:cubicBezTo>
                      <a:pt x="12" y="28"/>
                      <a:pt x="17" y="32"/>
                      <a:pt x="2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Oval 39"/>
              <p:cNvSpPr>
                <a:spLocks noChangeArrowheads="1"/>
              </p:cNvSpPr>
              <p:nvPr/>
            </p:nvSpPr>
            <p:spPr bwMode="auto">
              <a:xfrm>
                <a:off x="6803028" y="3946266"/>
                <a:ext cx="52175" cy="521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7409995" y="4402587"/>
              <a:ext cx="255656" cy="253917"/>
              <a:chOff x="7409995" y="3845395"/>
              <a:chExt cx="255656" cy="253917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78" name="Freeform 40"/>
              <p:cNvSpPr>
                <a:spLocks noEditPoints="1"/>
              </p:cNvSpPr>
              <p:nvPr/>
            </p:nvSpPr>
            <p:spPr bwMode="auto">
              <a:xfrm>
                <a:off x="7409995" y="3845395"/>
                <a:ext cx="255656" cy="253917"/>
              </a:xfrm>
              <a:custGeom>
                <a:avLst/>
                <a:gdLst>
                  <a:gd name="T0" fmla="*/ 39 w 78"/>
                  <a:gd name="T1" fmla="*/ 0 h 78"/>
                  <a:gd name="T2" fmla="*/ 78 w 78"/>
                  <a:gd name="T3" fmla="*/ 39 h 78"/>
                  <a:gd name="T4" fmla="*/ 39 w 78"/>
                  <a:gd name="T5" fmla="*/ 78 h 78"/>
                  <a:gd name="T6" fmla="*/ 0 w 78"/>
                  <a:gd name="T7" fmla="*/ 39 h 78"/>
                  <a:gd name="T8" fmla="*/ 39 w 78"/>
                  <a:gd name="T9" fmla="*/ 0 h 78"/>
                  <a:gd name="T10" fmla="*/ 39 w 78"/>
                  <a:gd name="T11" fmla="*/ 64 h 78"/>
                  <a:gd name="T12" fmla="*/ 64 w 78"/>
                  <a:gd name="T13" fmla="*/ 39 h 78"/>
                  <a:gd name="T14" fmla="*/ 39 w 78"/>
                  <a:gd name="T15" fmla="*/ 14 h 78"/>
                  <a:gd name="T16" fmla="*/ 14 w 78"/>
                  <a:gd name="T17" fmla="*/ 39 h 78"/>
                  <a:gd name="T18" fmla="*/ 39 w 78"/>
                  <a:gd name="T19" fmla="*/ 6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cubicBezTo>
                      <a:pt x="61" y="0"/>
                      <a:pt x="78" y="17"/>
                      <a:pt x="78" y="39"/>
                    </a:cubicBezTo>
                    <a:cubicBezTo>
                      <a:pt x="78" y="61"/>
                      <a:pt x="61" y="78"/>
                      <a:pt x="39" y="78"/>
                    </a:cubicBezTo>
                    <a:cubicBezTo>
                      <a:pt x="17" y="78"/>
                      <a:pt x="0" y="61"/>
                      <a:pt x="0" y="39"/>
                    </a:cubicBezTo>
                    <a:cubicBezTo>
                      <a:pt x="0" y="17"/>
                      <a:pt x="17" y="0"/>
                      <a:pt x="39" y="0"/>
                    </a:cubicBezTo>
                    <a:close/>
                    <a:moveTo>
                      <a:pt x="39" y="64"/>
                    </a:moveTo>
                    <a:cubicBezTo>
                      <a:pt x="53" y="64"/>
                      <a:pt x="64" y="53"/>
                      <a:pt x="64" y="39"/>
                    </a:cubicBezTo>
                    <a:cubicBezTo>
                      <a:pt x="64" y="25"/>
                      <a:pt x="53" y="14"/>
                      <a:pt x="39" y="14"/>
                    </a:cubicBezTo>
                    <a:cubicBezTo>
                      <a:pt x="25" y="14"/>
                      <a:pt x="14" y="25"/>
                      <a:pt x="14" y="39"/>
                    </a:cubicBezTo>
                    <a:cubicBezTo>
                      <a:pt x="14" y="53"/>
                      <a:pt x="25" y="64"/>
                      <a:pt x="39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 41"/>
              <p:cNvSpPr>
                <a:spLocks noEditPoints="1"/>
              </p:cNvSpPr>
              <p:nvPr/>
            </p:nvSpPr>
            <p:spPr bwMode="auto">
              <a:xfrm>
                <a:off x="7465648" y="3901048"/>
                <a:ext cx="144350" cy="142611"/>
              </a:xfrm>
              <a:custGeom>
                <a:avLst/>
                <a:gdLst>
                  <a:gd name="T0" fmla="*/ 22 w 44"/>
                  <a:gd name="T1" fmla="*/ 0 h 44"/>
                  <a:gd name="T2" fmla="*/ 44 w 44"/>
                  <a:gd name="T3" fmla="*/ 22 h 44"/>
                  <a:gd name="T4" fmla="*/ 22 w 44"/>
                  <a:gd name="T5" fmla="*/ 44 h 44"/>
                  <a:gd name="T6" fmla="*/ 0 w 44"/>
                  <a:gd name="T7" fmla="*/ 22 h 44"/>
                  <a:gd name="T8" fmla="*/ 22 w 44"/>
                  <a:gd name="T9" fmla="*/ 0 h 44"/>
                  <a:gd name="T10" fmla="*/ 22 w 44"/>
                  <a:gd name="T11" fmla="*/ 32 h 44"/>
                  <a:gd name="T12" fmla="*/ 32 w 44"/>
                  <a:gd name="T13" fmla="*/ 22 h 44"/>
                  <a:gd name="T14" fmla="*/ 22 w 44"/>
                  <a:gd name="T15" fmla="*/ 12 h 44"/>
                  <a:gd name="T16" fmla="*/ 12 w 44"/>
                  <a:gd name="T17" fmla="*/ 22 h 44"/>
                  <a:gd name="T18" fmla="*/ 22 w 44"/>
                  <a:gd name="T19" fmla="*/ 3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cubicBezTo>
                      <a:pt x="34" y="0"/>
                      <a:pt x="44" y="10"/>
                      <a:pt x="44" y="22"/>
                    </a:cubicBezTo>
                    <a:cubicBezTo>
                      <a:pt x="44" y="34"/>
                      <a:pt x="34" y="44"/>
                      <a:pt x="22" y="44"/>
                    </a:cubicBezTo>
                    <a:cubicBezTo>
                      <a:pt x="10" y="44"/>
                      <a:pt x="0" y="34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lose/>
                    <a:moveTo>
                      <a:pt x="22" y="32"/>
                    </a:moveTo>
                    <a:cubicBezTo>
                      <a:pt x="28" y="32"/>
                      <a:pt x="32" y="28"/>
                      <a:pt x="32" y="22"/>
                    </a:cubicBezTo>
                    <a:cubicBezTo>
                      <a:pt x="32" y="16"/>
                      <a:pt x="28" y="12"/>
                      <a:pt x="22" y="12"/>
                    </a:cubicBezTo>
                    <a:cubicBezTo>
                      <a:pt x="16" y="12"/>
                      <a:pt x="12" y="16"/>
                      <a:pt x="12" y="22"/>
                    </a:cubicBezTo>
                    <a:cubicBezTo>
                      <a:pt x="12" y="28"/>
                      <a:pt x="16" y="32"/>
                      <a:pt x="22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Oval 42"/>
              <p:cNvSpPr>
                <a:spLocks noChangeArrowheads="1"/>
              </p:cNvSpPr>
              <p:nvPr/>
            </p:nvSpPr>
            <p:spPr bwMode="auto">
              <a:xfrm>
                <a:off x="7510866" y="3946266"/>
                <a:ext cx="52175" cy="521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499" name="组合 7"/>
            <p:cNvGrpSpPr/>
            <p:nvPr/>
          </p:nvGrpSpPr>
          <p:grpSpPr bwMode="auto">
            <a:xfrm>
              <a:off x="5368222" y="3879100"/>
              <a:ext cx="1175670" cy="777404"/>
              <a:chOff x="5367023" y="3266620"/>
              <a:chExt cx="1175670" cy="777404"/>
            </a:xfrm>
          </p:grpSpPr>
          <p:sp>
            <p:nvSpPr>
              <p:cNvPr id="57500" name="Rectangle 32"/>
              <p:cNvSpPr>
                <a:spLocks noChangeArrowheads="1"/>
              </p:cNvSpPr>
              <p:nvPr/>
            </p:nvSpPr>
            <p:spPr bwMode="auto">
              <a:xfrm>
                <a:off x="5657462" y="3423144"/>
                <a:ext cx="19130" cy="147829"/>
              </a:xfrm>
              <a:prstGeom prst="rect">
                <a:avLst/>
              </a:pr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501" name="Freeform 33"/>
              <p:cNvSpPr/>
              <p:nvPr/>
            </p:nvSpPr>
            <p:spPr bwMode="auto">
              <a:xfrm>
                <a:off x="5419198" y="3583146"/>
                <a:ext cx="766968" cy="271309"/>
              </a:xfrm>
              <a:custGeom>
                <a:avLst/>
                <a:gdLst>
                  <a:gd name="T0" fmla="*/ 2147483646 w 235"/>
                  <a:gd name="T1" fmla="*/ 0 h 83"/>
                  <a:gd name="T2" fmla="*/ 2147483646 w 235"/>
                  <a:gd name="T3" fmla="*/ 0 h 83"/>
                  <a:gd name="T4" fmla="*/ 2147483646 w 235"/>
                  <a:gd name="T5" fmla="*/ 2147483646 h 83"/>
                  <a:gd name="T6" fmla="*/ 2147483646 w 235"/>
                  <a:gd name="T7" fmla="*/ 2147483646 h 83"/>
                  <a:gd name="T8" fmla="*/ 2147483646 w 235"/>
                  <a:gd name="T9" fmla="*/ 2147483646 h 83"/>
                  <a:gd name="T10" fmla="*/ 2147483646 w 235"/>
                  <a:gd name="T11" fmla="*/ 2147483646 h 83"/>
                  <a:gd name="T12" fmla="*/ 2147483646 w 235"/>
                  <a:gd name="T13" fmla="*/ 2147483646 h 83"/>
                  <a:gd name="T14" fmla="*/ 2147483646 w 235"/>
                  <a:gd name="T15" fmla="*/ 2147483646 h 83"/>
                  <a:gd name="T16" fmla="*/ 2147483646 w 235"/>
                  <a:gd name="T17" fmla="*/ 2147483646 h 83"/>
                  <a:gd name="T18" fmla="*/ 2147483646 w 235"/>
                  <a:gd name="T19" fmla="*/ 2147483646 h 83"/>
                  <a:gd name="T20" fmla="*/ 2147483646 w 235"/>
                  <a:gd name="T21" fmla="*/ 2147483646 h 83"/>
                  <a:gd name="T22" fmla="*/ 2147483646 w 235"/>
                  <a:gd name="T23" fmla="*/ 2147483646 h 83"/>
                  <a:gd name="T24" fmla="*/ 2147483646 w 235"/>
                  <a:gd name="T25" fmla="*/ 2147483646 h 83"/>
                  <a:gd name="T26" fmla="*/ 2147483646 w 235"/>
                  <a:gd name="T27" fmla="*/ 2147483646 h 83"/>
                  <a:gd name="T28" fmla="*/ 2147483646 w 235"/>
                  <a:gd name="T29" fmla="*/ 2147483646 h 83"/>
                  <a:gd name="T30" fmla="*/ 2147483646 w 235"/>
                  <a:gd name="T31" fmla="*/ 0 h 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35" h="83">
                    <a:moveTo>
                      <a:pt x="235" y="0"/>
                    </a:moveTo>
                    <a:cubicBezTo>
                      <a:pt x="124" y="0"/>
                      <a:pt x="124" y="0"/>
                      <a:pt x="124" y="0"/>
                    </a:cubicBezTo>
                    <a:cubicBezTo>
                      <a:pt x="120" y="5"/>
                      <a:pt x="120" y="5"/>
                      <a:pt x="120" y="5"/>
                    </a:cubicBezTo>
                    <a:cubicBezTo>
                      <a:pt x="120" y="5"/>
                      <a:pt x="50" y="2"/>
                      <a:pt x="27" y="5"/>
                    </a:cubicBezTo>
                    <a:cubicBezTo>
                      <a:pt x="21" y="6"/>
                      <a:pt x="7" y="11"/>
                      <a:pt x="3" y="17"/>
                    </a:cubicBezTo>
                    <a:cubicBezTo>
                      <a:pt x="0" y="22"/>
                      <a:pt x="2" y="35"/>
                      <a:pt x="3" y="41"/>
                    </a:cubicBezTo>
                    <a:cubicBezTo>
                      <a:pt x="4" y="47"/>
                      <a:pt x="11" y="63"/>
                      <a:pt x="11" y="63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60" y="79"/>
                      <a:pt x="60" y="79"/>
                      <a:pt x="60" y="79"/>
                    </a:cubicBezTo>
                    <a:cubicBezTo>
                      <a:pt x="124" y="79"/>
                      <a:pt x="124" y="79"/>
                      <a:pt x="124" y="79"/>
                    </a:cubicBezTo>
                    <a:cubicBezTo>
                      <a:pt x="136" y="83"/>
                      <a:pt x="136" y="83"/>
                      <a:pt x="136" y="83"/>
                    </a:cubicBezTo>
                    <a:cubicBezTo>
                      <a:pt x="169" y="83"/>
                      <a:pt x="169" y="83"/>
                      <a:pt x="169" y="83"/>
                    </a:cubicBezTo>
                    <a:cubicBezTo>
                      <a:pt x="169" y="83"/>
                      <a:pt x="168" y="57"/>
                      <a:pt x="190" y="35"/>
                    </a:cubicBezTo>
                    <a:cubicBezTo>
                      <a:pt x="204" y="21"/>
                      <a:pt x="233" y="12"/>
                      <a:pt x="233" y="12"/>
                    </a:cubicBezTo>
                    <a:cubicBezTo>
                      <a:pt x="235" y="2"/>
                      <a:pt x="235" y="2"/>
                      <a:pt x="235" y="2"/>
                    </a:cubicBez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988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502" name="Freeform 34"/>
              <p:cNvSpPr>
                <a:spLocks noEditPoints="1"/>
              </p:cNvSpPr>
              <p:nvPr/>
            </p:nvSpPr>
            <p:spPr bwMode="auto">
              <a:xfrm>
                <a:off x="5987903" y="3664887"/>
                <a:ext cx="379137" cy="379136"/>
              </a:xfrm>
              <a:custGeom>
                <a:avLst/>
                <a:gdLst>
                  <a:gd name="T0" fmla="*/ 2147483646 w 116"/>
                  <a:gd name="T1" fmla="*/ 0 h 116"/>
                  <a:gd name="T2" fmla="*/ 2147483646 w 116"/>
                  <a:gd name="T3" fmla="*/ 2147483646 h 116"/>
                  <a:gd name="T4" fmla="*/ 2147483646 w 116"/>
                  <a:gd name="T5" fmla="*/ 2147483646 h 116"/>
                  <a:gd name="T6" fmla="*/ 0 w 116"/>
                  <a:gd name="T7" fmla="*/ 2147483646 h 116"/>
                  <a:gd name="T8" fmla="*/ 2147483646 w 116"/>
                  <a:gd name="T9" fmla="*/ 0 h 116"/>
                  <a:gd name="T10" fmla="*/ 2147483646 w 116"/>
                  <a:gd name="T11" fmla="*/ 2147483646 h 116"/>
                  <a:gd name="T12" fmla="*/ 2147483646 w 116"/>
                  <a:gd name="T13" fmla="*/ 2147483646 h 116"/>
                  <a:gd name="T14" fmla="*/ 2147483646 w 116"/>
                  <a:gd name="T15" fmla="*/ 2147483646 h 116"/>
                  <a:gd name="T16" fmla="*/ 2147483646 w 116"/>
                  <a:gd name="T17" fmla="*/ 2147483646 h 116"/>
                  <a:gd name="T18" fmla="*/ 2147483646 w 116"/>
                  <a:gd name="T19" fmla="*/ 2147483646 h 1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6" h="116">
                    <a:moveTo>
                      <a:pt x="58" y="0"/>
                    </a:move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lose/>
                    <a:moveTo>
                      <a:pt x="58" y="95"/>
                    </a:moveTo>
                    <a:cubicBezTo>
                      <a:pt x="78" y="95"/>
                      <a:pt x="95" y="79"/>
                      <a:pt x="95" y="58"/>
                    </a:cubicBezTo>
                    <a:cubicBezTo>
                      <a:pt x="95" y="38"/>
                      <a:pt x="78" y="22"/>
                      <a:pt x="58" y="22"/>
                    </a:cubicBezTo>
                    <a:cubicBezTo>
                      <a:pt x="38" y="22"/>
                      <a:pt x="21" y="38"/>
                      <a:pt x="21" y="58"/>
                    </a:cubicBezTo>
                    <a:cubicBezTo>
                      <a:pt x="21" y="79"/>
                      <a:pt x="38" y="95"/>
                      <a:pt x="58" y="95"/>
                    </a:cubicBez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503" name="Freeform 35"/>
              <p:cNvSpPr>
                <a:spLocks noEditPoints="1"/>
              </p:cNvSpPr>
              <p:nvPr/>
            </p:nvSpPr>
            <p:spPr bwMode="auto">
              <a:xfrm>
                <a:off x="6069644" y="3746627"/>
                <a:ext cx="215656" cy="215656"/>
              </a:xfrm>
              <a:custGeom>
                <a:avLst/>
                <a:gdLst>
                  <a:gd name="T0" fmla="*/ 2147483646 w 66"/>
                  <a:gd name="T1" fmla="*/ 0 h 66"/>
                  <a:gd name="T2" fmla="*/ 2147483646 w 66"/>
                  <a:gd name="T3" fmla="*/ 2147483646 h 66"/>
                  <a:gd name="T4" fmla="*/ 2147483646 w 66"/>
                  <a:gd name="T5" fmla="*/ 2147483646 h 66"/>
                  <a:gd name="T6" fmla="*/ 0 w 66"/>
                  <a:gd name="T7" fmla="*/ 2147483646 h 66"/>
                  <a:gd name="T8" fmla="*/ 2147483646 w 66"/>
                  <a:gd name="T9" fmla="*/ 0 h 66"/>
                  <a:gd name="T10" fmla="*/ 2147483646 w 66"/>
                  <a:gd name="T11" fmla="*/ 2147483646 h 66"/>
                  <a:gd name="T12" fmla="*/ 2147483646 w 66"/>
                  <a:gd name="T13" fmla="*/ 2147483646 h 66"/>
                  <a:gd name="T14" fmla="*/ 2147483646 w 66"/>
                  <a:gd name="T15" fmla="*/ 2147483646 h 66"/>
                  <a:gd name="T16" fmla="*/ 2147483646 w 66"/>
                  <a:gd name="T17" fmla="*/ 2147483646 h 66"/>
                  <a:gd name="T18" fmla="*/ 2147483646 w 66"/>
                  <a:gd name="T19" fmla="*/ 2147483646 h 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cubicBezTo>
                      <a:pt x="51" y="0"/>
                      <a:pt x="66" y="15"/>
                      <a:pt x="66" y="33"/>
                    </a:cubicBezTo>
                    <a:cubicBezTo>
                      <a:pt x="66" y="52"/>
                      <a:pt x="51" y="66"/>
                      <a:pt x="33" y="66"/>
                    </a:cubicBezTo>
                    <a:cubicBezTo>
                      <a:pt x="15" y="66"/>
                      <a:pt x="0" y="52"/>
                      <a:pt x="0" y="33"/>
                    </a:cubicBezTo>
                    <a:cubicBezTo>
                      <a:pt x="0" y="15"/>
                      <a:pt x="15" y="0"/>
                      <a:pt x="33" y="0"/>
                    </a:cubicBezTo>
                    <a:close/>
                    <a:moveTo>
                      <a:pt x="33" y="49"/>
                    </a:moveTo>
                    <a:cubicBezTo>
                      <a:pt x="41" y="49"/>
                      <a:pt x="48" y="42"/>
                      <a:pt x="48" y="33"/>
                    </a:cubicBezTo>
                    <a:cubicBezTo>
                      <a:pt x="48" y="25"/>
                      <a:pt x="41" y="18"/>
                      <a:pt x="33" y="18"/>
                    </a:cubicBezTo>
                    <a:cubicBezTo>
                      <a:pt x="24" y="18"/>
                      <a:pt x="18" y="25"/>
                      <a:pt x="18" y="33"/>
                    </a:cubicBezTo>
                    <a:cubicBezTo>
                      <a:pt x="18" y="42"/>
                      <a:pt x="24" y="49"/>
                      <a:pt x="33" y="49"/>
                    </a:cubicBez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504" name="Oval 36"/>
              <p:cNvSpPr>
                <a:spLocks noChangeArrowheads="1"/>
              </p:cNvSpPr>
              <p:nvPr/>
            </p:nvSpPr>
            <p:spPr bwMode="auto">
              <a:xfrm>
                <a:off x="6137470" y="3816193"/>
                <a:ext cx="78262" cy="78263"/>
              </a:xfrm>
              <a:prstGeom prst="ellipse">
                <a:avLst/>
              </a:pr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505" name="Freeform 43"/>
              <p:cNvSpPr>
                <a:spLocks noEditPoints="1"/>
              </p:cNvSpPr>
              <p:nvPr/>
            </p:nvSpPr>
            <p:spPr bwMode="auto">
              <a:xfrm>
                <a:off x="5403545" y="3828368"/>
                <a:ext cx="217394" cy="215656"/>
              </a:xfrm>
              <a:custGeom>
                <a:avLst/>
                <a:gdLst>
                  <a:gd name="T0" fmla="*/ 2147483646 w 67"/>
                  <a:gd name="T1" fmla="*/ 0 h 66"/>
                  <a:gd name="T2" fmla="*/ 2147483646 w 67"/>
                  <a:gd name="T3" fmla="*/ 2147483646 h 66"/>
                  <a:gd name="T4" fmla="*/ 2147483646 w 67"/>
                  <a:gd name="T5" fmla="*/ 2147483646 h 66"/>
                  <a:gd name="T6" fmla="*/ 0 w 67"/>
                  <a:gd name="T7" fmla="*/ 2147483646 h 66"/>
                  <a:gd name="T8" fmla="*/ 2147483646 w 67"/>
                  <a:gd name="T9" fmla="*/ 0 h 66"/>
                  <a:gd name="T10" fmla="*/ 2147483646 w 67"/>
                  <a:gd name="T11" fmla="*/ 2147483646 h 66"/>
                  <a:gd name="T12" fmla="*/ 2147483646 w 67"/>
                  <a:gd name="T13" fmla="*/ 2147483646 h 66"/>
                  <a:gd name="T14" fmla="*/ 2147483646 w 67"/>
                  <a:gd name="T15" fmla="*/ 2147483646 h 66"/>
                  <a:gd name="T16" fmla="*/ 2147483646 w 67"/>
                  <a:gd name="T17" fmla="*/ 2147483646 h 66"/>
                  <a:gd name="T18" fmla="*/ 2147483646 w 67"/>
                  <a:gd name="T19" fmla="*/ 2147483646 h 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7" h="66">
                    <a:moveTo>
                      <a:pt x="33" y="0"/>
                    </a:moveTo>
                    <a:cubicBezTo>
                      <a:pt x="52" y="0"/>
                      <a:pt x="67" y="15"/>
                      <a:pt x="67" y="33"/>
                    </a:cubicBezTo>
                    <a:cubicBezTo>
                      <a:pt x="67" y="52"/>
                      <a:pt x="52" y="66"/>
                      <a:pt x="33" y="66"/>
                    </a:cubicBezTo>
                    <a:cubicBezTo>
                      <a:pt x="15" y="66"/>
                      <a:pt x="0" y="52"/>
                      <a:pt x="0" y="33"/>
                    </a:cubicBezTo>
                    <a:cubicBezTo>
                      <a:pt x="0" y="15"/>
                      <a:pt x="15" y="0"/>
                      <a:pt x="33" y="0"/>
                    </a:cubicBezTo>
                    <a:close/>
                    <a:moveTo>
                      <a:pt x="33" y="54"/>
                    </a:moveTo>
                    <a:cubicBezTo>
                      <a:pt x="45" y="54"/>
                      <a:pt x="54" y="45"/>
                      <a:pt x="54" y="33"/>
                    </a:cubicBezTo>
                    <a:cubicBezTo>
                      <a:pt x="54" y="22"/>
                      <a:pt x="45" y="12"/>
                      <a:pt x="33" y="12"/>
                    </a:cubicBezTo>
                    <a:cubicBezTo>
                      <a:pt x="22" y="12"/>
                      <a:pt x="12" y="22"/>
                      <a:pt x="12" y="33"/>
                    </a:cubicBezTo>
                    <a:cubicBezTo>
                      <a:pt x="12" y="45"/>
                      <a:pt x="22" y="54"/>
                      <a:pt x="33" y="54"/>
                    </a:cubicBez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506" name="Freeform 44"/>
              <p:cNvSpPr>
                <a:spLocks noEditPoints="1"/>
              </p:cNvSpPr>
              <p:nvPr/>
            </p:nvSpPr>
            <p:spPr bwMode="auto">
              <a:xfrm>
                <a:off x="5452242" y="3873586"/>
                <a:ext cx="120001" cy="125219"/>
              </a:xfrm>
              <a:custGeom>
                <a:avLst/>
                <a:gdLst>
                  <a:gd name="T0" fmla="*/ 2147483646 w 37"/>
                  <a:gd name="T1" fmla="*/ 0 h 38"/>
                  <a:gd name="T2" fmla="*/ 2147483646 w 37"/>
                  <a:gd name="T3" fmla="*/ 2147483646 h 38"/>
                  <a:gd name="T4" fmla="*/ 2147483646 w 37"/>
                  <a:gd name="T5" fmla="*/ 2147483646 h 38"/>
                  <a:gd name="T6" fmla="*/ 0 w 37"/>
                  <a:gd name="T7" fmla="*/ 2147483646 h 38"/>
                  <a:gd name="T8" fmla="*/ 2147483646 w 37"/>
                  <a:gd name="T9" fmla="*/ 0 h 38"/>
                  <a:gd name="T10" fmla="*/ 2147483646 w 37"/>
                  <a:gd name="T11" fmla="*/ 2147483646 h 38"/>
                  <a:gd name="T12" fmla="*/ 2147483646 w 37"/>
                  <a:gd name="T13" fmla="*/ 2147483646 h 38"/>
                  <a:gd name="T14" fmla="*/ 2147483646 w 37"/>
                  <a:gd name="T15" fmla="*/ 2147483646 h 38"/>
                  <a:gd name="T16" fmla="*/ 2147483646 w 37"/>
                  <a:gd name="T17" fmla="*/ 2147483646 h 38"/>
                  <a:gd name="T18" fmla="*/ 2147483646 w 37"/>
                  <a:gd name="T19" fmla="*/ 2147483646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7" h="38">
                    <a:moveTo>
                      <a:pt x="18" y="0"/>
                    </a:moveTo>
                    <a:cubicBezTo>
                      <a:pt x="29" y="0"/>
                      <a:pt x="37" y="9"/>
                      <a:pt x="37" y="19"/>
                    </a:cubicBezTo>
                    <a:cubicBezTo>
                      <a:pt x="37" y="30"/>
                      <a:pt x="29" y="38"/>
                      <a:pt x="18" y="38"/>
                    </a:cubicBezTo>
                    <a:cubicBezTo>
                      <a:pt x="8" y="38"/>
                      <a:pt x="0" y="30"/>
                      <a:pt x="0" y="19"/>
                    </a:cubicBezTo>
                    <a:cubicBezTo>
                      <a:pt x="0" y="9"/>
                      <a:pt x="8" y="0"/>
                      <a:pt x="18" y="0"/>
                    </a:cubicBezTo>
                    <a:close/>
                    <a:moveTo>
                      <a:pt x="18" y="28"/>
                    </a:moveTo>
                    <a:cubicBezTo>
                      <a:pt x="23" y="28"/>
                      <a:pt x="27" y="24"/>
                      <a:pt x="27" y="19"/>
                    </a:cubicBezTo>
                    <a:cubicBezTo>
                      <a:pt x="27" y="14"/>
                      <a:pt x="23" y="10"/>
                      <a:pt x="18" y="10"/>
                    </a:cubicBezTo>
                    <a:cubicBezTo>
                      <a:pt x="14" y="10"/>
                      <a:pt x="10" y="14"/>
                      <a:pt x="10" y="19"/>
                    </a:cubicBezTo>
                    <a:cubicBezTo>
                      <a:pt x="10" y="24"/>
                      <a:pt x="14" y="28"/>
                      <a:pt x="18" y="28"/>
                    </a:cubicBez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507" name="Oval 45"/>
              <p:cNvSpPr>
                <a:spLocks noChangeArrowheads="1"/>
              </p:cNvSpPr>
              <p:nvPr/>
            </p:nvSpPr>
            <p:spPr bwMode="auto">
              <a:xfrm>
                <a:off x="5490503" y="3913586"/>
                <a:ext cx="43478" cy="45218"/>
              </a:xfrm>
              <a:prstGeom prst="ellipse">
                <a:avLst/>
              </a:pr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508" name="Freeform 46"/>
              <p:cNvSpPr/>
              <p:nvPr/>
            </p:nvSpPr>
            <p:spPr bwMode="auto">
              <a:xfrm>
                <a:off x="5367023" y="3772715"/>
                <a:ext cx="290439" cy="88698"/>
              </a:xfrm>
              <a:custGeom>
                <a:avLst/>
                <a:gdLst>
                  <a:gd name="T0" fmla="*/ 2147483646 w 89"/>
                  <a:gd name="T1" fmla="*/ 2147483646 h 27"/>
                  <a:gd name="T2" fmla="*/ 2147483646 w 89"/>
                  <a:gd name="T3" fmla="*/ 2147483646 h 27"/>
                  <a:gd name="T4" fmla="*/ 0 w 89"/>
                  <a:gd name="T5" fmla="*/ 2147483646 h 27"/>
                  <a:gd name="T6" fmla="*/ 2147483646 w 89"/>
                  <a:gd name="T7" fmla="*/ 0 h 27"/>
                  <a:gd name="T8" fmla="*/ 2147483646 w 89"/>
                  <a:gd name="T9" fmla="*/ 2147483646 h 27"/>
                  <a:gd name="T10" fmla="*/ 2147483646 w 89"/>
                  <a:gd name="T11" fmla="*/ 2147483646 h 27"/>
                  <a:gd name="T12" fmla="*/ 2147483646 w 89"/>
                  <a:gd name="T13" fmla="*/ 2147483646 h 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9" h="27">
                    <a:moveTo>
                      <a:pt x="44" y="9"/>
                    </a:moveTo>
                    <a:cubicBezTo>
                      <a:pt x="31" y="9"/>
                      <a:pt x="18" y="16"/>
                      <a:pt x="11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9" y="11"/>
                      <a:pt x="25" y="0"/>
                      <a:pt x="44" y="0"/>
                    </a:cubicBezTo>
                    <a:cubicBezTo>
                      <a:pt x="64" y="0"/>
                      <a:pt x="80" y="11"/>
                      <a:pt x="89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0" y="16"/>
                      <a:pt x="58" y="9"/>
                      <a:pt x="44" y="9"/>
                    </a:cubicBez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509" name="Freeform 47"/>
              <p:cNvSpPr>
                <a:spLocks noEditPoints="1"/>
              </p:cNvSpPr>
              <p:nvPr/>
            </p:nvSpPr>
            <p:spPr bwMode="auto">
              <a:xfrm>
                <a:off x="5869640" y="3842281"/>
                <a:ext cx="85218" cy="172177"/>
              </a:xfrm>
              <a:custGeom>
                <a:avLst/>
                <a:gdLst>
                  <a:gd name="T0" fmla="*/ 2147483646 w 49"/>
                  <a:gd name="T1" fmla="*/ 0 h 99"/>
                  <a:gd name="T2" fmla="*/ 2147483646 w 49"/>
                  <a:gd name="T3" fmla="*/ 2147483646 h 99"/>
                  <a:gd name="T4" fmla="*/ 0 w 49"/>
                  <a:gd name="T5" fmla="*/ 2147483646 h 99"/>
                  <a:gd name="T6" fmla="*/ 0 w 49"/>
                  <a:gd name="T7" fmla="*/ 0 h 99"/>
                  <a:gd name="T8" fmla="*/ 2147483646 w 49"/>
                  <a:gd name="T9" fmla="*/ 0 h 99"/>
                  <a:gd name="T10" fmla="*/ 2147483646 w 49"/>
                  <a:gd name="T11" fmla="*/ 2147483646 h 99"/>
                  <a:gd name="T12" fmla="*/ 2147483646 w 49"/>
                  <a:gd name="T13" fmla="*/ 2147483646 h 99"/>
                  <a:gd name="T14" fmla="*/ 2147483646 w 49"/>
                  <a:gd name="T15" fmla="*/ 2147483646 h 99"/>
                  <a:gd name="T16" fmla="*/ 2147483646 w 49"/>
                  <a:gd name="T17" fmla="*/ 2147483646 h 99"/>
                  <a:gd name="T18" fmla="*/ 2147483646 w 49"/>
                  <a:gd name="T19" fmla="*/ 2147483646 h 99"/>
                  <a:gd name="T20" fmla="*/ 2147483646 w 49"/>
                  <a:gd name="T21" fmla="*/ 2147483646 h 99"/>
                  <a:gd name="T22" fmla="*/ 2147483646 w 49"/>
                  <a:gd name="T23" fmla="*/ 2147483646 h 99"/>
                  <a:gd name="T24" fmla="*/ 2147483646 w 49"/>
                  <a:gd name="T25" fmla="*/ 2147483646 h 99"/>
                  <a:gd name="T26" fmla="*/ 2147483646 w 49"/>
                  <a:gd name="T27" fmla="*/ 2147483646 h 99"/>
                  <a:gd name="T28" fmla="*/ 2147483646 w 49"/>
                  <a:gd name="T29" fmla="*/ 2147483646 h 99"/>
                  <a:gd name="T30" fmla="*/ 2147483646 w 49"/>
                  <a:gd name="T31" fmla="*/ 2147483646 h 99"/>
                  <a:gd name="T32" fmla="*/ 2147483646 w 49"/>
                  <a:gd name="T33" fmla="*/ 2147483646 h 99"/>
                  <a:gd name="T34" fmla="*/ 2147483646 w 49"/>
                  <a:gd name="T35" fmla="*/ 2147483646 h 99"/>
                  <a:gd name="T36" fmla="*/ 2147483646 w 49"/>
                  <a:gd name="T37" fmla="*/ 2147483646 h 99"/>
                  <a:gd name="T38" fmla="*/ 2147483646 w 49"/>
                  <a:gd name="T39" fmla="*/ 2147483646 h 9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49" h="99">
                    <a:moveTo>
                      <a:pt x="49" y="0"/>
                    </a:moveTo>
                    <a:lnTo>
                      <a:pt x="49" y="99"/>
                    </a:lnTo>
                    <a:lnTo>
                      <a:pt x="0" y="99"/>
                    </a:lnTo>
                    <a:lnTo>
                      <a:pt x="0" y="0"/>
                    </a:lnTo>
                    <a:lnTo>
                      <a:pt x="49" y="0"/>
                    </a:lnTo>
                    <a:close/>
                    <a:moveTo>
                      <a:pt x="2" y="95"/>
                    </a:moveTo>
                    <a:lnTo>
                      <a:pt x="47" y="95"/>
                    </a:lnTo>
                    <a:lnTo>
                      <a:pt x="47" y="69"/>
                    </a:lnTo>
                    <a:lnTo>
                      <a:pt x="2" y="69"/>
                    </a:lnTo>
                    <a:lnTo>
                      <a:pt x="2" y="95"/>
                    </a:lnTo>
                    <a:close/>
                    <a:moveTo>
                      <a:pt x="2" y="62"/>
                    </a:moveTo>
                    <a:lnTo>
                      <a:pt x="47" y="62"/>
                    </a:lnTo>
                    <a:lnTo>
                      <a:pt x="47" y="37"/>
                    </a:lnTo>
                    <a:lnTo>
                      <a:pt x="2" y="37"/>
                    </a:lnTo>
                    <a:lnTo>
                      <a:pt x="2" y="62"/>
                    </a:lnTo>
                    <a:close/>
                    <a:moveTo>
                      <a:pt x="2" y="30"/>
                    </a:moveTo>
                    <a:lnTo>
                      <a:pt x="47" y="30"/>
                    </a:lnTo>
                    <a:lnTo>
                      <a:pt x="47" y="5"/>
                    </a:lnTo>
                    <a:lnTo>
                      <a:pt x="2" y="5"/>
                    </a:lnTo>
                    <a:lnTo>
                      <a:pt x="2" y="30"/>
                    </a:ln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510" name="Freeform 48"/>
              <p:cNvSpPr>
                <a:spLocks noEditPoints="1"/>
              </p:cNvSpPr>
              <p:nvPr/>
            </p:nvSpPr>
            <p:spPr bwMode="auto">
              <a:xfrm>
                <a:off x="5866161" y="3616191"/>
                <a:ext cx="133915" cy="160002"/>
              </a:xfrm>
              <a:custGeom>
                <a:avLst/>
                <a:gdLst>
                  <a:gd name="T0" fmla="*/ 2147483646 w 41"/>
                  <a:gd name="T1" fmla="*/ 0 h 49"/>
                  <a:gd name="T2" fmla="*/ 2147483646 w 41"/>
                  <a:gd name="T3" fmla="*/ 2147483646 h 49"/>
                  <a:gd name="T4" fmla="*/ 2147483646 w 41"/>
                  <a:gd name="T5" fmla="*/ 2147483646 h 49"/>
                  <a:gd name="T6" fmla="*/ 0 w 41"/>
                  <a:gd name="T7" fmla="*/ 2147483646 h 49"/>
                  <a:gd name="T8" fmla="*/ 0 w 41"/>
                  <a:gd name="T9" fmla="*/ 0 h 49"/>
                  <a:gd name="T10" fmla="*/ 2147483646 w 41"/>
                  <a:gd name="T11" fmla="*/ 0 h 49"/>
                  <a:gd name="T12" fmla="*/ 2147483646 w 41"/>
                  <a:gd name="T13" fmla="*/ 2147483646 h 49"/>
                  <a:gd name="T14" fmla="*/ 2147483646 w 41"/>
                  <a:gd name="T15" fmla="*/ 2147483646 h 49"/>
                  <a:gd name="T16" fmla="*/ 2147483646 w 41"/>
                  <a:gd name="T17" fmla="*/ 2147483646 h 49"/>
                  <a:gd name="T18" fmla="*/ 2147483646 w 41"/>
                  <a:gd name="T19" fmla="*/ 2147483646 h 49"/>
                  <a:gd name="T20" fmla="*/ 2147483646 w 41"/>
                  <a:gd name="T21" fmla="*/ 2147483646 h 4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1" h="49">
                    <a:moveTo>
                      <a:pt x="41" y="0"/>
                    </a:move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3"/>
                      <a:pt x="25" y="24"/>
                      <a:pt x="21" y="49"/>
                    </a:cubicBezTo>
                    <a:cubicBezTo>
                      <a:pt x="1" y="49"/>
                      <a:pt x="0" y="49"/>
                      <a:pt x="0" y="4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" y="0"/>
                    </a:lnTo>
                    <a:close/>
                    <a:moveTo>
                      <a:pt x="7" y="10"/>
                    </a:moveTo>
                    <a:cubicBezTo>
                      <a:pt x="8" y="10"/>
                      <a:pt x="10" y="9"/>
                      <a:pt x="10" y="8"/>
                    </a:cubicBezTo>
                    <a:cubicBezTo>
                      <a:pt x="10" y="6"/>
                      <a:pt x="8" y="5"/>
                      <a:pt x="7" y="5"/>
                    </a:cubicBezTo>
                    <a:cubicBezTo>
                      <a:pt x="5" y="5"/>
                      <a:pt x="4" y="6"/>
                      <a:pt x="4" y="8"/>
                    </a:cubicBezTo>
                    <a:cubicBezTo>
                      <a:pt x="4" y="9"/>
                      <a:pt x="5" y="10"/>
                      <a:pt x="7" y="10"/>
                    </a:cubicBez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511" name="Freeform 49"/>
              <p:cNvSpPr/>
              <p:nvPr/>
            </p:nvSpPr>
            <p:spPr bwMode="auto">
              <a:xfrm>
                <a:off x="5641811" y="3548363"/>
                <a:ext cx="55653" cy="86958"/>
              </a:xfrm>
              <a:custGeom>
                <a:avLst/>
                <a:gdLst>
                  <a:gd name="T0" fmla="*/ 0 w 17"/>
                  <a:gd name="T1" fmla="*/ 2147483646 h 27"/>
                  <a:gd name="T2" fmla="*/ 2147483646 w 17"/>
                  <a:gd name="T3" fmla="*/ 2147483646 h 27"/>
                  <a:gd name="T4" fmla="*/ 2147483646 w 17"/>
                  <a:gd name="T5" fmla="*/ 2147483646 h 27"/>
                  <a:gd name="T6" fmla="*/ 2147483646 w 17"/>
                  <a:gd name="T7" fmla="*/ 2147483646 h 27"/>
                  <a:gd name="T8" fmla="*/ 2147483646 w 17"/>
                  <a:gd name="T9" fmla="*/ 2147483646 h 27"/>
                  <a:gd name="T10" fmla="*/ 2147483646 w 17"/>
                  <a:gd name="T11" fmla="*/ 0 h 27"/>
                  <a:gd name="T12" fmla="*/ 2147483646 w 17"/>
                  <a:gd name="T13" fmla="*/ 0 h 27"/>
                  <a:gd name="T14" fmla="*/ 0 w 17"/>
                  <a:gd name="T15" fmla="*/ 2147483646 h 27"/>
                  <a:gd name="T16" fmla="*/ 0 w 17"/>
                  <a:gd name="T17" fmla="*/ 2147483646 h 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27">
                    <a:moveTo>
                      <a:pt x="0" y="18"/>
                    </a:moveTo>
                    <a:cubicBezTo>
                      <a:pt x="0" y="23"/>
                      <a:pt x="3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13" y="27"/>
                      <a:pt x="17" y="23"/>
                      <a:pt x="17" y="18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4"/>
                      <a:pt x="13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512" name="Oval 50"/>
              <p:cNvSpPr>
                <a:spLocks noChangeArrowheads="1"/>
              </p:cNvSpPr>
              <p:nvPr/>
            </p:nvSpPr>
            <p:spPr bwMode="auto">
              <a:xfrm>
                <a:off x="5674854" y="3384882"/>
                <a:ext cx="22609" cy="22610"/>
              </a:xfrm>
              <a:prstGeom prst="ellipse">
                <a:avLst/>
              </a:prstGeom>
              <a:solidFill>
                <a:srgbClr val="A2B9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57513" name="Oval 51"/>
              <p:cNvSpPr>
                <a:spLocks noChangeArrowheads="1"/>
              </p:cNvSpPr>
              <p:nvPr/>
            </p:nvSpPr>
            <p:spPr bwMode="auto">
              <a:xfrm>
                <a:off x="5709637" y="3341404"/>
                <a:ext cx="40000" cy="43479"/>
              </a:xfrm>
              <a:prstGeom prst="ellipse">
                <a:avLst/>
              </a:prstGeom>
              <a:solidFill>
                <a:srgbClr val="A2B9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57514" name="Oval 52"/>
              <p:cNvSpPr>
                <a:spLocks noChangeArrowheads="1"/>
              </p:cNvSpPr>
              <p:nvPr/>
            </p:nvSpPr>
            <p:spPr bwMode="auto">
              <a:xfrm>
                <a:off x="5700942" y="3310099"/>
                <a:ext cx="12174" cy="12175"/>
              </a:xfrm>
              <a:prstGeom prst="ellipse">
                <a:avLst/>
              </a:prstGeom>
              <a:solidFill>
                <a:srgbClr val="A2B9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57515" name="Oval 53"/>
              <p:cNvSpPr>
                <a:spLocks noChangeArrowheads="1"/>
              </p:cNvSpPr>
              <p:nvPr/>
            </p:nvSpPr>
            <p:spPr bwMode="auto">
              <a:xfrm>
                <a:off x="5754855" y="3266620"/>
                <a:ext cx="69566" cy="69566"/>
              </a:xfrm>
              <a:prstGeom prst="ellipse">
                <a:avLst/>
              </a:prstGeom>
              <a:solidFill>
                <a:srgbClr val="A2B9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57516" name="Oval 54"/>
              <p:cNvSpPr>
                <a:spLocks noChangeArrowheads="1"/>
              </p:cNvSpPr>
              <p:nvPr/>
            </p:nvSpPr>
            <p:spPr bwMode="auto">
              <a:xfrm>
                <a:off x="5768769" y="3351839"/>
                <a:ext cx="10435" cy="12175"/>
              </a:xfrm>
              <a:prstGeom prst="ellipse">
                <a:avLst/>
              </a:prstGeom>
              <a:solidFill>
                <a:srgbClr val="A2B9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57517" name="Oval 55"/>
              <p:cNvSpPr>
                <a:spLocks noChangeArrowheads="1"/>
              </p:cNvSpPr>
              <p:nvPr/>
            </p:nvSpPr>
            <p:spPr bwMode="auto">
              <a:xfrm>
                <a:off x="5873118" y="3285751"/>
                <a:ext cx="36522" cy="36523"/>
              </a:xfrm>
              <a:prstGeom prst="ellipse">
                <a:avLst/>
              </a:prstGeom>
              <a:solidFill>
                <a:srgbClr val="A2B9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57518" name="Rectangle 56"/>
              <p:cNvSpPr>
                <a:spLocks noChangeArrowheads="1"/>
              </p:cNvSpPr>
              <p:nvPr/>
            </p:nvSpPr>
            <p:spPr bwMode="auto">
              <a:xfrm>
                <a:off x="5880075" y="3391839"/>
                <a:ext cx="313049" cy="34783"/>
              </a:xfrm>
              <a:prstGeom prst="rect">
                <a:avLst/>
              </a:prstGeom>
              <a:solidFill>
                <a:srgbClr val="988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519" name="Freeform 57"/>
              <p:cNvSpPr/>
              <p:nvPr/>
            </p:nvSpPr>
            <p:spPr bwMode="auto">
              <a:xfrm>
                <a:off x="5808770" y="3391839"/>
                <a:ext cx="107828" cy="212177"/>
              </a:xfrm>
              <a:custGeom>
                <a:avLst/>
                <a:gdLst>
                  <a:gd name="T0" fmla="*/ 2147483646 w 62"/>
                  <a:gd name="T1" fmla="*/ 0 h 122"/>
                  <a:gd name="T2" fmla="*/ 0 w 62"/>
                  <a:gd name="T3" fmla="*/ 2147483646 h 122"/>
                  <a:gd name="T4" fmla="*/ 2147483646 w 62"/>
                  <a:gd name="T5" fmla="*/ 2147483646 h 122"/>
                  <a:gd name="T6" fmla="*/ 2147483646 w 62"/>
                  <a:gd name="T7" fmla="*/ 2147483646 h 122"/>
                  <a:gd name="T8" fmla="*/ 2147483646 w 62"/>
                  <a:gd name="T9" fmla="*/ 0 h 1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122">
                    <a:moveTo>
                      <a:pt x="41" y="0"/>
                    </a:moveTo>
                    <a:lnTo>
                      <a:pt x="0" y="122"/>
                    </a:lnTo>
                    <a:lnTo>
                      <a:pt x="33" y="120"/>
                    </a:lnTo>
                    <a:lnTo>
                      <a:pt x="62" y="16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988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520" name="Freeform 58"/>
              <p:cNvSpPr/>
              <p:nvPr/>
            </p:nvSpPr>
            <p:spPr bwMode="auto">
              <a:xfrm>
                <a:off x="6052252" y="3414449"/>
                <a:ext cx="29565" cy="186090"/>
              </a:xfrm>
              <a:custGeom>
                <a:avLst/>
                <a:gdLst>
                  <a:gd name="T0" fmla="*/ 0 w 17"/>
                  <a:gd name="T1" fmla="*/ 0 h 107"/>
                  <a:gd name="T2" fmla="*/ 0 w 17"/>
                  <a:gd name="T3" fmla="*/ 2147483646 h 107"/>
                  <a:gd name="T4" fmla="*/ 2147483646 w 17"/>
                  <a:gd name="T5" fmla="*/ 2147483646 h 107"/>
                  <a:gd name="T6" fmla="*/ 2147483646 w 17"/>
                  <a:gd name="T7" fmla="*/ 2147483646 h 107"/>
                  <a:gd name="T8" fmla="*/ 0 w 17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07">
                    <a:moveTo>
                      <a:pt x="0" y="0"/>
                    </a:moveTo>
                    <a:lnTo>
                      <a:pt x="0" y="107"/>
                    </a:lnTo>
                    <a:lnTo>
                      <a:pt x="17" y="107"/>
                    </a:lnTo>
                    <a:lnTo>
                      <a:pt x="17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8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521" name="Freeform 59"/>
              <p:cNvSpPr/>
              <p:nvPr/>
            </p:nvSpPr>
            <p:spPr bwMode="auto">
              <a:xfrm>
                <a:off x="6128775" y="3417927"/>
                <a:ext cx="74783" cy="194786"/>
              </a:xfrm>
              <a:custGeom>
                <a:avLst/>
                <a:gdLst>
                  <a:gd name="T0" fmla="*/ 0 w 43"/>
                  <a:gd name="T1" fmla="*/ 0 h 112"/>
                  <a:gd name="T2" fmla="*/ 2147483646 w 43"/>
                  <a:gd name="T3" fmla="*/ 2147483646 h 112"/>
                  <a:gd name="T4" fmla="*/ 2147483646 w 43"/>
                  <a:gd name="T5" fmla="*/ 2147483646 h 112"/>
                  <a:gd name="T6" fmla="*/ 2147483646 w 43"/>
                  <a:gd name="T7" fmla="*/ 0 h 112"/>
                  <a:gd name="T8" fmla="*/ 0 w 43"/>
                  <a:gd name="T9" fmla="*/ 0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" h="112">
                    <a:moveTo>
                      <a:pt x="0" y="0"/>
                    </a:moveTo>
                    <a:lnTo>
                      <a:pt x="30" y="105"/>
                    </a:lnTo>
                    <a:lnTo>
                      <a:pt x="43" y="112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8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522" name="Rectangle 60"/>
              <p:cNvSpPr>
                <a:spLocks noChangeArrowheads="1"/>
              </p:cNvSpPr>
              <p:nvPr/>
            </p:nvSpPr>
            <p:spPr bwMode="auto">
              <a:xfrm>
                <a:off x="5539200" y="3664887"/>
                <a:ext cx="6957" cy="62610"/>
              </a:xfrm>
              <a:prstGeom prst="rect">
                <a:avLst/>
              </a:pr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523" name="Rectangle 61"/>
              <p:cNvSpPr>
                <a:spLocks noChangeArrowheads="1"/>
              </p:cNvSpPr>
              <p:nvPr/>
            </p:nvSpPr>
            <p:spPr bwMode="auto">
              <a:xfrm>
                <a:off x="5560070" y="3664887"/>
                <a:ext cx="8695" cy="62610"/>
              </a:xfrm>
              <a:prstGeom prst="rect">
                <a:avLst/>
              </a:pr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524" name="Rectangle 62"/>
              <p:cNvSpPr>
                <a:spLocks noChangeArrowheads="1"/>
              </p:cNvSpPr>
              <p:nvPr/>
            </p:nvSpPr>
            <p:spPr bwMode="auto">
              <a:xfrm>
                <a:off x="5582679" y="3664887"/>
                <a:ext cx="10435" cy="62610"/>
              </a:xfrm>
              <a:prstGeom prst="rect">
                <a:avLst/>
              </a:pr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525" name="Rectangle 63"/>
              <p:cNvSpPr>
                <a:spLocks noChangeArrowheads="1"/>
              </p:cNvSpPr>
              <p:nvPr/>
            </p:nvSpPr>
            <p:spPr bwMode="auto">
              <a:xfrm>
                <a:off x="5605288" y="3664887"/>
                <a:ext cx="6957" cy="62610"/>
              </a:xfrm>
              <a:prstGeom prst="rect">
                <a:avLst/>
              </a:pr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526" name="Rectangle 64"/>
              <p:cNvSpPr>
                <a:spLocks noChangeArrowheads="1"/>
              </p:cNvSpPr>
              <p:nvPr/>
            </p:nvSpPr>
            <p:spPr bwMode="auto">
              <a:xfrm>
                <a:off x="5624419" y="3664887"/>
                <a:ext cx="10435" cy="62610"/>
              </a:xfrm>
              <a:prstGeom prst="rect">
                <a:avLst/>
              </a:pr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527" name="Freeform 65"/>
              <p:cNvSpPr/>
              <p:nvPr/>
            </p:nvSpPr>
            <p:spPr bwMode="auto">
              <a:xfrm>
                <a:off x="6020947" y="3600538"/>
                <a:ext cx="375658" cy="130437"/>
              </a:xfrm>
              <a:custGeom>
                <a:avLst/>
                <a:gdLst>
                  <a:gd name="T0" fmla="*/ 2147483646 w 115"/>
                  <a:gd name="T1" fmla="*/ 0 h 40"/>
                  <a:gd name="T2" fmla="*/ 0 w 115"/>
                  <a:gd name="T3" fmla="*/ 2147483646 h 40"/>
                  <a:gd name="T4" fmla="*/ 0 w 115"/>
                  <a:gd name="T5" fmla="*/ 2147483646 h 40"/>
                  <a:gd name="T6" fmla="*/ 2147483646 w 115"/>
                  <a:gd name="T7" fmla="*/ 2147483646 h 40"/>
                  <a:gd name="T8" fmla="*/ 2147483646 w 115"/>
                  <a:gd name="T9" fmla="*/ 2147483646 h 40"/>
                  <a:gd name="T10" fmla="*/ 2147483646 w 115"/>
                  <a:gd name="T11" fmla="*/ 2147483646 h 40"/>
                  <a:gd name="T12" fmla="*/ 2147483646 w 115"/>
                  <a:gd name="T13" fmla="*/ 0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5" h="40">
                    <a:moveTo>
                      <a:pt x="48" y="0"/>
                    </a:moveTo>
                    <a:cubicBezTo>
                      <a:pt x="30" y="0"/>
                      <a:pt x="13" y="6"/>
                      <a:pt x="0" y="1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1" y="22"/>
                      <a:pt x="29" y="14"/>
                      <a:pt x="48" y="14"/>
                    </a:cubicBezTo>
                    <a:cubicBezTo>
                      <a:pt x="69" y="14"/>
                      <a:pt x="87" y="24"/>
                      <a:pt x="99" y="40"/>
                    </a:cubicBezTo>
                    <a:cubicBezTo>
                      <a:pt x="115" y="40"/>
                      <a:pt x="115" y="40"/>
                      <a:pt x="115" y="40"/>
                    </a:cubicBezTo>
                    <a:cubicBezTo>
                      <a:pt x="102" y="16"/>
                      <a:pt x="77" y="0"/>
                      <a:pt x="48" y="0"/>
                    </a:cubicBez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528" name="Rectangle 66"/>
              <p:cNvSpPr>
                <a:spLocks noChangeArrowheads="1"/>
              </p:cNvSpPr>
              <p:nvPr/>
            </p:nvSpPr>
            <p:spPr bwMode="auto">
              <a:xfrm>
                <a:off x="6523563" y="3786628"/>
                <a:ext cx="19130" cy="71306"/>
              </a:xfrm>
              <a:prstGeom prst="rect">
                <a:avLst/>
              </a:pr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7373" name="Rectangle 168"/>
          <p:cNvSpPr>
            <a:spLocks noChangeArrowheads="1"/>
          </p:cNvSpPr>
          <p:nvPr/>
        </p:nvSpPr>
        <p:spPr bwMode="auto">
          <a:xfrm>
            <a:off x="3132138" y="4210050"/>
            <a:ext cx="20637" cy="71438"/>
          </a:xfrm>
          <a:prstGeom prst="rect">
            <a:avLst/>
          </a:pr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Rectangle 75"/>
          <p:cNvSpPr>
            <a:spLocks noChangeArrowheads="1"/>
          </p:cNvSpPr>
          <p:nvPr/>
        </p:nvSpPr>
        <p:spPr bwMode="auto">
          <a:xfrm>
            <a:off x="1730375" y="4187825"/>
            <a:ext cx="336550" cy="47625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8" name="Rectangle 76"/>
          <p:cNvSpPr>
            <a:spLocks noChangeArrowheads="1"/>
          </p:cNvSpPr>
          <p:nvPr/>
        </p:nvSpPr>
        <p:spPr bwMode="auto">
          <a:xfrm>
            <a:off x="2085975" y="4187825"/>
            <a:ext cx="338138" cy="47625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9" name="Rectangle 77"/>
          <p:cNvSpPr>
            <a:spLocks noChangeArrowheads="1"/>
          </p:cNvSpPr>
          <p:nvPr/>
        </p:nvSpPr>
        <p:spPr bwMode="auto">
          <a:xfrm>
            <a:off x="2439988" y="4187825"/>
            <a:ext cx="336550" cy="47625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0" name="Rectangle 78"/>
          <p:cNvSpPr>
            <a:spLocks noChangeArrowheads="1"/>
          </p:cNvSpPr>
          <p:nvPr/>
        </p:nvSpPr>
        <p:spPr bwMode="auto">
          <a:xfrm>
            <a:off x="1730375" y="4121150"/>
            <a:ext cx="176213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1" name="Rectangle 79"/>
          <p:cNvSpPr>
            <a:spLocks noChangeArrowheads="1"/>
          </p:cNvSpPr>
          <p:nvPr/>
        </p:nvSpPr>
        <p:spPr bwMode="auto">
          <a:xfrm>
            <a:off x="2632075" y="4121150"/>
            <a:ext cx="144463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" name="Rectangle 80"/>
          <p:cNvSpPr>
            <a:spLocks noChangeArrowheads="1"/>
          </p:cNvSpPr>
          <p:nvPr/>
        </p:nvSpPr>
        <p:spPr bwMode="auto">
          <a:xfrm>
            <a:off x="1922463" y="4121150"/>
            <a:ext cx="338137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3" name="Rectangle 81"/>
          <p:cNvSpPr>
            <a:spLocks noChangeArrowheads="1"/>
          </p:cNvSpPr>
          <p:nvPr/>
        </p:nvSpPr>
        <p:spPr bwMode="auto">
          <a:xfrm>
            <a:off x="2279650" y="4121150"/>
            <a:ext cx="334963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41" name="Rectangle 126"/>
          <p:cNvSpPr>
            <a:spLocks noChangeArrowheads="1"/>
          </p:cNvSpPr>
          <p:nvPr/>
        </p:nvSpPr>
        <p:spPr bwMode="auto">
          <a:xfrm>
            <a:off x="1730375" y="4054475"/>
            <a:ext cx="336550" cy="50800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42" name="Rectangle 127"/>
          <p:cNvSpPr>
            <a:spLocks noChangeArrowheads="1"/>
          </p:cNvSpPr>
          <p:nvPr/>
        </p:nvSpPr>
        <p:spPr bwMode="auto">
          <a:xfrm>
            <a:off x="2085975" y="4054475"/>
            <a:ext cx="338138" cy="50800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43" name="Rectangle 128"/>
          <p:cNvSpPr>
            <a:spLocks noChangeArrowheads="1"/>
          </p:cNvSpPr>
          <p:nvPr/>
        </p:nvSpPr>
        <p:spPr bwMode="auto">
          <a:xfrm>
            <a:off x="2439988" y="4054475"/>
            <a:ext cx="336550" cy="50800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44" name="Rectangle 129"/>
          <p:cNvSpPr>
            <a:spLocks noChangeArrowheads="1"/>
          </p:cNvSpPr>
          <p:nvPr/>
        </p:nvSpPr>
        <p:spPr bwMode="auto">
          <a:xfrm>
            <a:off x="1730375" y="3990975"/>
            <a:ext cx="176213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45" name="Rectangle 130"/>
          <p:cNvSpPr>
            <a:spLocks noChangeArrowheads="1"/>
          </p:cNvSpPr>
          <p:nvPr/>
        </p:nvSpPr>
        <p:spPr bwMode="auto">
          <a:xfrm>
            <a:off x="2632075" y="3990975"/>
            <a:ext cx="144463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46" name="Rectangle 131"/>
          <p:cNvSpPr>
            <a:spLocks noChangeArrowheads="1"/>
          </p:cNvSpPr>
          <p:nvPr/>
        </p:nvSpPr>
        <p:spPr bwMode="auto">
          <a:xfrm>
            <a:off x="1922463" y="3990975"/>
            <a:ext cx="338137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47" name="Rectangle 132"/>
          <p:cNvSpPr>
            <a:spLocks noChangeArrowheads="1"/>
          </p:cNvSpPr>
          <p:nvPr/>
        </p:nvSpPr>
        <p:spPr bwMode="auto">
          <a:xfrm>
            <a:off x="2279650" y="3990975"/>
            <a:ext cx="334963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48" name="Rectangle 133"/>
          <p:cNvSpPr>
            <a:spLocks noChangeArrowheads="1"/>
          </p:cNvSpPr>
          <p:nvPr/>
        </p:nvSpPr>
        <p:spPr bwMode="auto">
          <a:xfrm>
            <a:off x="1730375" y="3924300"/>
            <a:ext cx="336550" cy="50800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49" name="Rectangle 134"/>
          <p:cNvSpPr>
            <a:spLocks noChangeArrowheads="1"/>
          </p:cNvSpPr>
          <p:nvPr/>
        </p:nvSpPr>
        <p:spPr bwMode="auto">
          <a:xfrm>
            <a:off x="2085975" y="3924300"/>
            <a:ext cx="338138" cy="50800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0" name="Rectangle 135"/>
          <p:cNvSpPr>
            <a:spLocks noChangeArrowheads="1"/>
          </p:cNvSpPr>
          <p:nvPr/>
        </p:nvSpPr>
        <p:spPr bwMode="auto">
          <a:xfrm>
            <a:off x="2439988" y="3924300"/>
            <a:ext cx="336550" cy="50800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1" name="Rectangle 136"/>
          <p:cNvSpPr>
            <a:spLocks noChangeArrowheads="1"/>
          </p:cNvSpPr>
          <p:nvPr/>
        </p:nvSpPr>
        <p:spPr bwMode="auto">
          <a:xfrm>
            <a:off x="1730375" y="3860800"/>
            <a:ext cx="176213" cy="47625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2" name="Rectangle 137"/>
          <p:cNvSpPr>
            <a:spLocks noChangeArrowheads="1"/>
          </p:cNvSpPr>
          <p:nvPr/>
        </p:nvSpPr>
        <p:spPr bwMode="auto">
          <a:xfrm>
            <a:off x="2632075" y="3860800"/>
            <a:ext cx="144463" cy="47625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3" name="Rectangle 138"/>
          <p:cNvSpPr>
            <a:spLocks noChangeArrowheads="1"/>
          </p:cNvSpPr>
          <p:nvPr/>
        </p:nvSpPr>
        <p:spPr bwMode="auto">
          <a:xfrm>
            <a:off x="1922463" y="3860800"/>
            <a:ext cx="338137" cy="47625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4" name="Rectangle 139"/>
          <p:cNvSpPr>
            <a:spLocks noChangeArrowheads="1"/>
          </p:cNvSpPr>
          <p:nvPr/>
        </p:nvSpPr>
        <p:spPr bwMode="auto">
          <a:xfrm>
            <a:off x="2279650" y="3860800"/>
            <a:ext cx="334963" cy="47625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5" name="Rectangle 140"/>
          <p:cNvSpPr>
            <a:spLocks noChangeArrowheads="1"/>
          </p:cNvSpPr>
          <p:nvPr/>
        </p:nvSpPr>
        <p:spPr bwMode="auto">
          <a:xfrm>
            <a:off x="1730375" y="3794125"/>
            <a:ext cx="336550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6" name="Rectangle 141"/>
          <p:cNvSpPr>
            <a:spLocks noChangeArrowheads="1"/>
          </p:cNvSpPr>
          <p:nvPr/>
        </p:nvSpPr>
        <p:spPr bwMode="auto">
          <a:xfrm>
            <a:off x="2085975" y="3794125"/>
            <a:ext cx="338138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7" name="Rectangle 142"/>
          <p:cNvSpPr>
            <a:spLocks noChangeArrowheads="1"/>
          </p:cNvSpPr>
          <p:nvPr/>
        </p:nvSpPr>
        <p:spPr bwMode="auto">
          <a:xfrm>
            <a:off x="2439988" y="3794125"/>
            <a:ext cx="336550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9" name="Rectangle 119"/>
          <p:cNvSpPr>
            <a:spLocks noChangeArrowheads="1"/>
          </p:cNvSpPr>
          <p:nvPr/>
        </p:nvSpPr>
        <p:spPr bwMode="auto">
          <a:xfrm>
            <a:off x="3287713" y="4187825"/>
            <a:ext cx="338137" cy="47625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60" name="Rectangle 120"/>
          <p:cNvSpPr>
            <a:spLocks noChangeArrowheads="1"/>
          </p:cNvSpPr>
          <p:nvPr/>
        </p:nvSpPr>
        <p:spPr bwMode="auto">
          <a:xfrm>
            <a:off x="3644900" y="4187825"/>
            <a:ext cx="333375" cy="47625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61" name="Rectangle 121"/>
          <p:cNvSpPr>
            <a:spLocks noChangeArrowheads="1"/>
          </p:cNvSpPr>
          <p:nvPr/>
        </p:nvSpPr>
        <p:spPr bwMode="auto">
          <a:xfrm>
            <a:off x="3997325" y="4187825"/>
            <a:ext cx="338138" cy="47625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62" name="Rectangle 122"/>
          <p:cNvSpPr>
            <a:spLocks noChangeArrowheads="1"/>
          </p:cNvSpPr>
          <p:nvPr/>
        </p:nvSpPr>
        <p:spPr bwMode="auto">
          <a:xfrm>
            <a:off x="3287713" y="4121150"/>
            <a:ext cx="174625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63" name="Rectangle 123"/>
          <p:cNvSpPr>
            <a:spLocks noChangeArrowheads="1"/>
          </p:cNvSpPr>
          <p:nvPr/>
        </p:nvSpPr>
        <p:spPr bwMode="auto">
          <a:xfrm>
            <a:off x="4191000" y="4121150"/>
            <a:ext cx="144463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64" name="Rectangle 124"/>
          <p:cNvSpPr>
            <a:spLocks noChangeArrowheads="1"/>
          </p:cNvSpPr>
          <p:nvPr/>
        </p:nvSpPr>
        <p:spPr bwMode="auto">
          <a:xfrm>
            <a:off x="3481388" y="4121150"/>
            <a:ext cx="336550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65" name="Rectangle 125"/>
          <p:cNvSpPr>
            <a:spLocks noChangeArrowheads="1"/>
          </p:cNvSpPr>
          <p:nvPr/>
        </p:nvSpPr>
        <p:spPr bwMode="auto">
          <a:xfrm>
            <a:off x="3836988" y="4121150"/>
            <a:ext cx="334962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66" name="Rectangle 143"/>
          <p:cNvSpPr>
            <a:spLocks noChangeArrowheads="1"/>
          </p:cNvSpPr>
          <p:nvPr/>
        </p:nvSpPr>
        <p:spPr bwMode="auto">
          <a:xfrm>
            <a:off x="3287713" y="4054475"/>
            <a:ext cx="338137" cy="50800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67" name="Rectangle 144"/>
          <p:cNvSpPr>
            <a:spLocks noChangeArrowheads="1"/>
          </p:cNvSpPr>
          <p:nvPr/>
        </p:nvSpPr>
        <p:spPr bwMode="auto">
          <a:xfrm>
            <a:off x="3644900" y="4054475"/>
            <a:ext cx="333375" cy="50800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68" name="Rectangle 145"/>
          <p:cNvSpPr>
            <a:spLocks noChangeArrowheads="1"/>
          </p:cNvSpPr>
          <p:nvPr/>
        </p:nvSpPr>
        <p:spPr bwMode="auto">
          <a:xfrm>
            <a:off x="3997325" y="4054475"/>
            <a:ext cx="338138" cy="50800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69" name="Rectangle 146"/>
          <p:cNvSpPr>
            <a:spLocks noChangeArrowheads="1"/>
          </p:cNvSpPr>
          <p:nvPr/>
        </p:nvSpPr>
        <p:spPr bwMode="auto">
          <a:xfrm>
            <a:off x="3287713" y="3990975"/>
            <a:ext cx="174625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70" name="Rectangle 147"/>
          <p:cNvSpPr>
            <a:spLocks noChangeArrowheads="1"/>
          </p:cNvSpPr>
          <p:nvPr/>
        </p:nvSpPr>
        <p:spPr bwMode="auto">
          <a:xfrm>
            <a:off x="4191000" y="3990975"/>
            <a:ext cx="144463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71" name="Rectangle 148"/>
          <p:cNvSpPr>
            <a:spLocks noChangeArrowheads="1"/>
          </p:cNvSpPr>
          <p:nvPr/>
        </p:nvSpPr>
        <p:spPr bwMode="auto">
          <a:xfrm>
            <a:off x="3481388" y="3990975"/>
            <a:ext cx="336550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72" name="Rectangle 149"/>
          <p:cNvSpPr>
            <a:spLocks noChangeArrowheads="1"/>
          </p:cNvSpPr>
          <p:nvPr/>
        </p:nvSpPr>
        <p:spPr bwMode="auto">
          <a:xfrm>
            <a:off x="3836988" y="3990975"/>
            <a:ext cx="334962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73" name="Rectangle 150"/>
          <p:cNvSpPr>
            <a:spLocks noChangeArrowheads="1"/>
          </p:cNvSpPr>
          <p:nvPr/>
        </p:nvSpPr>
        <p:spPr bwMode="auto">
          <a:xfrm>
            <a:off x="3287713" y="3924300"/>
            <a:ext cx="338137" cy="50800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74" name="Rectangle 151"/>
          <p:cNvSpPr>
            <a:spLocks noChangeArrowheads="1"/>
          </p:cNvSpPr>
          <p:nvPr/>
        </p:nvSpPr>
        <p:spPr bwMode="auto">
          <a:xfrm>
            <a:off x="3644900" y="3924300"/>
            <a:ext cx="333375" cy="50800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75" name="Rectangle 152"/>
          <p:cNvSpPr>
            <a:spLocks noChangeArrowheads="1"/>
          </p:cNvSpPr>
          <p:nvPr/>
        </p:nvSpPr>
        <p:spPr bwMode="auto">
          <a:xfrm>
            <a:off x="3997325" y="3924300"/>
            <a:ext cx="338138" cy="50800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76" name="Rectangle 153"/>
          <p:cNvSpPr>
            <a:spLocks noChangeArrowheads="1"/>
          </p:cNvSpPr>
          <p:nvPr/>
        </p:nvSpPr>
        <p:spPr bwMode="auto">
          <a:xfrm>
            <a:off x="3287713" y="3860800"/>
            <a:ext cx="174625" cy="47625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77" name="Rectangle 154"/>
          <p:cNvSpPr>
            <a:spLocks noChangeArrowheads="1"/>
          </p:cNvSpPr>
          <p:nvPr/>
        </p:nvSpPr>
        <p:spPr bwMode="auto">
          <a:xfrm>
            <a:off x="4191000" y="3860800"/>
            <a:ext cx="144463" cy="47625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78" name="Rectangle 155"/>
          <p:cNvSpPr>
            <a:spLocks noChangeArrowheads="1"/>
          </p:cNvSpPr>
          <p:nvPr/>
        </p:nvSpPr>
        <p:spPr bwMode="auto">
          <a:xfrm>
            <a:off x="3481388" y="3860800"/>
            <a:ext cx="336550" cy="47625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79" name="Rectangle 156"/>
          <p:cNvSpPr>
            <a:spLocks noChangeArrowheads="1"/>
          </p:cNvSpPr>
          <p:nvPr/>
        </p:nvSpPr>
        <p:spPr bwMode="auto">
          <a:xfrm>
            <a:off x="3836988" y="3860800"/>
            <a:ext cx="334962" cy="47625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80" name="Rectangle 157"/>
          <p:cNvSpPr>
            <a:spLocks noChangeArrowheads="1"/>
          </p:cNvSpPr>
          <p:nvPr/>
        </p:nvSpPr>
        <p:spPr bwMode="auto">
          <a:xfrm>
            <a:off x="3287713" y="3794125"/>
            <a:ext cx="338137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81" name="Rectangle 158"/>
          <p:cNvSpPr>
            <a:spLocks noChangeArrowheads="1"/>
          </p:cNvSpPr>
          <p:nvPr/>
        </p:nvSpPr>
        <p:spPr bwMode="auto">
          <a:xfrm>
            <a:off x="3644900" y="3794125"/>
            <a:ext cx="333375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82" name="Rectangle 159"/>
          <p:cNvSpPr>
            <a:spLocks noChangeArrowheads="1"/>
          </p:cNvSpPr>
          <p:nvPr/>
        </p:nvSpPr>
        <p:spPr bwMode="auto">
          <a:xfrm>
            <a:off x="3997325" y="3794125"/>
            <a:ext cx="338138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417513" y="3689350"/>
            <a:ext cx="4051300" cy="777875"/>
            <a:chOff x="623798" y="3879100"/>
            <a:chExt cx="4052239" cy="777404"/>
          </a:xfrm>
        </p:grpSpPr>
        <p:grpSp>
          <p:nvGrpSpPr>
            <p:cNvPr id="57439" name="组合 190"/>
            <p:cNvGrpSpPr/>
            <p:nvPr/>
          </p:nvGrpSpPr>
          <p:grpSpPr bwMode="auto">
            <a:xfrm>
              <a:off x="1496856" y="4399108"/>
              <a:ext cx="1622634" cy="100871"/>
              <a:chOff x="1496856" y="3841916"/>
              <a:chExt cx="1622634" cy="100871"/>
            </a:xfrm>
          </p:grpSpPr>
          <p:sp>
            <p:nvSpPr>
              <p:cNvPr id="57492" name="Rectangle 83"/>
              <p:cNvSpPr>
                <a:spLocks noChangeArrowheads="1"/>
              </p:cNvSpPr>
              <p:nvPr/>
            </p:nvSpPr>
            <p:spPr bwMode="auto">
              <a:xfrm>
                <a:off x="1496856" y="3861047"/>
                <a:ext cx="394788" cy="13913"/>
              </a:xfrm>
              <a:prstGeom prst="rect">
                <a:avLst/>
              </a:prstGeom>
              <a:solidFill>
                <a:srgbClr val="C05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493" name="Rectangle 118"/>
              <p:cNvSpPr>
                <a:spLocks noChangeArrowheads="1"/>
              </p:cNvSpPr>
              <p:nvPr/>
            </p:nvSpPr>
            <p:spPr bwMode="auto">
              <a:xfrm>
                <a:off x="1780338" y="3841916"/>
                <a:ext cx="19130" cy="71306"/>
              </a:xfrm>
              <a:prstGeom prst="rect">
                <a:avLst/>
              </a:pr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494" name="Rectangle 82"/>
              <p:cNvSpPr>
                <a:spLocks noChangeArrowheads="1"/>
              </p:cNvSpPr>
              <p:nvPr/>
            </p:nvSpPr>
            <p:spPr bwMode="auto">
              <a:xfrm>
                <a:off x="1754251" y="3883656"/>
                <a:ext cx="1365239" cy="59131"/>
              </a:xfrm>
              <a:prstGeom prst="rect">
                <a:avLst/>
              </a:prstGeom>
              <a:solidFill>
                <a:srgbClr val="C05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7440" name="Rectangle 160"/>
            <p:cNvSpPr>
              <a:spLocks noChangeArrowheads="1"/>
            </p:cNvSpPr>
            <p:nvPr/>
          </p:nvSpPr>
          <p:spPr bwMode="auto">
            <a:xfrm>
              <a:off x="3312537" y="4440848"/>
              <a:ext cx="1363500" cy="59131"/>
            </a:xfrm>
            <a:prstGeom prst="rect">
              <a:avLst/>
            </a:prstGeom>
            <a:solidFill>
              <a:srgbClr val="C05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57441" name="组合 183"/>
            <p:cNvGrpSpPr/>
            <p:nvPr/>
          </p:nvGrpSpPr>
          <p:grpSpPr bwMode="auto">
            <a:xfrm>
              <a:off x="3055142" y="4399108"/>
              <a:ext cx="394788" cy="71306"/>
              <a:chOff x="3055142" y="3841916"/>
              <a:chExt cx="394788" cy="71306"/>
            </a:xfrm>
          </p:grpSpPr>
          <p:sp>
            <p:nvSpPr>
              <p:cNvPr id="57490" name="Rectangle 161"/>
              <p:cNvSpPr>
                <a:spLocks noChangeArrowheads="1"/>
              </p:cNvSpPr>
              <p:nvPr/>
            </p:nvSpPr>
            <p:spPr bwMode="auto">
              <a:xfrm>
                <a:off x="3055142" y="3861047"/>
                <a:ext cx="394788" cy="13913"/>
              </a:xfrm>
              <a:prstGeom prst="rect">
                <a:avLst/>
              </a:prstGeom>
              <a:solidFill>
                <a:srgbClr val="C05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491" name="Rectangle 169"/>
              <p:cNvSpPr>
                <a:spLocks noChangeArrowheads="1"/>
              </p:cNvSpPr>
              <p:nvPr/>
            </p:nvSpPr>
            <p:spPr bwMode="auto">
              <a:xfrm>
                <a:off x="3084707" y="3841916"/>
                <a:ext cx="19130" cy="71306"/>
              </a:xfrm>
              <a:prstGeom prst="rect">
                <a:avLst/>
              </a:pr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7442" name="组合 185"/>
            <p:cNvGrpSpPr/>
            <p:nvPr/>
          </p:nvGrpSpPr>
          <p:grpSpPr bwMode="auto">
            <a:xfrm>
              <a:off x="1954254" y="4402587"/>
              <a:ext cx="257395" cy="253917"/>
              <a:chOff x="1954254" y="3845395"/>
              <a:chExt cx="257395" cy="253917"/>
            </a:xfrm>
          </p:grpSpPr>
          <p:sp>
            <p:nvSpPr>
              <p:cNvPr id="57487" name="Freeform 89"/>
              <p:cNvSpPr>
                <a:spLocks noEditPoints="1"/>
              </p:cNvSpPr>
              <p:nvPr/>
            </p:nvSpPr>
            <p:spPr bwMode="auto">
              <a:xfrm>
                <a:off x="1954254" y="3845395"/>
                <a:ext cx="257395" cy="253917"/>
              </a:xfrm>
              <a:custGeom>
                <a:avLst/>
                <a:gdLst>
                  <a:gd name="T0" fmla="*/ 2147483646 w 79"/>
                  <a:gd name="T1" fmla="*/ 0 h 78"/>
                  <a:gd name="T2" fmla="*/ 2147483646 w 79"/>
                  <a:gd name="T3" fmla="*/ 2147483646 h 78"/>
                  <a:gd name="T4" fmla="*/ 2147483646 w 79"/>
                  <a:gd name="T5" fmla="*/ 2147483646 h 78"/>
                  <a:gd name="T6" fmla="*/ 0 w 79"/>
                  <a:gd name="T7" fmla="*/ 2147483646 h 78"/>
                  <a:gd name="T8" fmla="*/ 2147483646 w 79"/>
                  <a:gd name="T9" fmla="*/ 0 h 78"/>
                  <a:gd name="T10" fmla="*/ 2147483646 w 79"/>
                  <a:gd name="T11" fmla="*/ 2147483646 h 78"/>
                  <a:gd name="T12" fmla="*/ 2147483646 w 79"/>
                  <a:gd name="T13" fmla="*/ 2147483646 h 78"/>
                  <a:gd name="T14" fmla="*/ 2147483646 w 79"/>
                  <a:gd name="T15" fmla="*/ 2147483646 h 78"/>
                  <a:gd name="T16" fmla="*/ 2147483646 w 79"/>
                  <a:gd name="T17" fmla="*/ 2147483646 h 78"/>
                  <a:gd name="T18" fmla="*/ 2147483646 w 79"/>
                  <a:gd name="T19" fmla="*/ 2147483646 h 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9" h="78">
                    <a:moveTo>
                      <a:pt x="39" y="0"/>
                    </a:moveTo>
                    <a:cubicBezTo>
                      <a:pt x="61" y="0"/>
                      <a:pt x="79" y="17"/>
                      <a:pt x="79" y="39"/>
                    </a:cubicBezTo>
                    <a:cubicBezTo>
                      <a:pt x="79" y="61"/>
                      <a:pt x="61" y="78"/>
                      <a:pt x="39" y="78"/>
                    </a:cubicBezTo>
                    <a:cubicBezTo>
                      <a:pt x="18" y="78"/>
                      <a:pt x="0" y="61"/>
                      <a:pt x="0" y="39"/>
                    </a:cubicBezTo>
                    <a:cubicBezTo>
                      <a:pt x="0" y="17"/>
                      <a:pt x="18" y="0"/>
                      <a:pt x="39" y="0"/>
                    </a:cubicBezTo>
                    <a:close/>
                    <a:moveTo>
                      <a:pt x="39" y="64"/>
                    </a:moveTo>
                    <a:cubicBezTo>
                      <a:pt x="53" y="64"/>
                      <a:pt x="64" y="53"/>
                      <a:pt x="64" y="39"/>
                    </a:cubicBezTo>
                    <a:cubicBezTo>
                      <a:pt x="64" y="25"/>
                      <a:pt x="53" y="14"/>
                      <a:pt x="39" y="14"/>
                    </a:cubicBezTo>
                    <a:cubicBezTo>
                      <a:pt x="26" y="14"/>
                      <a:pt x="15" y="25"/>
                      <a:pt x="15" y="39"/>
                    </a:cubicBezTo>
                    <a:cubicBezTo>
                      <a:pt x="15" y="53"/>
                      <a:pt x="26" y="64"/>
                      <a:pt x="39" y="64"/>
                    </a:cubicBez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88" name="Freeform 90"/>
              <p:cNvSpPr>
                <a:spLocks noEditPoints="1"/>
              </p:cNvSpPr>
              <p:nvPr/>
            </p:nvSpPr>
            <p:spPr bwMode="auto">
              <a:xfrm>
                <a:off x="2009907" y="3901048"/>
                <a:ext cx="146089" cy="142611"/>
              </a:xfrm>
              <a:custGeom>
                <a:avLst/>
                <a:gdLst>
                  <a:gd name="T0" fmla="*/ 2147483646 w 45"/>
                  <a:gd name="T1" fmla="*/ 0 h 44"/>
                  <a:gd name="T2" fmla="*/ 2147483646 w 45"/>
                  <a:gd name="T3" fmla="*/ 2147483646 h 44"/>
                  <a:gd name="T4" fmla="*/ 2147483646 w 45"/>
                  <a:gd name="T5" fmla="*/ 2147483646 h 44"/>
                  <a:gd name="T6" fmla="*/ 0 w 45"/>
                  <a:gd name="T7" fmla="*/ 2147483646 h 44"/>
                  <a:gd name="T8" fmla="*/ 2147483646 w 45"/>
                  <a:gd name="T9" fmla="*/ 0 h 44"/>
                  <a:gd name="T10" fmla="*/ 2147483646 w 45"/>
                  <a:gd name="T11" fmla="*/ 2147483646 h 44"/>
                  <a:gd name="T12" fmla="*/ 2147483646 w 45"/>
                  <a:gd name="T13" fmla="*/ 2147483646 h 44"/>
                  <a:gd name="T14" fmla="*/ 2147483646 w 45"/>
                  <a:gd name="T15" fmla="*/ 2147483646 h 44"/>
                  <a:gd name="T16" fmla="*/ 2147483646 w 45"/>
                  <a:gd name="T17" fmla="*/ 2147483646 h 44"/>
                  <a:gd name="T18" fmla="*/ 2147483646 w 45"/>
                  <a:gd name="T19" fmla="*/ 2147483646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5" h="44">
                    <a:moveTo>
                      <a:pt x="22" y="0"/>
                    </a:moveTo>
                    <a:cubicBezTo>
                      <a:pt x="35" y="0"/>
                      <a:pt x="45" y="10"/>
                      <a:pt x="45" y="22"/>
                    </a:cubicBezTo>
                    <a:cubicBezTo>
                      <a:pt x="45" y="34"/>
                      <a:pt x="35" y="44"/>
                      <a:pt x="22" y="44"/>
                    </a:cubicBezTo>
                    <a:cubicBezTo>
                      <a:pt x="10" y="44"/>
                      <a:pt x="0" y="34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lose/>
                    <a:moveTo>
                      <a:pt x="22" y="32"/>
                    </a:moveTo>
                    <a:cubicBezTo>
                      <a:pt x="28" y="32"/>
                      <a:pt x="33" y="28"/>
                      <a:pt x="33" y="22"/>
                    </a:cubicBezTo>
                    <a:cubicBezTo>
                      <a:pt x="33" y="16"/>
                      <a:pt x="28" y="12"/>
                      <a:pt x="22" y="12"/>
                    </a:cubicBezTo>
                    <a:cubicBezTo>
                      <a:pt x="17" y="12"/>
                      <a:pt x="12" y="16"/>
                      <a:pt x="12" y="22"/>
                    </a:cubicBezTo>
                    <a:cubicBezTo>
                      <a:pt x="12" y="28"/>
                      <a:pt x="17" y="32"/>
                      <a:pt x="22" y="32"/>
                    </a:cubicBez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89" name="Oval 91"/>
              <p:cNvSpPr>
                <a:spLocks noChangeArrowheads="1"/>
              </p:cNvSpPr>
              <p:nvPr/>
            </p:nvSpPr>
            <p:spPr bwMode="auto">
              <a:xfrm>
                <a:off x="2055125" y="3946266"/>
                <a:ext cx="55653" cy="52175"/>
              </a:xfrm>
              <a:prstGeom prst="ellipse">
                <a:avLst/>
              </a:pr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7443" name="组合 184"/>
            <p:cNvGrpSpPr/>
            <p:nvPr/>
          </p:nvGrpSpPr>
          <p:grpSpPr bwMode="auto">
            <a:xfrm>
              <a:off x="2662092" y="4402587"/>
              <a:ext cx="259134" cy="253917"/>
              <a:chOff x="2662092" y="3845395"/>
              <a:chExt cx="259134" cy="253917"/>
            </a:xfrm>
          </p:grpSpPr>
          <p:sp>
            <p:nvSpPr>
              <p:cNvPr id="57484" name="Freeform 92"/>
              <p:cNvSpPr>
                <a:spLocks noEditPoints="1"/>
              </p:cNvSpPr>
              <p:nvPr/>
            </p:nvSpPr>
            <p:spPr bwMode="auto">
              <a:xfrm>
                <a:off x="2662092" y="3845395"/>
                <a:ext cx="259134" cy="253917"/>
              </a:xfrm>
              <a:custGeom>
                <a:avLst/>
                <a:gdLst>
                  <a:gd name="T0" fmla="*/ 2147483646 w 79"/>
                  <a:gd name="T1" fmla="*/ 0 h 78"/>
                  <a:gd name="T2" fmla="*/ 2147483646 w 79"/>
                  <a:gd name="T3" fmla="*/ 2147483646 h 78"/>
                  <a:gd name="T4" fmla="*/ 2147483646 w 79"/>
                  <a:gd name="T5" fmla="*/ 2147483646 h 78"/>
                  <a:gd name="T6" fmla="*/ 0 w 79"/>
                  <a:gd name="T7" fmla="*/ 2147483646 h 78"/>
                  <a:gd name="T8" fmla="*/ 2147483646 w 79"/>
                  <a:gd name="T9" fmla="*/ 0 h 78"/>
                  <a:gd name="T10" fmla="*/ 2147483646 w 79"/>
                  <a:gd name="T11" fmla="*/ 2147483646 h 78"/>
                  <a:gd name="T12" fmla="*/ 2147483646 w 79"/>
                  <a:gd name="T13" fmla="*/ 2147483646 h 78"/>
                  <a:gd name="T14" fmla="*/ 2147483646 w 79"/>
                  <a:gd name="T15" fmla="*/ 2147483646 h 78"/>
                  <a:gd name="T16" fmla="*/ 2147483646 w 79"/>
                  <a:gd name="T17" fmla="*/ 2147483646 h 78"/>
                  <a:gd name="T18" fmla="*/ 2147483646 w 79"/>
                  <a:gd name="T19" fmla="*/ 2147483646 h 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9" h="78">
                    <a:moveTo>
                      <a:pt x="40" y="0"/>
                    </a:moveTo>
                    <a:cubicBezTo>
                      <a:pt x="61" y="0"/>
                      <a:pt x="79" y="17"/>
                      <a:pt x="79" y="39"/>
                    </a:cubicBezTo>
                    <a:cubicBezTo>
                      <a:pt x="79" y="61"/>
                      <a:pt x="61" y="78"/>
                      <a:pt x="40" y="78"/>
                    </a:cubicBezTo>
                    <a:cubicBezTo>
                      <a:pt x="18" y="78"/>
                      <a:pt x="0" y="61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lose/>
                    <a:moveTo>
                      <a:pt x="40" y="64"/>
                    </a:moveTo>
                    <a:cubicBezTo>
                      <a:pt x="53" y="64"/>
                      <a:pt x="64" y="53"/>
                      <a:pt x="64" y="39"/>
                    </a:cubicBezTo>
                    <a:cubicBezTo>
                      <a:pt x="64" y="25"/>
                      <a:pt x="53" y="14"/>
                      <a:pt x="40" y="14"/>
                    </a:cubicBezTo>
                    <a:cubicBezTo>
                      <a:pt x="26" y="14"/>
                      <a:pt x="15" y="25"/>
                      <a:pt x="15" y="39"/>
                    </a:cubicBezTo>
                    <a:cubicBezTo>
                      <a:pt x="15" y="53"/>
                      <a:pt x="26" y="64"/>
                      <a:pt x="40" y="64"/>
                    </a:cubicBez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85" name="Freeform 93"/>
              <p:cNvSpPr>
                <a:spLocks noEditPoints="1"/>
              </p:cNvSpPr>
              <p:nvPr/>
            </p:nvSpPr>
            <p:spPr bwMode="auto">
              <a:xfrm>
                <a:off x="2717745" y="3901048"/>
                <a:ext cx="147828" cy="142611"/>
              </a:xfrm>
              <a:custGeom>
                <a:avLst/>
                <a:gdLst>
                  <a:gd name="T0" fmla="*/ 2147483646 w 45"/>
                  <a:gd name="T1" fmla="*/ 0 h 44"/>
                  <a:gd name="T2" fmla="*/ 2147483646 w 45"/>
                  <a:gd name="T3" fmla="*/ 2147483646 h 44"/>
                  <a:gd name="T4" fmla="*/ 2147483646 w 45"/>
                  <a:gd name="T5" fmla="*/ 2147483646 h 44"/>
                  <a:gd name="T6" fmla="*/ 0 w 45"/>
                  <a:gd name="T7" fmla="*/ 2147483646 h 44"/>
                  <a:gd name="T8" fmla="*/ 2147483646 w 45"/>
                  <a:gd name="T9" fmla="*/ 0 h 44"/>
                  <a:gd name="T10" fmla="*/ 2147483646 w 45"/>
                  <a:gd name="T11" fmla="*/ 2147483646 h 44"/>
                  <a:gd name="T12" fmla="*/ 2147483646 w 45"/>
                  <a:gd name="T13" fmla="*/ 2147483646 h 44"/>
                  <a:gd name="T14" fmla="*/ 2147483646 w 45"/>
                  <a:gd name="T15" fmla="*/ 2147483646 h 44"/>
                  <a:gd name="T16" fmla="*/ 2147483646 w 45"/>
                  <a:gd name="T17" fmla="*/ 2147483646 h 44"/>
                  <a:gd name="T18" fmla="*/ 2147483646 w 45"/>
                  <a:gd name="T19" fmla="*/ 2147483646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5" h="44">
                    <a:moveTo>
                      <a:pt x="23" y="0"/>
                    </a:moveTo>
                    <a:cubicBezTo>
                      <a:pt x="35" y="0"/>
                      <a:pt x="45" y="10"/>
                      <a:pt x="45" y="22"/>
                    </a:cubicBezTo>
                    <a:cubicBezTo>
                      <a:pt x="45" y="34"/>
                      <a:pt x="35" y="44"/>
                      <a:pt x="23" y="44"/>
                    </a:cubicBezTo>
                    <a:cubicBezTo>
                      <a:pt x="10" y="44"/>
                      <a:pt x="0" y="34"/>
                      <a:pt x="0" y="22"/>
                    </a:cubicBezTo>
                    <a:cubicBezTo>
                      <a:pt x="0" y="10"/>
                      <a:pt x="10" y="0"/>
                      <a:pt x="23" y="0"/>
                    </a:cubicBezTo>
                    <a:close/>
                    <a:moveTo>
                      <a:pt x="23" y="32"/>
                    </a:moveTo>
                    <a:cubicBezTo>
                      <a:pt x="28" y="32"/>
                      <a:pt x="33" y="28"/>
                      <a:pt x="33" y="22"/>
                    </a:cubicBezTo>
                    <a:cubicBezTo>
                      <a:pt x="33" y="16"/>
                      <a:pt x="28" y="12"/>
                      <a:pt x="23" y="12"/>
                    </a:cubicBezTo>
                    <a:cubicBezTo>
                      <a:pt x="17" y="12"/>
                      <a:pt x="12" y="16"/>
                      <a:pt x="12" y="22"/>
                    </a:cubicBezTo>
                    <a:cubicBezTo>
                      <a:pt x="12" y="28"/>
                      <a:pt x="17" y="32"/>
                      <a:pt x="23" y="32"/>
                    </a:cubicBez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86" name="Oval 94"/>
              <p:cNvSpPr>
                <a:spLocks noChangeArrowheads="1"/>
              </p:cNvSpPr>
              <p:nvPr/>
            </p:nvSpPr>
            <p:spPr bwMode="auto">
              <a:xfrm>
                <a:off x="2768180" y="3946266"/>
                <a:ext cx="52175" cy="52175"/>
              </a:xfrm>
              <a:prstGeom prst="ellipse">
                <a:avLst/>
              </a:pr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7444" name="组合 181"/>
            <p:cNvGrpSpPr/>
            <p:nvPr/>
          </p:nvGrpSpPr>
          <p:grpSpPr bwMode="auto">
            <a:xfrm>
              <a:off x="3512540" y="4402587"/>
              <a:ext cx="253917" cy="253917"/>
              <a:chOff x="3512540" y="3845395"/>
              <a:chExt cx="253917" cy="253917"/>
            </a:xfrm>
          </p:grpSpPr>
          <p:sp>
            <p:nvSpPr>
              <p:cNvPr id="57481" name="Freeform 162"/>
              <p:cNvSpPr>
                <a:spLocks noEditPoints="1"/>
              </p:cNvSpPr>
              <p:nvPr/>
            </p:nvSpPr>
            <p:spPr bwMode="auto">
              <a:xfrm>
                <a:off x="3512540" y="3845395"/>
                <a:ext cx="253917" cy="253917"/>
              </a:xfrm>
              <a:custGeom>
                <a:avLst/>
                <a:gdLst>
                  <a:gd name="T0" fmla="*/ 2147483646 w 78"/>
                  <a:gd name="T1" fmla="*/ 0 h 78"/>
                  <a:gd name="T2" fmla="*/ 2147483646 w 78"/>
                  <a:gd name="T3" fmla="*/ 2147483646 h 78"/>
                  <a:gd name="T4" fmla="*/ 2147483646 w 78"/>
                  <a:gd name="T5" fmla="*/ 2147483646 h 78"/>
                  <a:gd name="T6" fmla="*/ 0 w 78"/>
                  <a:gd name="T7" fmla="*/ 2147483646 h 78"/>
                  <a:gd name="T8" fmla="*/ 2147483646 w 78"/>
                  <a:gd name="T9" fmla="*/ 0 h 78"/>
                  <a:gd name="T10" fmla="*/ 2147483646 w 78"/>
                  <a:gd name="T11" fmla="*/ 2147483646 h 78"/>
                  <a:gd name="T12" fmla="*/ 2147483646 w 78"/>
                  <a:gd name="T13" fmla="*/ 2147483646 h 78"/>
                  <a:gd name="T14" fmla="*/ 2147483646 w 78"/>
                  <a:gd name="T15" fmla="*/ 2147483646 h 78"/>
                  <a:gd name="T16" fmla="*/ 2147483646 w 78"/>
                  <a:gd name="T17" fmla="*/ 2147483646 h 78"/>
                  <a:gd name="T18" fmla="*/ 2147483646 w 78"/>
                  <a:gd name="T19" fmla="*/ 2147483646 h 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cubicBezTo>
                      <a:pt x="61" y="0"/>
                      <a:pt x="78" y="17"/>
                      <a:pt x="78" y="39"/>
                    </a:cubicBezTo>
                    <a:cubicBezTo>
                      <a:pt x="78" y="61"/>
                      <a:pt x="61" y="78"/>
                      <a:pt x="39" y="78"/>
                    </a:cubicBezTo>
                    <a:cubicBezTo>
                      <a:pt x="17" y="78"/>
                      <a:pt x="0" y="61"/>
                      <a:pt x="0" y="39"/>
                    </a:cubicBezTo>
                    <a:cubicBezTo>
                      <a:pt x="0" y="17"/>
                      <a:pt x="17" y="0"/>
                      <a:pt x="39" y="0"/>
                    </a:cubicBezTo>
                    <a:close/>
                    <a:moveTo>
                      <a:pt x="39" y="64"/>
                    </a:moveTo>
                    <a:cubicBezTo>
                      <a:pt x="53" y="64"/>
                      <a:pt x="64" y="53"/>
                      <a:pt x="64" y="39"/>
                    </a:cubicBezTo>
                    <a:cubicBezTo>
                      <a:pt x="64" y="25"/>
                      <a:pt x="53" y="14"/>
                      <a:pt x="39" y="14"/>
                    </a:cubicBezTo>
                    <a:cubicBezTo>
                      <a:pt x="25" y="14"/>
                      <a:pt x="14" y="25"/>
                      <a:pt x="14" y="39"/>
                    </a:cubicBezTo>
                    <a:cubicBezTo>
                      <a:pt x="14" y="53"/>
                      <a:pt x="25" y="64"/>
                      <a:pt x="39" y="64"/>
                    </a:cubicBez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82" name="Freeform 163"/>
              <p:cNvSpPr>
                <a:spLocks noEditPoints="1"/>
              </p:cNvSpPr>
              <p:nvPr/>
            </p:nvSpPr>
            <p:spPr bwMode="auto">
              <a:xfrm>
                <a:off x="3568193" y="3901048"/>
                <a:ext cx="142611" cy="142611"/>
              </a:xfrm>
              <a:custGeom>
                <a:avLst/>
                <a:gdLst>
                  <a:gd name="T0" fmla="*/ 2147483646 w 44"/>
                  <a:gd name="T1" fmla="*/ 0 h 44"/>
                  <a:gd name="T2" fmla="*/ 2147483646 w 44"/>
                  <a:gd name="T3" fmla="*/ 2147483646 h 44"/>
                  <a:gd name="T4" fmla="*/ 2147483646 w 44"/>
                  <a:gd name="T5" fmla="*/ 2147483646 h 44"/>
                  <a:gd name="T6" fmla="*/ 0 w 44"/>
                  <a:gd name="T7" fmla="*/ 2147483646 h 44"/>
                  <a:gd name="T8" fmla="*/ 2147483646 w 44"/>
                  <a:gd name="T9" fmla="*/ 0 h 44"/>
                  <a:gd name="T10" fmla="*/ 2147483646 w 44"/>
                  <a:gd name="T11" fmla="*/ 2147483646 h 44"/>
                  <a:gd name="T12" fmla="*/ 2147483646 w 44"/>
                  <a:gd name="T13" fmla="*/ 2147483646 h 44"/>
                  <a:gd name="T14" fmla="*/ 2147483646 w 44"/>
                  <a:gd name="T15" fmla="*/ 2147483646 h 44"/>
                  <a:gd name="T16" fmla="*/ 2147483646 w 44"/>
                  <a:gd name="T17" fmla="*/ 2147483646 h 44"/>
                  <a:gd name="T18" fmla="*/ 2147483646 w 44"/>
                  <a:gd name="T19" fmla="*/ 2147483646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cubicBezTo>
                      <a:pt x="34" y="0"/>
                      <a:pt x="44" y="10"/>
                      <a:pt x="44" y="22"/>
                    </a:cubicBezTo>
                    <a:cubicBezTo>
                      <a:pt x="44" y="34"/>
                      <a:pt x="34" y="44"/>
                      <a:pt x="22" y="44"/>
                    </a:cubicBezTo>
                    <a:cubicBezTo>
                      <a:pt x="10" y="44"/>
                      <a:pt x="0" y="34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lose/>
                    <a:moveTo>
                      <a:pt x="22" y="32"/>
                    </a:moveTo>
                    <a:cubicBezTo>
                      <a:pt x="28" y="32"/>
                      <a:pt x="33" y="28"/>
                      <a:pt x="33" y="22"/>
                    </a:cubicBezTo>
                    <a:cubicBezTo>
                      <a:pt x="33" y="16"/>
                      <a:pt x="28" y="12"/>
                      <a:pt x="22" y="12"/>
                    </a:cubicBezTo>
                    <a:cubicBezTo>
                      <a:pt x="16" y="12"/>
                      <a:pt x="12" y="16"/>
                      <a:pt x="12" y="22"/>
                    </a:cubicBezTo>
                    <a:cubicBezTo>
                      <a:pt x="12" y="28"/>
                      <a:pt x="16" y="32"/>
                      <a:pt x="22" y="32"/>
                    </a:cubicBez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83" name="Oval 164"/>
              <p:cNvSpPr>
                <a:spLocks noChangeArrowheads="1"/>
              </p:cNvSpPr>
              <p:nvPr/>
            </p:nvSpPr>
            <p:spPr bwMode="auto">
              <a:xfrm>
                <a:off x="3613411" y="3946266"/>
                <a:ext cx="52175" cy="52175"/>
              </a:xfrm>
              <a:prstGeom prst="ellipse">
                <a:avLst/>
              </a:pr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7445" name="组合 180"/>
            <p:cNvGrpSpPr/>
            <p:nvPr/>
          </p:nvGrpSpPr>
          <p:grpSpPr bwMode="auto">
            <a:xfrm>
              <a:off x="4222116" y="4402587"/>
              <a:ext cx="257395" cy="253917"/>
              <a:chOff x="4222116" y="3845395"/>
              <a:chExt cx="257395" cy="253917"/>
            </a:xfrm>
          </p:grpSpPr>
          <p:sp>
            <p:nvSpPr>
              <p:cNvPr id="57478" name="Freeform 165"/>
              <p:cNvSpPr>
                <a:spLocks noEditPoints="1"/>
              </p:cNvSpPr>
              <p:nvPr/>
            </p:nvSpPr>
            <p:spPr bwMode="auto">
              <a:xfrm>
                <a:off x="4222116" y="3845395"/>
                <a:ext cx="257395" cy="253917"/>
              </a:xfrm>
              <a:custGeom>
                <a:avLst/>
                <a:gdLst>
                  <a:gd name="T0" fmla="*/ 2147483646 w 79"/>
                  <a:gd name="T1" fmla="*/ 0 h 78"/>
                  <a:gd name="T2" fmla="*/ 2147483646 w 79"/>
                  <a:gd name="T3" fmla="*/ 2147483646 h 78"/>
                  <a:gd name="T4" fmla="*/ 2147483646 w 79"/>
                  <a:gd name="T5" fmla="*/ 2147483646 h 78"/>
                  <a:gd name="T6" fmla="*/ 0 w 79"/>
                  <a:gd name="T7" fmla="*/ 2147483646 h 78"/>
                  <a:gd name="T8" fmla="*/ 2147483646 w 79"/>
                  <a:gd name="T9" fmla="*/ 0 h 78"/>
                  <a:gd name="T10" fmla="*/ 2147483646 w 79"/>
                  <a:gd name="T11" fmla="*/ 2147483646 h 78"/>
                  <a:gd name="T12" fmla="*/ 2147483646 w 79"/>
                  <a:gd name="T13" fmla="*/ 2147483646 h 78"/>
                  <a:gd name="T14" fmla="*/ 2147483646 w 79"/>
                  <a:gd name="T15" fmla="*/ 2147483646 h 78"/>
                  <a:gd name="T16" fmla="*/ 2147483646 w 79"/>
                  <a:gd name="T17" fmla="*/ 2147483646 h 78"/>
                  <a:gd name="T18" fmla="*/ 2147483646 w 79"/>
                  <a:gd name="T19" fmla="*/ 2147483646 h 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9" h="78">
                    <a:moveTo>
                      <a:pt x="39" y="0"/>
                    </a:moveTo>
                    <a:cubicBezTo>
                      <a:pt x="61" y="0"/>
                      <a:pt x="79" y="17"/>
                      <a:pt x="79" y="39"/>
                    </a:cubicBezTo>
                    <a:cubicBezTo>
                      <a:pt x="79" y="61"/>
                      <a:pt x="61" y="78"/>
                      <a:pt x="39" y="78"/>
                    </a:cubicBezTo>
                    <a:cubicBezTo>
                      <a:pt x="18" y="78"/>
                      <a:pt x="0" y="61"/>
                      <a:pt x="0" y="39"/>
                    </a:cubicBezTo>
                    <a:cubicBezTo>
                      <a:pt x="0" y="17"/>
                      <a:pt x="18" y="0"/>
                      <a:pt x="39" y="0"/>
                    </a:cubicBezTo>
                    <a:close/>
                    <a:moveTo>
                      <a:pt x="39" y="64"/>
                    </a:moveTo>
                    <a:cubicBezTo>
                      <a:pt x="53" y="64"/>
                      <a:pt x="64" y="53"/>
                      <a:pt x="64" y="39"/>
                    </a:cubicBezTo>
                    <a:cubicBezTo>
                      <a:pt x="64" y="25"/>
                      <a:pt x="53" y="14"/>
                      <a:pt x="39" y="14"/>
                    </a:cubicBezTo>
                    <a:cubicBezTo>
                      <a:pt x="26" y="14"/>
                      <a:pt x="15" y="25"/>
                      <a:pt x="15" y="39"/>
                    </a:cubicBezTo>
                    <a:cubicBezTo>
                      <a:pt x="15" y="53"/>
                      <a:pt x="26" y="64"/>
                      <a:pt x="39" y="64"/>
                    </a:cubicBez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79" name="Freeform 166"/>
              <p:cNvSpPr>
                <a:spLocks noEditPoints="1"/>
              </p:cNvSpPr>
              <p:nvPr/>
            </p:nvSpPr>
            <p:spPr bwMode="auto">
              <a:xfrm>
                <a:off x="4276031" y="3901048"/>
                <a:ext cx="147828" cy="142611"/>
              </a:xfrm>
              <a:custGeom>
                <a:avLst/>
                <a:gdLst>
                  <a:gd name="T0" fmla="*/ 2147483646 w 45"/>
                  <a:gd name="T1" fmla="*/ 0 h 44"/>
                  <a:gd name="T2" fmla="*/ 2147483646 w 45"/>
                  <a:gd name="T3" fmla="*/ 2147483646 h 44"/>
                  <a:gd name="T4" fmla="*/ 2147483646 w 45"/>
                  <a:gd name="T5" fmla="*/ 2147483646 h 44"/>
                  <a:gd name="T6" fmla="*/ 0 w 45"/>
                  <a:gd name="T7" fmla="*/ 2147483646 h 44"/>
                  <a:gd name="T8" fmla="*/ 2147483646 w 45"/>
                  <a:gd name="T9" fmla="*/ 0 h 44"/>
                  <a:gd name="T10" fmla="*/ 2147483646 w 45"/>
                  <a:gd name="T11" fmla="*/ 2147483646 h 44"/>
                  <a:gd name="T12" fmla="*/ 2147483646 w 45"/>
                  <a:gd name="T13" fmla="*/ 2147483646 h 44"/>
                  <a:gd name="T14" fmla="*/ 2147483646 w 45"/>
                  <a:gd name="T15" fmla="*/ 2147483646 h 44"/>
                  <a:gd name="T16" fmla="*/ 2147483646 w 45"/>
                  <a:gd name="T17" fmla="*/ 2147483646 h 44"/>
                  <a:gd name="T18" fmla="*/ 2147483646 w 45"/>
                  <a:gd name="T19" fmla="*/ 2147483646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5" h="44">
                    <a:moveTo>
                      <a:pt x="22" y="0"/>
                    </a:moveTo>
                    <a:cubicBezTo>
                      <a:pt x="35" y="0"/>
                      <a:pt x="45" y="10"/>
                      <a:pt x="45" y="22"/>
                    </a:cubicBezTo>
                    <a:cubicBezTo>
                      <a:pt x="45" y="34"/>
                      <a:pt x="35" y="44"/>
                      <a:pt x="22" y="44"/>
                    </a:cubicBezTo>
                    <a:cubicBezTo>
                      <a:pt x="10" y="44"/>
                      <a:pt x="0" y="34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lose/>
                    <a:moveTo>
                      <a:pt x="22" y="32"/>
                    </a:moveTo>
                    <a:cubicBezTo>
                      <a:pt x="28" y="32"/>
                      <a:pt x="33" y="28"/>
                      <a:pt x="33" y="22"/>
                    </a:cubicBezTo>
                    <a:cubicBezTo>
                      <a:pt x="33" y="16"/>
                      <a:pt x="28" y="12"/>
                      <a:pt x="22" y="12"/>
                    </a:cubicBezTo>
                    <a:cubicBezTo>
                      <a:pt x="17" y="12"/>
                      <a:pt x="12" y="16"/>
                      <a:pt x="12" y="22"/>
                    </a:cubicBezTo>
                    <a:cubicBezTo>
                      <a:pt x="12" y="28"/>
                      <a:pt x="17" y="32"/>
                      <a:pt x="22" y="32"/>
                    </a:cubicBez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80" name="Oval 167"/>
              <p:cNvSpPr>
                <a:spLocks noChangeArrowheads="1"/>
              </p:cNvSpPr>
              <p:nvPr/>
            </p:nvSpPr>
            <p:spPr bwMode="auto">
              <a:xfrm>
                <a:off x="4322988" y="3946266"/>
                <a:ext cx="55653" cy="52175"/>
              </a:xfrm>
              <a:prstGeom prst="ellipse">
                <a:avLst/>
              </a:pr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7446" name="组合 192"/>
            <p:cNvGrpSpPr/>
            <p:nvPr/>
          </p:nvGrpSpPr>
          <p:grpSpPr bwMode="auto">
            <a:xfrm>
              <a:off x="623798" y="3879100"/>
              <a:ext cx="1029582" cy="777404"/>
              <a:chOff x="623798" y="3321908"/>
              <a:chExt cx="1029582" cy="777404"/>
            </a:xfrm>
          </p:grpSpPr>
          <p:grpSp>
            <p:nvGrpSpPr>
              <p:cNvPr id="57447" name="组合 188"/>
              <p:cNvGrpSpPr/>
              <p:nvPr/>
            </p:nvGrpSpPr>
            <p:grpSpPr bwMode="auto">
              <a:xfrm>
                <a:off x="660320" y="3883656"/>
                <a:ext cx="215656" cy="215656"/>
                <a:chOff x="660320" y="3883656"/>
                <a:chExt cx="215656" cy="215656"/>
              </a:xfrm>
            </p:grpSpPr>
            <p:sp>
              <p:nvSpPr>
                <p:cNvPr id="57475" name="Freeform 95"/>
                <p:cNvSpPr>
                  <a:spLocks noEditPoints="1"/>
                </p:cNvSpPr>
                <p:nvPr/>
              </p:nvSpPr>
              <p:spPr bwMode="auto">
                <a:xfrm>
                  <a:off x="660320" y="3883656"/>
                  <a:ext cx="215656" cy="215656"/>
                </a:xfrm>
                <a:custGeom>
                  <a:avLst/>
                  <a:gdLst>
                    <a:gd name="T0" fmla="*/ 2147483646 w 66"/>
                    <a:gd name="T1" fmla="*/ 0 h 66"/>
                    <a:gd name="T2" fmla="*/ 2147483646 w 66"/>
                    <a:gd name="T3" fmla="*/ 2147483646 h 66"/>
                    <a:gd name="T4" fmla="*/ 2147483646 w 66"/>
                    <a:gd name="T5" fmla="*/ 2147483646 h 66"/>
                    <a:gd name="T6" fmla="*/ 0 w 66"/>
                    <a:gd name="T7" fmla="*/ 2147483646 h 66"/>
                    <a:gd name="T8" fmla="*/ 2147483646 w 66"/>
                    <a:gd name="T9" fmla="*/ 0 h 66"/>
                    <a:gd name="T10" fmla="*/ 2147483646 w 66"/>
                    <a:gd name="T11" fmla="*/ 2147483646 h 66"/>
                    <a:gd name="T12" fmla="*/ 2147483646 w 66"/>
                    <a:gd name="T13" fmla="*/ 2147483646 h 66"/>
                    <a:gd name="T14" fmla="*/ 2147483646 w 66"/>
                    <a:gd name="T15" fmla="*/ 2147483646 h 66"/>
                    <a:gd name="T16" fmla="*/ 2147483646 w 66"/>
                    <a:gd name="T17" fmla="*/ 2147483646 h 66"/>
                    <a:gd name="T18" fmla="*/ 2147483646 w 66"/>
                    <a:gd name="T19" fmla="*/ 2147483646 h 6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66" h="66">
                      <a:moveTo>
                        <a:pt x="33" y="0"/>
                      </a:moveTo>
                      <a:cubicBezTo>
                        <a:pt x="51" y="0"/>
                        <a:pt x="66" y="15"/>
                        <a:pt x="66" y="33"/>
                      </a:cubicBezTo>
                      <a:cubicBezTo>
                        <a:pt x="66" y="52"/>
                        <a:pt x="51" y="66"/>
                        <a:pt x="33" y="66"/>
                      </a:cubicBezTo>
                      <a:cubicBezTo>
                        <a:pt x="15" y="66"/>
                        <a:pt x="0" y="52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lose/>
                      <a:moveTo>
                        <a:pt x="33" y="54"/>
                      </a:moveTo>
                      <a:cubicBezTo>
                        <a:pt x="45" y="54"/>
                        <a:pt x="54" y="45"/>
                        <a:pt x="54" y="33"/>
                      </a:cubicBezTo>
                      <a:cubicBezTo>
                        <a:pt x="54" y="22"/>
                        <a:pt x="45" y="12"/>
                        <a:pt x="33" y="12"/>
                      </a:cubicBezTo>
                      <a:cubicBezTo>
                        <a:pt x="21" y="12"/>
                        <a:pt x="12" y="22"/>
                        <a:pt x="12" y="33"/>
                      </a:cubicBezTo>
                      <a:cubicBezTo>
                        <a:pt x="12" y="45"/>
                        <a:pt x="21" y="54"/>
                        <a:pt x="33" y="54"/>
                      </a:cubicBez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76" name="Freeform 96"/>
                <p:cNvSpPr>
                  <a:spLocks noEditPoints="1"/>
                </p:cNvSpPr>
                <p:nvPr/>
              </p:nvSpPr>
              <p:spPr bwMode="auto">
                <a:xfrm>
                  <a:off x="705538" y="3928874"/>
                  <a:ext cx="125219" cy="125219"/>
                </a:xfrm>
                <a:custGeom>
                  <a:avLst/>
                  <a:gdLst>
                    <a:gd name="T0" fmla="*/ 2147483646 w 38"/>
                    <a:gd name="T1" fmla="*/ 0 h 38"/>
                    <a:gd name="T2" fmla="*/ 2147483646 w 38"/>
                    <a:gd name="T3" fmla="*/ 2147483646 h 38"/>
                    <a:gd name="T4" fmla="*/ 2147483646 w 38"/>
                    <a:gd name="T5" fmla="*/ 2147483646 h 38"/>
                    <a:gd name="T6" fmla="*/ 0 w 38"/>
                    <a:gd name="T7" fmla="*/ 2147483646 h 38"/>
                    <a:gd name="T8" fmla="*/ 2147483646 w 38"/>
                    <a:gd name="T9" fmla="*/ 0 h 38"/>
                    <a:gd name="T10" fmla="*/ 2147483646 w 38"/>
                    <a:gd name="T11" fmla="*/ 2147483646 h 38"/>
                    <a:gd name="T12" fmla="*/ 2147483646 w 38"/>
                    <a:gd name="T13" fmla="*/ 2147483646 h 38"/>
                    <a:gd name="T14" fmla="*/ 2147483646 w 38"/>
                    <a:gd name="T15" fmla="*/ 2147483646 h 38"/>
                    <a:gd name="T16" fmla="*/ 2147483646 w 38"/>
                    <a:gd name="T17" fmla="*/ 2147483646 h 38"/>
                    <a:gd name="T18" fmla="*/ 2147483646 w 38"/>
                    <a:gd name="T19" fmla="*/ 2147483646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8" h="38">
                      <a:moveTo>
                        <a:pt x="19" y="0"/>
                      </a:moveTo>
                      <a:cubicBezTo>
                        <a:pt x="29" y="0"/>
                        <a:pt x="38" y="9"/>
                        <a:pt x="38" y="19"/>
                      </a:cubicBezTo>
                      <a:cubicBezTo>
                        <a:pt x="38" y="30"/>
                        <a:pt x="29" y="38"/>
                        <a:pt x="19" y="38"/>
                      </a:cubicBezTo>
                      <a:cubicBezTo>
                        <a:pt x="9" y="38"/>
                        <a:pt x="0" y="30"/>
                        <a:pt x="0" y="19"/>
                      </a:cubicBezTo>
                      <a:cubicBezTo>
                        <a:pt x="0" y="9"/>
                        <a:pt x="9" y="0"/>
                        <a:pt x="19" y="0"/>
                      </a:cubicBezTo>
                      <a:close/>
                      <a:moveTo>
                        <a:pt x="19" y="28"/>
                      </a:moveTo>
                      <a:cubicBezTo>
                        <a:pt x="24" y="28"/>
                        <a:pt x="28" y="24"/>
                        <a:pt x="28" y="19"/>
                      </a:cubicBezTo>
                      <a:cubicBezTo>
                        <a:pt x="28" y="14"/>
                        <a:pt x="24" y="10"/>
                        <a:pt x="19" y="10"/>
                      </a:cubicBezTo>
                      <a:cubicBezTo>
                        <a:pt x="14" y="10"/>
                        <a:pt x="10" y="14"/>
                        <a:pt x="10" y="19"/>
                      </a:cubicBezTo>
                      <a:cubicBezTo>
                        <a:pt x="10" y="24"/>
                        <a:pt x="14" y="28"/>
                        <a:pt x="19" y="28"/>
                      </a:cubicBez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77" name="Oval 97"/>
                <p:cNvSpPr>
                  <a:spLocks noChangeArrowheads="1"/>
                </p:cNvSpPr>
                <p:nvPr/>
              </p:nvSpPr>
              <p:spPr bwMode="auto">
                <a:xfrm>
                  <a:off x="745539" y="3968874"/>
                  <a:ext cx="45218" cy="45218"/>
                </a:xfrm>
                <a:prstGeom prst="ellipse">
                  <a:avLst/>
                </a:pr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57448" name="组合 189"/>
              <p:cNvGrpSpPr/>
              <p:nvPr/>
            </p:nvGrpSpPr>
            <p:grpSpPr bwMode="auto">
              <a:xfrm>
                <a:off x="623798" y="3321908"/>
                <a:ext cx="1029582" cy="747838"/>
                <a:chOff x="623798" y="3321908"/>
                <a:chExt cx="1029582" cy="747838"/>
              </a:xfrm>
            </p:grpSpPr>
            <p:sp>
              <p:nvSpPr>
                <p:cNvPr id="57453" name="Rectangle 84"/>
                <p:cNvSpPr>
                  <a:spLocks noChangeArrowheads="1"/>
                </p:cNvSpPr>
                <p:nvPr/>
              </p:nvSpPr>
              <p:spPr bwMode="auto">
                <a:xfrm>
                  <a:off x="914237" y="3478432"/>
                  <a:ext cx="20870" cy="147829"/>
                </a:xfrm>
                <a:prstGeom prst="rect">
                  <a:avLst/>
                </a:pr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454" name="Freeform 85"/>
                <p:cNvSpPr/>
                <p:nvPr/>
              </p:nvSpPr>
              <p:spPr bwMode="auto">
                <a:xfrm>
                  <a:off x="672494" y="3638434"/>
                  <a:ext cx="772186" cy="271309"/>
                </a:xfrm>
                <a:custGeom>
                  <a:avLst/>
                  <a:gdLst>
                    <a:gd name="T0" fmla="*/ 2147483646 w 236"/>
                    <a:gd name="T1" fmla="*/ 0 h 83"/>
                    <a:gd name="T2" fmla="*/ 2147483646 w 236"/>
                    <a:gd name="T3" fmla="*/ 0 h 83"/>
                    <a:gd name="T4" fmla="*/ 2147483646 w 236"/>
                    <a:gd name="T5" fmla="*/ 2147483646 h 83"/>
                    <a:gd name="T6" fmla="*/ 2147483646 w 236"/>
                    <a:gd name="T7" fmla="*/ 2147483646 h 83"/>
                    <a:gd name="T8" fmla="*/ 2147483646 w 236"/>
                    <a:gd name="T9" fmla="*/ 2147483646 h 83"/>
                    <a:gd name="T10" fmla="*/ 2147483646 w 236"/>
                    <a:gd name="T11" fmla="*/ 2147483646 h 83"/>
                    <a:gd name="T12" fmla="*/ 2147483646 w 236"/>
                    <a:gd name="T13" fmla="*/ 2147483646 h 83"/>
                    <a:gd name="T14" fmla="*/ 2147483646 w 236"/>
                    <a:gd name="T15" fmla="*/ 2147483646 h 83"/>
                    <a:gd name="T16" fmla="*/ 2147483646 w 236"/>
                    <a:gd name="T17" fmla="*/ 2147483646 h 83"/>
                    <a:gd name="T18" fmla="*/ 2147483646 w 236"/>
                    <a:gd name="T19" fmla="*/ 2147483646 h 83"/>
                    <a:gd name="T20" fmla="*/ 2147483646 w 236"/>
                    <a:gd name="T21" fmla="*/ 2147483646 h 83"/>
                    <a:gd name="T22" fmla="*/ 2147483646 w 236"/>
                    <a:gd name="T23" fmla="*/ 2147483646 h 83"/>
                    <a:gd name="T24" fmla="*/ 2147483646 w 236"/>
                    <a:gd name="T25" fmla="*/ 2147483646 h 83"/>
                    <a:gd name="T26" fmla="*/ 2147483646 w 236"/>
                    <a:gd name="T27" fmla="*/ 2147483646 h 83"/>
                    <a:gd name="T28" fmla="*/ 2147483646 w 236"/>
                    <a:gd name="T29" fmla="*/ 2147483646 h 83"/>
                    <a:gd name="T30" fmla="*/ 2147483646 w 236"/>
                    <a:gd name="T31" fmla="*/ 0 h 8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36" h="83">
                      <a:moveTo>
                        <a:pt x="236" y="0"/>
                      </a:moveTo>
                      <a:cubicBezTo>
                        <a:pt x="125" y="0"/>
                        <a:pt x="125" y="0"/>
                        <a:pt x="125" y="0"/>
                      </a:cubicBezTo>
                      <a:cubicBezTo>
                        <a:pt x="120" y="5"/>
                        <a:pt x="120" y="5"/>
                        <a:pt x="120" y="5"/>
                      </a:cubicBezTo>
                      <a:cubicBezTo>
                        <a:pt x="120" y="5"/>
                        <a:pt x="51" y="2"/>
                        <a:pt x="28" y="5"/>
                      </a:cubicBezTo>
                      <a:cubicBezTo>
                        <a:pt x="21" y="6"/>
                        <a:pt x="7" y="11"/>
                        <a:pt x="4" y="17"/>
                      </a:cubicBezTo>
                      <a:cubicBezTo>
                        <a:pt x="0" y="22"/>
                        <a:pt x="2" y="35"/>
                        <a:pt x="4" y="41"/>
                      </a:cubicBezTo>
                      <a:cubicBezTo>
                        <a:pt x="5" y="47"/>
                        <a:pt x="12" y="63"/>
                        <a:pt x="12" y="63"/>
                      </a:cubicBezTo>
                      <a:cubicBezTo>
                        <a:pt x="41" y="63"/>
                        <a:pt x="41" y="63"/>
                        <a:pt x="41" y="63"/>
                      </a:cubicBezTo>
                      <a:cubicBezTo>
                        <a:pt x="60" y="79"/>
                        <a:pt x="60" y="79"/>
                        <a:pt x="60" y="79"/>
                      </a:cubicBezTo>
                      <a:cubicBezTo>
                        <a:pt x="125" y="79"/>
                        <a:pt x="125" y="79"/>
                        <a:pt x="125" y="79"/>
                      </a:cubicBezTo>
                      <a:cubicBezTo>
                        <a:pt x="137" y="83"/>
                        <a:pt x="137" y="83"/>
                        <a:pt x="137" y="83"/>
                      </a:cubicBezTo>
                      <a:cubicBezTo>
                        <a:pt x="169" y="83"/>
                        <a:pt x="169" y="83"/>
                        <a:pt x="169" y="83"/>
                      </a:cubicBezTo>
                      <a:cubicBezTo>
                        <a:pt x="169" y="83"/>
                        <a:pt x="168" y="57"/>
                        <a:pt x="190" y="35"/>
                      </a:cubicBezTo>
                      <a:cubicBezTo>
                        <a:pt x="205" y="21"/>
                        <a:pt x="233" y="12"/>
                        <a:pt x="233" y="12"/>
                      </a:cubicBezTo>
                      <a:cubicBezTo>
                        <a:pt x="236" y="2"/>
                        <a:pt x="236" y="2"/>
                        <a:pt x="236" y="2"/>
                      </a:cubicBezTo>
                      <a:lnTo>
                        <a:pt x="236" y="0"/>
                      </a:lnTo>
                      <a:close/>
                    </a:path>
                  </a:pathLst>
                </a:custGeom>
                <a:solidFill>
                  <a:srgbClr val="C05B0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55" name="Freeform 98"/>
                <p:cNvSpPr/>
                <p:nvPr/>
              </p:nvSpPr>
              <p:spPr bwMode="auto">
                <a:xfrm>
                  <a:off x="623798" y="3828003"/>
                  <a:ext cx="286961" cy="88698"/>
                </a:xfrm>
                <a:custGeom>
                  <a:avLst/>
                  <a:gdLst>
                    <a:gd name="T0" fmla="*/ 2147483646 w 88"/>
                    <a:gd name="T1" fmla="*/ 2147483646 h 27"/>
                    <a:gd name="T2" fmla="*/ 2147483646 w 88"/>
                    <a:gd name="T3" fmla="*/ 2147483646 h 27"/>
                    <a:gd name="T4" fmla="*/ 0 w 88"/>
                    <a:gd name="T5" fmla="*/ 2147483646 h 27"/>
                    <a:gd name="T6" fmla="*/ 2147483646 w 88"/>
                    <a:gd name="T7" fmla="*/ 0 h 27"/>
                    <a:gd name="T8" fmla="*/ 2147483646 w 88"/>
                    <a:gd name="T9" fmla="*/ 2147483646 h 27"/>
                    <a:gd name="T10" fmla="*/ 2147483646 w 88"/>
                    <a:gd name="T11" fmla="*/ 2147483646 h 27"/>
                    <a:gd name="T12" fmla="*/ 2147483646 w 88"/>
                    <a:gd name="T13" fmla="*/ 2147483646 h 2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8" h="27">
                      <a:moveTo>
                        <a:pt x="44" y="9"/>
                      </a:moveTo>
                      <a:cubicBezTo>
                        <a:pt x="30" y="9"/>
                        <a:pt x="18" y="16"/>
                        <a:pt x="11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8" y="11"/>
                        <a:pt x="25" y="0"/>
                        <a:pt x="44" y="0"/>
                      </a:cubicBezTo>
                      <a:cubicBezTo>
                        <a:pt x="63" y="0"/>
                        <a:pt x="80" y="11"/>
                        <a:pt x="88" y="27"/>
                      </a:cubicBezTo>
                      <a:cubicBezTo>
                        <a:pt x="77" y="27"/>
                        <a:pt x="77" y="27"/>
                        <a:pt x="77" y="27"/>
                      </a:cubicBezTo>
                      <a:cubicBezTo>
                        <a:pt x="70" y="16"/>
                        <a:pt x="58" y="9"/>
                        <a:pt x="44" y="9"/>
                      </a:cubicBez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56" name="Freeform 99"/>
                <p:cNvSpPr>
                  <a:spLocks noEditPoints="1"/>
                </p:cNvSpPr>
                <p:nvPr/>
              </p:nvSpPr>
              <p:spPr bwMode="auto">
                <a:xfrm>
                  <a:off x="1124676" y="3897569"/>
                  <a:ext cx="86958" cy="172177"/>
                </a:xfrm>
                <a:custGeom>
                  <a:avLst/>
                  <a:gdLst>
                    <a:gd name="T0" fmla="*/ 2147483646 w 50"/>
                    <a:gd name="T1" fmla="*/ 0 h 99"/>
                    <a:gd name="T2" fmla="*/ 2147483646 w 50"/>
                    <a:gd name="T3" fmla="*/ 2147483646 h 99"/>
                    <a:gd name="T4" fmla="*/ 0 w 50"/>
                    <a:gd name="T5" fmla="*/ 2147483646 h 99"/>
                    <a:gd name="T6" fmla="*/ 0 w 50"/>
                    <a:gd name="T7" fmla="*/ 0 h 99"/>
                    <a:gd name="T8" fmla="*/ 2147483646 w 50"/>
                    <a:gd name="T9" fmla="*/ 0 h 99"/>
                    <a:gd name="T10" fmla="*/ 2147483646 w 50"/>
                    <a:gd name="T11" fmla="*/ 2147483646 h 99"/>
                    <a:gd name="T12" fmla="*/ 2147483646 w 50"/>
                    <a:gd name="T13" fmla="*/ 2147483646 h 99"/>
                    <a:gd name="T14" fmla="*/ 2147483646 w 50"/>
                    <a:gd name="T15" fmla="*/ 2147483646 h 99"/>
                    <a:gd name="T16" fmla="*/ 2147483646 w 50"/>
                    <a:gd name="T17" fmla="*/ 2147483646 h 99"/>
                    <a:gd name="T18" fmla="*/ 2147483646 w 50"/>
                    <a:gd name="T19" fmla="*/ 2147483646 h 99"/>
                    <a:gd name="T20" fmla="*/ 2147483646 w 50"/>
                    <a:gd name="T21" fmla="*/ 2147483646 h 99"/>
                    <a:gd name="T22" fmla="*/ 2147483646 w 50"/>
                    <a:gd name="T23" fmla="*/ 2147483646 h 99"/>
                    <a:gd name="T24" fmla="*/ 2147483646 w 50"/>
                    <a:gd name="T25" fmla="*/ 2147483646 h 99"/>
                    <a:gd name="T26" fmla="*/ 2147483646 w 50"/>
                    <a:gd name="T27" fmla="*/ 2147483646 h 99"/>
                    <a:gd name="T28" fmla="*/ 2147483646 w 50"/>
                    <a:gd name="T29" fmla="*/ 2147483646 h 99"/>
                    <a:gd name="T30" fmla="*/ 2147483646 w 50"/>
                    <a:gd name="T31" fmla="*/ 2147483646 h 99"/>
                    <a:gd name="T32" fmla="*/ 2147483646 w 50"/>
                    <a:gd name="T33" fmla="*/ 2147483646 h 99"/>
                    <a:gd name="T34" fmla="*/ 2147483646 w 50"/>
                    <a:gd name="T35" fmla="*/ 2147483646 h 99"/>
                    <a:gd name="T36" fmla="*/ 2147483646 w 50"/>
                    <a:gd name="T37" fmla="*/ 2147483646 h 99"/>
                    <a:gd name="T38" fmla="*/ 2147483646 w 50"/>
                    <a:gd name="T39" fmla="*/ 2147483646 h 99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50" h="99">
                      <a:moveTo>
                        <a:pt x="50" y="0"/>
                      </a:moveTo>
                      <a:lnTo>
                        <a:pt x="50" y="99"/>
                      </a:lnTo>
                      <a:lnTo>
                        <a:pt x="0" y="99"/>
                      </a:lnTo>
                      <a:lnTo>
                        <a:pt x="0" y="0"/>
                      </a:lnTo>
                      <a:lnTo>
                        <a:pt x="50" y="0"/>
                      </a:lnTo>
                      <a:close/>
                      <a:moveTo>
                        <a:pt x="1" y="95"/>
                      </a:moveTo>
                      <a:lnTo>
                        <a:pt x="48" y="95"/>
                      </a:lnTo>
                      <a:lnTo>
                        <a:pt x="48" y="69"/>
                      </a:lnTo>
                      <a:lnTo>
                        <a:pt x="1" y="69"/>
                      </a:lnTo>
                      <a:lnTo>
                        <a:pt x="1" y="95"/>
                      </a:lnTo>
                      <a:close/>
                      <a:moveTo>
                        <a:pt x="1" y="62"/>
                      </a:moveTo>
                      <a:lnTo>
                        <a:pt x="48" y="62"/>
                      </a:lnTo>
                      <a:lnTo>
                        <a:pt x="48" y="37"/>
                      </a:lnTo>
                      <a:lnTo>
                        <a:pt x="1" y="37"/>
                      </a:lnTo>
                      <a:lnTo>
                        <a:pt x="1" y="62"/>
                      </a:lnTo>
                      <a:close/>
                      <a:moveTo>
                        <a:pt x="1" y="30"/>
                      </a:moveTo>
                      <a:lnTo>
                        <a:pt x="48" y="30"/>
                      </a:lnTo>
                      <a:lnTo>
                        <a:pt x="48" y="5"/>
                      </a:lnTo>
                      <a:lnTo>
                        <a:pt x="1" y="5"/>
                      </a:lnTo>
                      <a:lnTo>
                        <a:pt x="1" y="30"/>
                      </a:ln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57" name="Freeform 100"/>
                <p:cNvSpPr>
                  <a:spLocks noEditPoints="1"/>
                </p:cNvSpPr>
                <p:nvPr/>
              </p:nvSpPr>
              <p:spPr bwMode="auto">
                <a:xfrm>
                  <a:off x="1121197" y="3671479"/>
                  <a:ext cx="137393" cy="160002"/>
                </a:xfrm>
                <a:custGeom>
                  <a:avLst/>
                  <a:gdLst>
                    <a:gd name="T0" fmla="*/ 2147483646 w 42"/>
                    <a:gd name="T1" fmla="*/ 0 h 49"/>
                    <a:gd name="T2" fmla="*/ 2147483646 w 42"/>
                    <a:gd name="T3" fmla="*/ 2147483646 h 49"/>
                    <a:gd name="T4" fmla="*/ 2147483646 w 42"/>
                    <a:gd name="T5" fmla="*/ 2147483646 h 49"/>
                    <a:gd name="T6" fmla="*/ 0 w 42"/>
                    <a:gd name="T7" fmla="*/ 2147483646 h 49"/>
                    <a:gd name="T8" fmla="*/ 0 w 42"/>
                    <a:gd name="T9" fmla="*/ 0 h 49"/>
                    <a:gd name="T10" fmla="*/ 2147483646 w 42"/>
                    <a:gd name="T11" fmla="*/ 0 h 49"/>
                    <a:gd name="T12" fmla="*/ 2147483646 w 42"/>
                    <a:gd name="T13" fmla="*/ 2147483646 h 49"/>
                    <a:gd name="T14" fmla="*/ 2147483646 w 42"/>
                    <a:gd name="T15" fmla="*/ 2147483646 h 49"/>
                    <a:gd name="T16" fmla="*/ 2147483646 w 42"/>
                    <a:gd name="T17" fmla="*/ 2147483646 h 49"/>
                    <a:gd name="T18" fmla="*/ 2147483646 w 42"/>
                    <a:gd name="T19" fmla="*/ 2147483646 h 49"/>
                    <a:gd name="T20" fmla="*/ 2147483646 w 42"/>
                    <a:gd name="T21" fmla="*/ 2147483646 h 4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2" h="49">
                      <a:moveTo>
                        <a:pt x="42" y="0"/>
                      </a:move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42" y="13"/>
                        <a:pt x="26" y="24"/>
                        <a:pt x="22" y="49"/>
                      </a:cubicBezTo>
                      <a:cubicBezTo>
                        <a:pt x="2" y="49"/>
                        <a:pt x="0" y="49"/>
                        <a:pt x="0" y="49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42" y="0"/>
                      </a:lnTo>
                      <a:close/>
                      <a:moveTo>
                        <a:pt x="7" y="10"/>
                      </a:moveTo>
                      <a:cubicBezTo>
                        <a:pt x="9" y="10"/>
                        <a:pt x="10" y="9"/>
                        <a:pt x="10" y="8"/>
                      </a:cubicBezTo>
                      <a:cubicBezTo>
                        <a:pt x="10" y="6"/>
                        <a:pt x="9" y="5"/>
                        <a:pt x="7" y="5"/>
                      </a:cubicBezTo>
                      <a:cubicBezTo>
                        <a:pt x="6" y="5"/>
                        <a:pt x="5" y="6"/>
                        <a:pt x="5" y="8"/>
                      </a:cubicBezTo>
                      <a:cubicBezTo>
                        <a:pt x="5" y="9"/>
                        <a:pt x="6" y="10"/>
                        <a:pt x="7" y="10"/>
                      </a:cubicBez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58" name="Freeform 101"/>
                <p:cNvSpPr/>
                <p:nvPr/>
              </p:nvSpPr>
              <p:spPr bwMode="auto">
                <a:xfrm>
                  <a:off x="895107" y="3603651"/>
                  <a:ext cx="55653" cy="86958"/>
                </a:xfrm>
                <a:custGeom>
                  <a:avLst/>
                  <a:gdLst>
                    <a:gd name="T0" fmla="*/ 0 w 17"/>
                    <a:gd name="T1" fmla="*/ 2147483646 h 27"/>
                    <a:gd name="T2" fmla="*/ 2147483646 w 17"/>
                    <a:gd name="T3" fmla="*/ 2147483646 h 27"/>
                    <a:gd name="T4" fmla="*/ 2147483646 w 17"/>
                    <a:gd name="T5" fmla="*/ 2147483646 h 27"/>
                    <a:gd name="T6" fmla="*/ 2147483646 w 17"/>
                    <a:gd name="T7" fmla="*/ 2147483646 h 27"/>
                    <a:gd name="T8" fmla="*/ 2147483646 w 17"/>
                    <a:gd name="T9" fmla="*/ 2147483646 h 27"/>
                    <a:gd name="T10" fmla="*/ 2147483646 w 17"/>
                    <a:gd name="T11" fmla="*/ 0 h 27"/>
                    <a:gd name="T12" fmla="*/ 2147483646 w 17"/>
                    <a:gd name="T13" fmla="*/ 0 h 27"/>
                    <a:gd name="T14" fmla="*/ 0 w 17"/>
                    <a:gd name="T15" fmla="*/ 2147483646 h 27"/>
                    <a:gd name="T16" fmla="*/ 0 w 17"/>
                    <a:gd name="T17" fmla="*/ 2147483646 h 2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0" y="18"/>
                      </a:moveTo>
                      <a:cubicBezTo>
                        <a:pt x="0" y="23"/>
                        <a:pt x="4" y="27"/>
                        <a:pt x="9" y="27"/>
                      </a:cubicBezTo>
                      <a:cubicBezTo>
                        <a:pt x="9" y="27"/>
                        <a:pt x="9" y="27"/>
                        <a:pt x="9" y="27"/>
                      </a:cubicBezTo>
                      <a:cubicBezTo>
                        <a:pt x="13" y="27"/>
                        <a:pt x="17" y="23"/>
                        <a:pt x="17" y="18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7" y="4"/>
                        <a:pt x="13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59" name="Oval 102"/>
                <p:cNvSpPr>
                  <a:spLocks noChangeArrowheads="1"/>
                </p:cNvSpPr>
                <p:nvPr/>
              </p:nvSpPr>
              <p:spPr bwMode="auto">
                <a:xfrm>
                  <a:off x="931629" y="3440170"/>
                  <a:ext cx="22609" cy="22610"/>
                </a:xfrm>
                <a:prstGeom prst="ellipse">
                  <a:avLst/>
                </a:prstGeom>
                <a:solidFill>
                  <a:srgbClr val="A2B9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460" name="Oval 103"/>
                <p:cNvSpPr>
                  <a:spLocks noChangeArrowheads="1"/>
                </p:cNvSpPr>
                <p:nvPr/>
              </p:nvSpPr>
              <p:spPr bwMode="auto">
                <a:xfrm>
                  <a:off x="964673" y="3396692"/>
                  <a:ext cx="41740" cy="43479"/>
                </a:xfrm>
                <a:prstGeom prst="ellipse">
                  <a:avLst/>
                </a:prstGeom>
                <a:solidFill>
                  <a:srgbClr val="A2B9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461" name="Oval 104"/>
                <p:cNvSpPr>
                  <a:spLocks noChangeArrowheads="1"/>
                </p:cNvSpPr>
                <p:nvPr/>
              </p:nvSpPr>
              <p:spPr bwMode="auto">
                <a:xfrm>
                  <a:off x="957716" y="3365387"/>
                  <a:ext cx="12174" cy="12175"/>
                </a:xfrm>
                <a:prstGeom prst="ellipse">
                  <a:avLst/>
                </a:prstGeom>
                <a:solidFill>
                  <a:srgbClr val="A2B9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462" name="Oval 105"/>
                <p:cNvSpPr>
                  <a:spLocks noChangeArrowheads="1"/>
                </p:cNvSpPr>
                <p:nvPr/>
              </p:nvSpPr>
              <p:spPr bwMode="auto">
                <a:xfrm>
                  <a:off x="1013370" y="3321908"/>
                  <a:ext cx="67827" cy="69566"/>
                </a:xfrm>
                <a:prstGeom prst="ellipse">
                  <a:avLst/>
                </a:prstGeom>
                <a:solidFill>
                  <a:srgbClr val="A2B9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463" name="Oval 106"/>
                <p:cNvSpPr>
                  <a:spLocks noChangeArrowheads="1"/>
                </p:cNvSpPr>
                <p:nvPr/>
              </p:nvSpPr>
              <p:spPr bwMode="auto">
                <a:xfrm>
                  <a:off x="1022065" y="3407127"/>
                  <a:ext cx="13913" cy="12175"/>
                </a:xfrm>
                <a:prstGeom prst="ellipse">
                  <a:avLst/>
                </a:prstGeom>
                <a:solidFill>
                  <a:srgbClr val="A2B9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464" name="Oval 107"/>
                <p:cNvSpPr>
                  <a:spLocks noChangeArrowheads="1"/>
                </p:cNvSpPr>
                <p:nvPr/>
              </p:nvSpPr>
              <p:spPr bwMode="auto">
                <a:xfrm>
                  <a:off x="1126414" y="3341039"/>
                  <a:ext cx="36522" cy="36523"/>
                </a:xfrm>
                <a:prstGeom prst="ellipse">
                  <a:avLst/>
                </a:prstGeom>
                <a:solidFill>
                  <a:srgbClr val="A2B9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465" name="Rectangle 108"/>
                <p:cNvSpPr>
                  <a:spLocks noChangeArrowheads="1"/>
                </p:cNvSpPr>
                <p:nvPr/>
              </p:nvSpPr>
              <p:spPr bwMode="auto">
                <a:xfrm>
                  <a:off x="1133371" y="3447127"/>
                  <a:ext cx="316527" cy="34783"/>
                </a:xfrm>
                <a:prstGeom prst="rect">
                  <a:avLst/>
                </a:prstGeom>
                <a:solidFill>
                  <a:srgbClr val="C05B0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466" name="Freeform 109"/>
                <p:cNvSpPr/>
                <p:nvPr/>
              </p:nvSpPr>
              <p:spPr bwMode="auto">
                <a:xfrm>
                  <a:off x="1065544" y="3447127"/>
                  <a:ext cx="104350" cy="212177"/>
                </a:xfrm>
                <a:custGeom>
                  <a:avLst/>
                  <a:gdLst>
                    <a:gd name="T0" fmla="*/ 2147483646 w 60"/>
                    <a:gd name="T1" fmla="*/ 0 h 122"/>
                    <a:gd name="T2" fmla="*/ 0 w 60"/>
                    <a:gd name="T3" fmla="*/ 2147483646 h 122"/>
                    <a:gd name="T4" fmla="*/ 2147483646 w 60"/>
                    <a:gd name="T5" fmla="*/ 2147483646 h 122"/>
                    <a:gd name="T6" fmla="*/ 2147483646 w 60"/>
                    <a:gd name="T7" fmla="*/ 2147483646 h 122"/>
                    <a:gd name="T8" fmla="*/ 2147483646 w 60"/>
                    <a:gd name="T9" fmla="*/ 0 h 1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0" h="122">
                      <a:moveTo>
                        <a:pt x="39" y="0"/>
                      </a:moveTo>
                      <a:lnTo>
                        <a:pt x="0" y="122"/>
                      </a:lnTo>
                      <a:lnTo>
                        <a:pt x="32" y="120"/>
                      </a:lnTo>
                      <a:lnTo>
                        <a:pt x="60" y="16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C05B0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67" name="Freeform 110"/>
                <p:cNvSpPr/>
                <p:nvPr/>
              </p:nvSpPr>
              <p:spPr bwMode="auto">
                <a:xfrm>
                  <a:off x="1307287" y="3469737"/>
                  <a:ext cx="33043" cy="186090"/>
                </a:xfrm>
                <a:custGeom>
                  <a:avLst/>
                  <a:gdLst>
                    <a:gd name="T0" fmla="*/ 0 w 19"/>
                    <a:gd name="T1" fmla="*/ 0 h 107"/>
                    <a:gd name="T2" fmla="*/ 0 w 19"/>
                    <a:gd name="T3" fmla="*/ 2147483646 h 107"/>
                    <a:gd name="T4" fmla="*/ 2147483646 w 19"/>
                    <a:gd name="T5" fmla="*/ 2147483646 h 107"/>
                    <a:gd name="T6" fmla="*/ 2147483646 w 19"/>
                    <a:gd name="T7" fmla="*/ 2147483646 h 107"/>
                    <a:gd name="T8" fmla="*/ 0 w 19"/>
                    <a:gd name="T9" fmla="*/ 0 h 10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19" y="107"/>
                      </a:lnTo>
                      <a:lnTo>
                        <a:pt x="19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5B0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68" name="Freeform 111"/>
                <p:cNvSpPr/>
                <p:nvPr/>
              </p:nvSpPr>
              <p:spPr bwMode="auto">
                <a:xfrm>
                  <a:off x="1382071" y="3473215"/>
                  <a:ext cx="74783" cy="194786"/>
                </a:xfrm>
                <a:custGeom>
                  <a:avLst/>
                  <a:gdLst>
                    <a:gd name="T0" fmla="*/ 0 w 43"/>
                    <a:gd name="T1" fmla="*/ 0 h 112"/>
                    <a:gd name="T2" fmla="*/ 2147483646 w 43"/>
                    <a:gd name="T3" fmla="*/ 2147483646 h 112"/>
                    <a:gd name="T4" fmla="*/ 2147483646 w 43"/>
                    <a:gd name="T5" fmla="*/ 2147483646 h 112"/>
                    <a:gd name="T6" fmla="*/ 2147483646 w 43"/>
                    <a:gd name="T7" fmla="*/ 0 h 112"/>
                    <a:gd name="T8" fmla="*/ 0 w 43"/>
                    <a:gd name="T9" fmla="*/ 0 h 1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3" h="112">
                      <a:moveTo>
                        <a:pt x="0" y="0"/>
                      </a:moveTo>
                      <a:lnTo>
                        <a:pt x="32" y="105"/>
                      </a:lnTo>
                      <a:lnTo>
                        <a:pt x="43" y="112"/>
                      </a:lnTo>
                      <a:lnTo>
                        <a:pt x="1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5B0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69" name="Rectangle 112"/>
                <p:cNvSpPr>
                  <a:spLocks noChangeArrowheads="1"/>
                </p:cNvSpPr>
                <p:nvPr/>
              </p:nvSpPr>
              <p:spPr bwMode="auto">
                <a:xfrm>
                  <a:off x="794236" y="3720175"/>
                  <a:ext cx="8695" cy="62610"/>
                </a:xfrm>
                <a:prstGeom prst="rect">
                  <a:avLst/>
                </a:pr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470" name="Rectangle 113"/>
                <p:cNvSpPr>
                  <a:spLocks noChangeArrowheads="1"/>
                </p:cNvSpPr>
                <p:nvPr/>
              </p:nvSpPr>
              <p:spPr bwMode="auto">
                <a:xfrm>
                  <a:off x="816844" y="3720175"/>
                  <a:ext cx="10435" cy="62610"/>
                </a:xfrm>
                <a:prstGeom prst="rect">
                  <a:avLst/>
                </a:pr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471" name="Rectangle 114"/>
                <p:cNvSpPr>
                  <a:spLocks noChangeArrowheads="1"/>
                </p:cNvSpPr>
                <p:nvPr/>
              </p:nvSpPr>
              <p:spPr bwMode="auto">
                <a:xfrm>
                  <a:off x="839454" y="3720175"/>
                  <a:ext cx="6957" cy="62610"/>
                </a:xfrm>
                <a:prstGeom prst="rect">
                  <a:avLst/>
                </a:pr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472" name="Rectangle 115"/>
                <p:cNvSpPr>
                  <a:spLocks noChangeArrowheads="1"/>
                </p:cNvSpPr>
                <p:nvPr/>
              </p:nvSpPr>
              <p:spPr bwMode="auto">
                <a:xfrm>
                  <a:off x="858584" y="3720175"/>
                  <a:ext cx="10435" cy="62610"/>
                </a:xfrm>
                <a:prstGeom prst="rect">
                  <a:avLst/>
                </a:pr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473" name="Rectangle 116"/>
                <p:cNvSpPr>
                  <a:spLocks noChangeArrowheads="1"/>
                </p:cNvSpPr>
                <p:nvPr/>
              </p:nvSpPr>
              <p:spPr bwMode="auto">
                <a:xfrm>
                  <a:off x="882932" y="3720175"/>
                  <a:ext cx="5217" cy="62610"/>
                </a:xfrm>
                <a:prstGeom prst="rect">
                  <a:avLst/>
                </a:pr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474" name="Freeform 117"/>
                <p:cNvSpPr/>
                <p:nvPr/>
              </p:nvSpPr>
              <p:spPr bwMode="auto">
                <a:xfrm>
                  <a:off x="1277722" y="3655826"/>
                  <a:ext cx="375658" cy="130437"/>
                </a:xfrm>
                <a:custGeom>
                  <a:avLst/>
                  <a:gdLst>
                    <a:gd name="T0" fmla="*/ 2147483646 w 115"/>
                    <a:gd name="T1" fmla="*/ 0 h 40"/>
                    <a:gd name="T2" fmla="*/ 0 w 115"/>
                    <a:gd name="T3" fmla="*/ 2147483646 h 40"/>
                    <a:gd name="T4" fmla="*/ 0 w 115"/>
                    <a:gd name="T5" fmla="*/ 2147483646 h 40"/>
                    <a:gd name="T6" fmla="*/ 2147483646 w 115"/>
                    <a:gd name="T7" fmla="*/ 2147483646 h 40"/>
                    <a:gd name="T8" fmla="*/ 2147483646 w 115"/>
                    <a:gd name="T9" fmla="*/ 2147483646 h 40"/>
                    <a:gd name="T10" fmla="*/ 2147483646 w 115"/>
                    <a:gd name="T11" fmla="*/ 2147483646 h 40"/>
                    <a:gd name="T12" fmla="*/ 2147483646 w 115"/>
                    <a:gd name="T13" fmla="*/ 0 h 4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15" h="40">
                      <a:moveTo>
                        <a:pt x="47" y="0"/>
                      </a:moveTo>
                      <a:cubicBezTo>
                        <a:pt x="29" y="0"/>
                        <a:pt x="13" y="6"/>
                        <a:pt x="0" y="16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11" y="22"/>
                        <a:pt x="28" y="14"/>
                        <a:pt x="47" y="14"/>
                      </a:cubicBezTo>
                      <a:cubicBezTo>
                        <a:pt x="68" y="14"/>
                        <a:pt x="87" y="24"/>
                        <a:pt x="98" y="40"/>
                      </a:cubicBezTo>
                      <a:cubicBezTo>
                        <a:pt x="115" y="40"/>
                        <a:pt x="115" y="40"/>
                        <a:pt x="115" y="40"/>
                      </a:cubicBezTo>
                      <a:cubicBezTo>
                        <a:pt x="102" y="16"/>
                        <a:pt x="76" y="0"/>
                        <a:pt x="47" y="0"/>
                      </a:cubicBez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449" name="组合 187"/>
              <p:cNvGrpSpPr/>
              <p:nvPr/>
            </p:nvGrpSpPr>
            <p:grpSpPr bwMode="auto">
              <a:xfrm>
                <a:off x="1244677" y="3720175"/>
                <a:ext cx="379137" cy="379136"/>
                <a:chOff x="1244677" y="3720175"/>
                <a:chExt cx="379137" cy="379136"/>
              </a:xfrm>
            </p:grpSpPr>
            <p:sp>
              <p:nvSpPr>
                <p:cNvPr id="57450" name="Freeform 86"/>
                <p:cNvSpPr>
                  <a:spLocks noEditPoints="1"/>
                </p:cNvSpPr>
                <p:nvPr/>
              </p:nvSpPr>
              <p:spPr bwMode="auto">
                <a:xfrm>
                  <a:off x="1244677" y="3720175"/>
                  <a:ext cx="379137" cy="379136"/>
                </a:xfrm>
                <a:custGeom>
                  <a:avLst/>
                  <a:gdLst>
                    <a:gd name="T0" fmla="*/ 2147483646 w 116"/>
                    <a:gd name="T1" fmla="*/ 0 h 116"/>
                    <a:gd name="T2" fmla="*/ 2147483646 w 116"/>
                    <a:gd name="T3" fmla="*/ 2147483646 h 116"/>
                    <a:gd name="T4" fmla="*/ 2147483646 w 116"/>
                    <a:gd name="T5" fmla="*/ 2147483646 h 116"/>
                    <a:gd name="T6" fmla="*/ 0 w 116"/>
                    <a:gd name="T7" fmla="*/ 2147483646 h 116"/>
                    <a:gd name="T8" fmla="*/ 2147483646 w 116"/>
                    <a:gd name="T9" fmla="*/ 0 h 116"/>
                    <a:gd name="T10" fmla="*/ 2147483646 w 116"/>
                    <a:gd name="T11" fmla="*/ 2147483646 h 116"/>
                    <a:gd name="T12" fmla="*/ 2147483646 w 116"/>
                    <a:gd name="T13" fmla="*/ 2147483646 h 116"/>
                    <a:gd name="T14" fmla="*/ 2147483646 w 116"/>
                    <a:gd name="T15" fmla="*/ 2147483646 h 116"/>
                    <a:gd name="T16" fmla="*/ 2147483646 w 116"/>
                    <a:gd name="T17" fmla="*/ 2147483646 h 116"/>
                    <a:gd name="T18" fmla="*/ 2147483646 w 116"/>
                    <a:gd name="T19" fmla="*/ 2147483646 h 1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6" h="116">
                      <a:moveTo>
                        <a:pt x="58" y="0"/>
                      </a:move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90"/>
                        <a:pt x="90" y="116"/>
                        <a:pt x="58" y="116"/>
                      </a:cubicBezTo>
                      <a:cubicBezTo>
                        <a:pt x="25" y="116"/>
                        <a:pt x="0" y="90"/>
                        <a:pt x="0" y="58"/>
                      </a:cubicBezTo>
                      <a:cubicBezTo>
                        <a:pt x="0" y="26"/>
                        <a:pt x="25" y="0"/>
                        <a:pt x="58" y="0"/>
                      </a:cubicBezTo>
                      <a:close/>
                      <a:moveTo>
                        <a:pt x="58" y="95"/>
                      </a:moveTo>
                      <a:cubicBezTo>
                        <a:pt x="78" y="95"/>
                        <a:pt x="94" y="79"/>
                        <a:pt x="94" y="58"/>
                      </a:cubicBezTo>
                      <a:cubicBezTo>
                        <a:pt x="94" y="38"/>
                        <a:pt x="78" y="22"/>
                        <a:pt x="58" y="22"/>
                      </a:cubicBezTo>
                      <a:cubicBezTo>
                        <a:pt x="37" y="22"/>
                        <a:pt x="21" y="38"/>
                        <a:pt x="21" y="58"/>
                      </a:cubicBezTo>
                      <a:cubicBezTo>
                        <a:pt x="21" y="79"/>
                        <a:pt x="37" y="95"/>
                        <a:pt x="58" y="95"/>
                      </a:cubicBez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51" name="Freeform 87"/>
                <p:cNvSpPr>
                  <a:spLocks noEditPoints="1"/>
                </p:cNvSpPr>
                <p:nvPr/>
              </p:nvSpPr>
              <p:spPr bwMode="auto">
                <a:xfrm>
                  <a:off x="1326418" y="3801915"/>
                  <a:ext cx="215656" cy="215656"/>
                </a:xfrm>
                <a:custGeom>
                  <a:avLst/>
                  <a:gdLst>
                    <a:gd name="T0" fmla="*/ 2147483646 w 66"/>
                    <a:gd name="T1" fmla="*/ 0 h 66"/>
                    <a:gd name="T2" fmla="*/ 2147483646 w 66"/>
                    <a:gd name="T3" fmla="*/ 2147483646 h 66"/>
                    <a:gd name="T4" fmla="*/ 2147483646 w 66"/>
                    <a:gd name="T5" fmla="*/ 2147483646 h 66"/>
                    <a:gd name="T6" fmla="*/ 0 w 66"/>
                    <a:gd name="T7" fmla="*/ 2147483646 h 66"/>
                    <a:gd name="T8" fmla="*/ 2147483646 w 66"/>
                    <a:gd name="T9" fmla="*/ 0 h 66"/>
                    <a:gd name="T10" fmla="*/ 2147483646 w 66"/>
                    <a:gd name="T11" fmla="*/ 2147483646 h 66"/>
                    <a:gd name="T12" fmla="*/ 2147483646 w 66"/>
                    <a:gd name="T13" fmla="*/ 2147483646 h 66"/>
                    <a:gd name="T14" fmla="*/ 2147483646 w 66"/>
                    <a:gd name="T15" fmla="*/ 2147483646 h 66"/>
                    <a:gd name="T16" fmla="*/ 2147483646 w 66"/>
                    <a:gd name="T17" fmla="*/ 2147483646 h 66"/>
                    <a:gd name="T18" fmla="*/ 2147483646 w 66"/>
                    <a:gd name="T19" fmla="*/ 2147483646 h 6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66" h="66">
                      <a:moveTo>
                        <a:pt x="33" y="0"/>
                      </a:moveTo>
                      <a:cubicBezTo>
                        <a:pt x="51" y="0"/>
                        <a:pt x="66" y="15"/>
                        <a:pt x="66" y="33"/>
                      </a:cubicBezTo>
                      <a:cubicBezTo>
                        <a:pt x="66" y="52"/>
                        <a:pt x="51" y="66"/>
                        <a:pt x="33" y="66"/>
                      </a:cubicBezTo>
                      <a:cubicBezTo>
                        <a:pt x="14" y="66"/>
                        <a:pt x="0" y="52"/>
                        <a:pt x="0" y="33"/>
                      </a:cubicBezTo>
                      <a:cubicBezTo>
                        <a:pt x="0" y="15"/>
                        <a:pt x="14" y="0"/>
                        <a:pt x="33" y="0"/>
                      </a:cubicBezTo>
                      <a:close/>
                      <a:moveTo>
                        <a:pt x="33" y="49"/>
                      </a:moveTo>
                      <a:cubicBezTo>
                        <a:pt x="41" y="49"/>
                        <a:pt x="48" y="42"/>
                        <a:pt x="48" y="33"/>
                      </a:cubicBezTo>
                      <a:cubicBezTo>
                        <a:pt x="48" y="25"/>
                        <a:pt x="41" y="18"/>
                        <a:pt x="33" y="18"/>
                      </a:cubicBezTo>
                      <a:cubicBezTo>
                        <a:pt x="24" y="18"/>
                        <a:pt x="17" y="25"/>
                        <a:pt x="17" y="33"/>
                      </a:cubicBezTo>
                      <a:cubicBezTo>
                        <a:pt x="17" y="42"/>
                        <a:pt x="24" y="49"/>
                        <a:pt x="33" y="49"/>
                      </a:cubicBez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52" name="Oval 88"/>
                <p:cNvSpPr>
                  <a:spLocks noChangeArrowheads="1"/>
                </p:cNvSpPr>
                <p:nvPr/>
              </p:nvSpPr>
              <p:spPr bwMode="auto">
                <a:xfrm>
                  <a:off x="1395984" y="3871481"/>
                  <a:ext cx="78262" cy="78263"/>
                </a:xfrm>
                <a:prstGeom prst="ellipse">
                  <a:avLst/>
                </a:pr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198" name="矩形 197"/>
          <p:cNvSpPr>
            <a:spLocks noChangeArrowheads="1"/>
          </p:cNvSpPr>
          <p:nvPr/>
        </p:nvSpPr>
        <p:spPr bwMode="auto">
          <a:xfrm>
            <a:off x="684213" y="1208088"/>
            <a:ext cx="3292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矩形 200"/>
          <p:cNvSpPr>
            <a:spLocks noChangeArrowheads="1"/>
          </p:cNvSpPr>
          <p:nvPr/>
        </p:nvSpPr>
        <p:spPr bwMode="auto">
          <a:xfrm>
            <a:off x="5219700" y="1208088"/>
            <a:ext cx="3292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6" name="组合 195"/>
          <p:cNvGrpSpPr/>
          <p:nvPr/>
        </p:nvGrpSpPr>
        <p:grpSpPr bwMode="auto">
          <a:xfrm>
            <a:off x="5314950" y="700088"/>
            <a:ext cx="3055938" cy="403225"/>
            <a:chOff x="5547933" y="3363838"/>
            <a:chExt cx="3056515" cy="403211"/>
          </a:xfrm>
        </p:grpSpPr>
        <p:grpSp>
          <p:nvGrpSpPr>
            <p:cNvPr id="57433" name="组合 201"/>
            <p:cNvGrpSpPr/>
            <p:nvPr/>
          </p:nvGrpSpPr>
          <p:grpSpPr bwMode="auto">
            <a:xfrm>
              <a:off x="5549846" y="3363838"/>
              <a:ext cx="2545047" cy="338554"/>
              <a:chOff x="-1684304" y="3680447"/>
              <a:chExt cx="2545047" cy="338554"/>
            </a:xfrm>
          </p:grpSpPr>
          <p:sp>
            <p:nvSpPr>
              <p:cNvPr id="57435" name="TextBox 232"/>
              <p:cNvSpPr txBox="1">
                <a:spLocks noChangeArrowheads="1"/>
              </p:cNvSpPr>
              <p:nvPr/>
            </p:nvSpPr>
            <p:spPr bwMode="auto">
              <a:xfrm>
                <a:off x="-1533481" y="3680447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7" name="十字箭头 216"/>
              <p:cNvSpPr/>
              <p:nvPr/>
            </p:nvSpPr>
            <p:spPr>
              <a:xfrm>
                <a:off x="-1684629" y="3758231"/>
                <a:ext cx="169894" cy="168269"/>
              </a:xfrm>
              <a:prstGeom prst="quadArrow">
                <a:avLst/>
              </a:prstGeom>
              <a:solidFill>
                <a:srgbClr val="C05B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437" name="矩形 217"/>
              <p:cNvSpPr>
                <a:spLocks noChangeArrowheads="1"/>
              </p:cNvSpPr>
              <p:nvPr/>
            </p:nvSpPr>
            <p:spPr bwMode="auto">
              <a:xfrm>
                <a:off x="-478085" y="3722802"/>
                <a:ext cx="133882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9" name="直接连接符 218"/>
              <p:cNvCxnSpPr/>
              <p:nvPr/>
            </p:nvCxnSpPr>
            <p:spPr>
              <a:xfrm>
                <a:off x="-535062" y="3737595"/>
                <a:ext cx="0" cy="2095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5" name="直接连接符 214"/>
            <p:cNvCxnSpPr/>
            <p:nvPr/>
          </p:nvCxnSpPr>
          <p:spPr>
            <a:xfrm>
              <a:off x="5547933" y="3767049"/>
              <a:ext cx="305651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组合 219"/>
          <p:cNvGrpSpPr/>
          <p:nvPr/>
        </p:nvGrpSpPr>
        <p:grpSpPr bwMode="auto">
          <a:xfrm>
            <a:off x="800100" y="700088"/>
            <a:ext cx="3055938" cy="403225"/>
            <a:chOff x="5547933" y="3363838"/>
            <a:chExt cx="3056515" cy="403211"/>
          </a:xfrm>
        </p:grpSpPr>
        <p:grpSp>
          <p:nvGrpSpPr>
            <p:cNvPr id="57427" name="组合 220"/>
            <p:cNvGrpSpPr/>
            <p:nvPr/>
          </p:nvGrpSpPr>
          <p:grpSpPr bwMode="auto">
            <a:xfrm>
              <a:off x="5549846" y="3363838"/>
              <a:ext cx="2545047" cy="338554"/>
              <a:chOff x="-1684304" y="3680447"/>
              <a:chExt cx="2545047" cy="338554"/>
            </a:xfrm>
          </p:grpSpPr>
          <p:sp>
            <p:nvSpPr>
              <p:cNvPr id="57429" name="TextBox 232"/>
              <p:cNvSpPr txBox="1">
                <a:spLocks noChangeArrowheads="1"/>
              </p:cNvSpPr>
              <p:nvPr/>
            </p:nvSpPr>
            <p:spPr bwMode="auto">
              <a:xfrm>
                <a:off x="-1533481" y="3680447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4" name="十字箭头 223"/>
              <p:cNvSpPr/>
              <p:nvPr/>
            </p:nvSpPr>
            <p:spPr>
              <a:xfrm>
                <a:off x="-1684629" y="3758231"/>
                <a:ext cx="169894" cy="168269"/>
              </a:xfrm>
              <a:prstGeom prst="quadArrow">
                <a:avLst/>
              </a:prstGeom>
              <a:solidFill>
                <a:srgbClr val="C05B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431" name="矩形 224"/>
              <p:cNvSpPr>
                <a:spLocks noChangeArrowheads="1"/>
              </p:cNvSpPr>
              <p:nvPr/>
            </p:nvSpPr>
            <p:spPr bwMode="auto">
              <a:xfrm>
                <a:off x="-478085" y="3722802"/>
                <a:ext cx="133882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6" name="直接连接符 225"/>
              <p:cNvCxnSpPr/>
              <p:nvPr/>
            </p:nvCxnSpPr>
            <p:spPr>
              <a:xfrm>
                <a:off x="-535062" y="3737595"/>
                <a:ext cx="0" cy="2095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2" name="直接连接符 221"/>
            <p:cNvCxnSpPr/>
            <p:nvPr/>
          </p:nvCxnSpPr>
          <p:spPr>
            <a:xfrm>
              <a:off x="5547933" y="3767049"/>
              <a:ext cx="305651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6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3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3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3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3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3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3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3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3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3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3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3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3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3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3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3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3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3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3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3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3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3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3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3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3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3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3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3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3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3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3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1" dur="3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3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3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6"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3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4" dur="3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3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6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3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3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1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3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3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3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3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1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3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3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6" dur="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3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3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1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3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3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6" dur="3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9" dur="3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3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1" dur="3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3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3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3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198" grpId="0"/>
      <p:bldP spid="20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任意多边形 177"/>
          <p:cNvSpPr/>
          <p:nvPr/>
        </p:nvSpPr>
        <p:spPr>
          <a:xfrm>
            <a:off x="5576888" y="-220663"/>
            <a:ext cx="228600" cy="1511301"/>
          </a:xfrm>
          <a:custGeom>
            <a:avLst/>
            <a:gdLst>
              <a:gd name="connsiteX0" fmla="*/ 228600 w 228600"/>
              <a:gd name="connsiteY0" fmla="*/ 0 h 1511300"/>
              <a:gd name="connsiteX1" fmla="*/ 0 w 228600"/>
              <a:gd name="connsiteY1" fmla="*/ 1511300 h 1511300"/>
              <a:gd name="connsiteX2" fmla="*/ 0 w 228600"/>
              <a:gd name="connsiteY2" fmla="*/ 151130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511300">
                <a:moveTo>
                  <a:pt x="228600" y="0"/>
                </a:moveTo>
                <a:lnTo>
                  <a:pt x="0" y="1511300"/>
                </a:lnTo>
                <a:lnTo>
                  <a:pt x="0" y="151130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395" name="Freeform 15"/>
          <p:cNvSpPr/>
          <p:nvPr/>
        </p:nvSpPr>
        <p:spPr bwMode="auto">
          <a:xfrm rot="416837">
            <a:off x="2698750" y="3730625"/>
            <a:ext cx="4560888" cy="1450975"/>
          </a:xfrm>
          <a:custGeom>
            <a:avLst/>
            <a:gdLst>
              <a:gd name="T0" fmla="*/ 52894 w 4561076"/>
              <a:gd name="T1" fmla="*/ 549605 h 1450790"/>
              <a:gd name="T2" fmla="*/ 4560324 w 4561076"/>
              <a:gd name="T3" fmla="*/ 0 h 1450790"/>
              <a:gd name="T4" fmla="*/ 4503245 w 4561076"/>
              <a:gd name="T5" fmla="*/ 973252 h 1450790"/>
              <a:gd name="T6" fmla="*/ 0 w 4561076"/>
              <a:gd name="T7" fmla="*/ 1451530 h 1450790"/>
              <a:gd name="T8" fmla="*/ 52894 w 4561076"/>
              <a:gd name="T9" fmla="*/ 549605 h 14507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61076" h="1450790">
                <a:moveTo>
                  <a:pt x="52902" y="549325"/>
                </a:moveTo>
                <a:lnTo>
                  <a:pt x="4561076" y="0"/>
                </a:lnTo>
                <a:cubicBezTo>
                  <a:pt x="4549504" y="197180"/>
                  <a:pt x="4531622" y="501886"/>
                  <a:pt x="4503989" y="972756"/>
                </a:cubicBezTo>
                <a:lnTo>
                  <a:pt x="0" y="1450790"/>
                </a:lnTo>
                <a:cubicBezTo>
                  <a:pt x="12422" y="1239109"/>
                  <a:pt x="29480" y="948445"/>
                  <a:pt x="52902" y="549325"/>
                </a:cubicBezTo>
                <a:close/>
              </a:path>
            </a:pathLst>
          </a:custGeom>
          <a:solidFill>
            <a:srgbClr val="AE99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9396" name="组合 1"/>
          <p:cNvGrpSpPr/>
          <p:nvPr/>
        </p:nvGrpSpPr>
        <p:grpSpPr bwMode="auto">
          <a:xfrm>
            <a:off x="4310063" y="1152525"/>
            <a:ext cx="2011362" cy="830263"/>
            <a:chOff x="5525085" y="1200560"/>
            <a:chExt cx="2011365" cy="829677"/>
          </a:xfrm>
        </p:grpSpPr>
        <p:sp>
          <p:nvSpPr>
            <p:cNvPr id="59415" name="Freeform 15"/>
            <p:cNvSpPr/>
            <p:nvPr/>
          </p:nvSpPr>
          <p:spPr bwMode="auto">
            <a:xfrm rot="416837">
              <a:off x="5525085" y="1200560"/>
              <a:ext cx="2011365" cy="829677"/>
            </a:xfrm>
            <a:custGeom>
              <a:avLst/>
              <a:gdLst>
                <a:gd name="T0" fmla="*/ 1106568 w 2011365"/>
                <a:gd name="T1" fmla="*/ 550 h 829677"/>
                <a:gd name="T2" fmla="*/ 1652255 w 2011365"/>
                <a:gd name="T3" fmla="*/ 232201 h 829677"/>
                <a:gd name="T4" fmla="*/ 2011365 w 2011365"/>
                <a:gd name="T5" fmla="*/ 584591 h 829677"/>
                <a:gd name="T6" fmla="*/ 0 w 2011365"/>
                <a:gd name="T7" fmla="*/ 829677 h 829677"/>
                <a:gd name="T8" fmla="*/ 1036693 w 2011365"/>
                <a:gd name="T9" fmla="*/ 9190 h 829677"/>
                <a:gd name="T10" fmla="*/ 1106568 w 2011365"/>
                <a:gd name="T11" fmla="*/ 550 h 8296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11365" h="829677">
                  <a:moveTo>
                    <a:pt x="1106568" y="550"/>
                  </a:moveTo>
                  <a:cubicBezTo>
                    <a:pt x="1273359" y="-7371"/>
                    <a:pt x="1464986" y="70320"/>
                    <a:pt x="1652255" y="232201"/>
                  </a:cubicBezTo>
                  <a:lnTo>
                    <a:pt x="2011365" y="584591"/>
                  </a:lnTo>
                  <a:lnTo>
                    <a:pt x="0" y="829677"/>
                  </a:lnTo>
                  <a:lnTo>
                    <a:pt x="1036693" y="9190"/>
                  </a:lnTo>
                  <a:cubicBezTo>
                    <a:pt x="1059421" y="4560"/>
                    <a:pt x="1082741" y="1681"/>
                    <a:pt x="1106568" y="550"/>
                  </a:cubicBezTo>
                  <a:close/>
                </a:path>
              </a:pathLst>
            </a:custGeom>
            <a:solidFill>
              <a:srgbClr val="AE9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6" name="Group 5"/>
            <p:cNvGrpSpPr>
              <a:grpSpLocks noChangeAspect="1"/>
            </p:cNvGrpSpPr>
            <p:nvPr/>
          </p:nvGrpSpPr>
          <p:grpSpPr bwMode="auto">
            <a:xfrm rot="13500000">
              <a:off x="6537921" y="1398274"/>
              <a:ext cx="236032" cy="260521"/>
              <a:chOff x="2411" y="1015"/>
              <a:chExt cx="1098" cy="1056"/>
            </a:xfrm>
            <a:solidFill>
              <a:schemeClr val="bg1"/>
            </a:solidFill>
          </p:grpSpPr>
          <p:sp>
            <p:nvSpPr>
              <p:cNvPr id="197" name="Freeform 6"/>
              <p:cNvSpPr/>
              <p:nvPr/>
            </p:nvSpPr>
            <p:spPr bwMode="auto">
              <a:xfrm>
                <a:off x="3207" y="1983"/>
                <a:ext cx="19" cy="9"/>
              </a:xfrm>
              <a:custGeom>
                <a:avLst/>
                <a:gdLst>
                  <a:gd name="T0" fmla="*/ 29 w 8"/>
                  <a:gd name="T1" fmla="*/ 20 h 4"/>
                  <a:gd name="T2" fmla="*/ 33 w 8"/>
                  <a:gd name="T3" fmla="*/ 5 h 4"/>
                  <a:gd name="T4" fmla="*/ 29 w 8"/>
                  <a:gd name="T5" fmla="*/ 2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5" y="4"/>
                    </a:moveTo>
                    <a:cubicBezTo>
                      <a:pt x="8" y="0"/>
                      <a:pt x="0" y="3"/>
                      <a:pt x="6" y="1"/>
                    </a:cubicBezTo>
                    <a:cubicBezTo>
                      <a:pt x="7" y="2"/>
                      <a:pt x="7" y="4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8" name="Freeform 7"/>
              <p:cNvSpPr/>
              <p:nvPr/>
            </p:nvSpPr>
            <p:spPr bwMode="auto">
              <a:xfrm>
                <a:off x="2411" y="1015"/>
                <a:ext cx="1098" cy="1056"/>
              </a:xfrm>
              <a:custGeom>
                <a:avLst/>
                <a:gdLst>
                  <a:gd name="T0" fmla="*/ 2413 w 465"/>
                  <a:gd name="T1" fmla="*/ 1389 h 447"/>
                  <a:gd name="T2" fmla="*/ 2409 w 465"/>
                  <a:gd name="T3" fmla="*/ 1176 h 447"/>
                  <a:gd name="T4" fmla="*/ 2241 w 465"/>
                  <a:gd name="T5" fmla="*/ 798 h 447"/>
                  <a:gd name="T6" fmla="*/ 2170 w 465"/>
                  <a:gd name="T7" fmla="*/ 676 h 447"/>
                  <a:gd name="T8" fmla="*/ 1868 w 465"/>
                  <a:gd name="T9" fmla="*/ 357 h 447"/>
                  <a:gd name="T10" fmla="*/ 1740 w 465"/>
                  <a:gd name="T11" fmla="*/ 283 h 447"/>
                  <a:gd name="T12" fmla="*/ 1499 w 465"/>
                  <a:gd name="T13" fmla="*/ 234 h 447"/>
                  <a:gd name="T14" fmla="*/ 1299 w 465"/>
                  <a:gd name="T15" fmla="*/ 201 h 447"/>
                  <a:gd name="T16" fmla="*/ 1176 w 465"/>
                  <a:gd name="T17" fmla="*/ 189 h 447"/>
                  <a:gd name="T18" fmla="*/ 1081 w 465"/>
                  <a:gd name="T19" fmla="*/ 229 h 447"/>
                  <a:gd name="T20" fmla="*/ 864 w 465"/>
                  <a:gd name="T21" fmla="*/ 319 h 447"/>
                  <a:gd name="T22" fmla="*/ 746 w 465"/>
                  <a:gd name="T23" fmla="*/ 373 h 447"/>
                  <a:gd name="T24" fmla="*/ 647 w 465"/>
                  <a:gd name="T25" fmla="*/ 468 h 447"/>
                  <a:gd name="T26" fmla="*/ 508 w 465"/>
                  <a:gd name="T27" fmla="*/ 574 h 447"/>
                  <a:gd name="T28" fmla="*/ 390 w 465"/>
                  <a:gd name="T29" fmla="*/ 730 h 447"/>
                  <a:gd name="T30" fmla="*/ 274 w 465"/>
                  <a:gd name="T31" fmla="*/ 938 h 447"/>
                  <a:gd name="T32" fmla="*/ 262 w 465"/>
                  <a:gd name="T33" fmla="*/ 1037 h 447"/>
                  <a:gd name="T34" fmla="*/ 217 w 465"/>
                  <a:gd name="T35" fmla="*/ 1127 h 447"/>
                  <a:gd name="T36" fmla="*/ 229 w 465"/>
                  <a:gd name="T37" fmla="*/ 1217 h 447"/>
                  <a:gd name="T38" fmla="*/ 229 w 465"/>
                  <a:gd name="T39" fmla="*/ 1250 h 447"/>
                  <a:gd name="T40" fmla="*/ 241 w 465"/>
                  <a:gd name="T41" fmla="*/ 1361 h 447"/>
                  <a:gd name="T42" fmla="*/ 312 w 465"/>
                  <a:gd name="T43" fmla="*/ 1680 h 447"/>
                  <a:gd name="T44" fmla="*/ 368 w 465"/>
                  <a:gd name="T45" fmla="*/ 1791 h 447"/>
                  <a:gd name="T46" fmla="*/ 423 w 465"/>
                  <a:gd name="T47" fmla="*/ 1885 h 447"/>
                  <a:gd name="T48" fmla="*/ 602 w 465"/>
                  <a:gd name="T49" fmla="*/ 2088 h 447"/>
                  <a:gd name="T50" fmla="*/ 619 w 465"/>
                  <a:gd name="T51" fmla="*/ 2171 h 447"/>
                  <a:gd name="T52" fmla="*/ 730 w 465"/>
                  <a:gd name="T53" fmla="*/ 2176 h 447"/>
                  <a:gd name="T54" fmla="*/ 824 w 465"/>
                  <a:gd name="T55" fmla="*/ 2171 h 447"/>
                  <a:gd name="T56" fmla="*/ 926 w 465"/>
                  <a:gd name="T57" fmla="*/ 2232 h 447"/>
                  <a:gd name="T58" fmla="*/ 970 w 465"/>
                  <a:gd name="T59" fmla="*/ 2221 h 447"/>
                  <a:gd name="T60" fmla="*/ 1015 w 465"/>
                  <a:gd name="T61" fmla="*/ 2254 h 447"/>
                  <a:gd name="T62" fmla="*/ 1093 w 465"/>
                  <a:gd name="T63" fmla="*/ 2327 h 447"/>
                  <a:gd name="T64" fmla="*/ 1200 w 465"/>
                  <a:gd name="T65" fmla="*/ 2289 h 447"/>
                  <a:gd name="T66" fmla="*/ 1249 w 465"/>
                  <a:gd name="T67" fmla="*/ 2315 h 447"/>
                  <a:gd name="T68" fmla="*/ 1332 w 465"/>
                  <a:gd name="T69" fmla="*/ 2282 h 447"/>
                  <a:gd name="T70" fmla="*/ 1426 w 465"/>
                  <a:gd name="T71" fmla="*/ 2273 h 447"/>
                  <a:gd name="T72" fmla="*/ 1393 w 465"/>
                  <a:gd name="T73" fmla="*/ 2344 h 447"/>
                  <a:gd name="T74" fmla="*/ 1544 w 465"/>
                  <a:gd name="T75" fmla="*/ 2273 h 447"/>
                  <a:gd name="T76" fmla="*/ 1806 w 465"/>
                  <a:gd name="T77" fmla="*/ 2261 h 447"/>
                  <a:gd name="T78" fmla="*/ 1880 w 465"/>
                  <a:gd name="T79" fmla="*/ 2237 h 447"/>
                  <a:gd name="T80" fmla="*/ 2012 w 465"/>
                  <a:gd name="T81" fmla="*/ 2131 h 447"/>
                  <a:gd name="T82" fmla="*/ 1979 w 465"/>
                  <a:gd name="T83" fmla="*/ 2204 h 447"/>
                  <a:gd name="T84" fmla="*/ 1830 w 465"/>
                  <a:gd name="T85" fmla="*/ 2266 h 447"/>
                  <a:gd name="T86" fmla="*/ 1573 w 465"/>
                  <a:gd name="T87" fmla="*/ 2438 h 447"/>
                  <a:gd name="T88" fmla="*/ 1048 w 465"/>
                  <a:gd name="T89" fmla="*/ 2483 h 447"/>
                  <a:gd name="T90" fmla="*/ 508 w 465"/>
                  <a:gd name="T91" fmla="*/ 2261 h 447"/>
                  <a:gd name="T92" fmla="*/ 184 w 465"/>
                  <a:gd name="T93" fmla="*/ 1897 h 447"/>
                  <a:gd name="T94" fmla="*/ 45 w 465"/>
                  <a:gd name="T95" fmla="*/ 1569 h 447"/>
                  <a:gd name="T96" fmla="*/ 118 w 465"/>
                  <a:gd name="T97" fmla="*/ 832 h 447"/>
                  <a:gd name="T98" fmla="*/ 335 w 465"/>
                  <a:gd name="T99" fmla="*/ 508 h 447"/>
                  <a:gd name="T100" fmla="*/ 737 w 465"/>
                  <a:gd name="T101" fmla="*/ 217 h 447"/>
                  <a:gd name="T102" fmla="*/ 2257 w 465"/>
                  <a:gd name="T103" fmla="*/ 480 h 447"/>
                  <a:gd name="T104" fmla="*/ 2475 w 465"/>
                  <a:gd name="T105" fmla="*/ 881 h 447"/>
                  <a:gd name="T106" fmla="*/ 2146 w 465"/>
                  <a:gd name="T107" fmla="*/ 2043 h 4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65" h="447">
                    <a:moveTo>
                      <a:pt x="385" y="366"/>
                    </a:moveTo>
                    <a:cubicBezTo>
                      <a:pt x="387" y="349"/>
                      <a:pt x="407" y="338"/>
                      <a:pt x="408" y="320"/>
                    </a:cubicBezTo>
                    <a:cubicBezTo>
                      <a:pt x="409" y="318"/>
                      <a:pt x="413" y="323"/>
                      <a:pt x="414" y="318"/>
                    </a:cubicBezTo>
                    <a:cubicBezTo>
                      <a:pt x="414" y="301"/>
                      <a:pt x="425" y="280"/>
                      <a:pt x="434" y="260"/>
                    </a:cubicBezTo>
                    <a:cubicBezTo>
                      <a:pt x="435" y="262"/>
                      <a:pt x="435" y="262"/>
                      <a:pt x="435" y="262"/>
                    </a:cubicBezTo>
                    <a:cubicBezTo>
                      <a:pt x="437" y="258"/>
                      <a:pt x="433" y="253"/>
                      <a:pt x="433" y="249"/>
                    </a:cubicBezTo>
                    <a:cubicBezTo>
                      <a:pt x="434" y="249"/>
                      <a:pt x="435" y="250"/>
                      <a:pt x="436" y="250"/>
                    </a:cubicBezTo>
                    <a:cubicBezTo>
                      <a:pt x="433" y="248"/>
                      <a:pt x="435" y="242"/>
                      <a:pt x="433" y="240"/>
                    </a:cubicBezTo>
                    <a:cubicBezTo>
                      <a:pt x="434" y="239"/>
                      <a:pt x="437" y="239"/>
                      <a:pt x="438" y="237"/>
                    </a:cubicBezTo>
                    <a:cubicBezTo>
                      <a:pt x="435" y="235"/>
                      <a:pt x="435" y="235"/>
                      <a:pt x="435" y="235"/>
                    </a:cubicBezTo>
                    <a:cubicBezTo>
                      <a:pt x="426" y="229"/>
                      <a:pt x="435" y="219"/>
                      <a:pt x="430" y="211"/>
                    </a:cubicBezTo>
                    <a:cubicBezTo>
                      <a:pt x="431" y="211"/>
                      <a:pt x="431" y="212"/>
                      <a:pt x="432" y="211"/>
                    </a:cubicBezTo>
                    <a:cubicBezTo>
                      <a:pt x="425" y="198"/>
                      <a:pt x="423" y="182"/>
                      <a:pt x="416" y="168"/>
                    </a:cubicBezTo>
                    <a:cubicBezTo>
                      <a:pt x="418" y="168"/>
                      <a:pt x="420" y="168"/>
                      <a:pt x="421" y="167"/>
                    </a:cubicBezTo>
                    <a:cubicBezTo>
                      <a:pt x="417" y="167"/>
                      <a:pt x="415" y="163"/>
                      <a:pt x="413" y="160"/>
                    </a:cubicBezTo>
                    <a:cubicBezTo>
                      <a:pt x="416" y="156"/>
                      <a:pt x="407" y="155"/>
                      <a:pt x="407" y="150"/>
                    </a:cubicBezTo>
                    <a:cubicBezTo>
                      <a:pt x="408" y="150"/>
                      <a:pt x="408" y="150"/>
                      <a:pt x="408" y="150"/>
                    </a:cubicBezTo>
                    <a:cubicBezTo>
                      <a:pt x="403" y="148"/>
                      <a:pt x="408" y="144"/>
                      <a:pt x="402" y="143"/>
                    </a:cubicBezTo>
                    <a:cubicBezTo>
                      <a:pt x="404" y="140"/>
                      <a:pt x="404" y="140"/>
                      <a:pt x="404" y="140"/>
                    </a:cubicBezTo>
                    <a:cubicBezTo>
                      <a:pt x="398" y="141"/>
                      <a:pt x="404" y="134"/>
                      <a:pt x="400" y="133"/>
                    </a:cubicBezTo>
                    <a:cubicBezTo>
                      <a:pt x="399" y="134"/>
                      <a:pt x="399" y="134"/>
                      <a:pt x="399" y="134"/>
                    </a:cubicBezTo>
                    <a:cubicBezTo>
                      <a:pt x="397" y="132"/>
                      <a:pt x="398" y="130"/>
                      <a:pt x="396" y="128"/>
                    </a:cubicBezTo>
                    <a:cubicBezTo>
                      <a:pt x="397" y="127"/>
                      <a:pt x="397" y="127"/>
                      <a:pt x="397" y="127"/>
                    </a:cubicBezTo>
                    <a:cubicBezTo>
                      <a:pt x="392" y="123"/>
                      <a:pt x="393" y="119"/>
                      <a:pt x="389" y="121"/>
                    </a:cubicBezTo>
                    <a:cubicBezTo>
                      <a:pt x="391" y="118"/>
                      <a:pt x="394" y="125"/>
                      <a:pt x="396" y="119"/>
                    </a:cubicBezTo>
                    <a:cubicBezTo>
                      <a:pt x="382" y="106"/>
                      <a:pt x="369" y="91"/>
                      <a:pt x="354" y="78"/>
                    </a:cubicBezTo>
                    <a:cubicBezTo>
                      <a:pt x="353" y="75"/>
                      <a:pt x="352" y="74"/>
                      <a:pt x="353" y="72"/>
                    </a:cubicBezTo>
                    <a:cubicBezTo>
                      <a:pt x="351" y="72"/>
                      <a:pt x="346" y="69"/>
                      <a:pt x="344" y="69"/>
                    </a:cubicBezTo>
                    <a:cubicBezTo>
                      <a:pt x="344" y="70"/>
                      <a:pt x="344" y="67"/>
                      <a:pt x="343" y="66"/>
                    </a:cubicBezTo>
                    <a:cubicBezTo>
                      <a:pt x="341" y="63"/>
                      <a:pt x="337" y="68"/>
                      <a:pt x="335" y="64"/>
                    </a:cubicBezTo>
                    <a:cubicBezTo>
                      <a:pt x="337" y="64"/>
                      <a:pt x="338" y="63"/>
                      <a:pt x="339" y="61"/>
                    </a:cubicBezTo>
                    <a:cubicBezTo>
                      <a:pt x="334" y="62"/>
                      <a:pt x="330" y="60"/>
                      <a:pt x="326" y="59"/>
                    </a:cubicBezTo>
                    <a:cubicBezTo>
                      <a:pt x="327" y="58"/>
                      <a:pt x="328" y="58"/>
                      <a:pt x="329" y="57"/>
                    </a:cubicBezTo>
                    <a:cubicBezTo>
                      <a:pt x="323" y="58"/>
                      <a:pt x="323" y="52"/>
                      <a:pt x="318" y="53"/>
                    </a:cubicBezTo>
                    <a:cubicBezTo>
                      <a:pt x="320" y="51"/>
                      <a:pt x="320" y="51"/>
                      <a:pt x="320" y="51"/>
                    </a:cubicBezTo>
                    <a:cubicBezTo>
                      <a:pt x="316" y="46"/>
                      <a:pt x="316" y="55"/>
                      <a:pt x="312" y="51"/>
                    </a:cubicBezTo>
                    <a:cubicBezTo>
                      <a:pt x="314" y="51"/>
                      <a:pt x="314" y="50"/>
                      <a:pt x="314" y="49"/>
                    </a:cubicBezTo>
                    <a:cubicBezTo>
                      <a:pt x="308" y="51"/>
                      <a:pt x="302" y="47"/>
                      <a:pt x="296" y="47"/>
                    </a:cubicBezTo>
                    <a:cubicBezTo>
                      <a:pt x="297" y="46"/>
                      <a:pt x="297" y="46"/>
                      <a:pt x="297" y="46"/>
                    </a:cubicBezTo>
                    <a:cubicBezTo>
                      <a:pt x="292" y="45"/>
                      <a:pt x="287" y="41"/>
                      <a:pt x="281" y="42"/>
                    </a:cubicBezTo>
                    <a:cubicBezTo>
                      <a:pt x="279" y="40"/>
                      <a:pt x="283" y="36"/>
                      <a:pt x="277" y="36"/>
                    </a:cubicBezTo>
                    <a:cubicBezTo>
                      <a:pt x="276" y="40"/>
                      <a:pt x="267" y="35"/>
                      <a:pt x="269" y="42"/>
                    </a:cubicBezTo>
                    <a:cubicBezTo>
                      <a:pt x="265" y="39"/>
                      <a:pt x="258" y="37"/>
                      <a:pt x="254" y="38"/>
                    </a:cubicBezTo>
                    <a:cubicBezTo>
                      <a:pt x="257" y="36"/>
                      <a:pt x="253" y="32"/>
                      <a:pt x="257" y="32"/>
                    </a:cubicBezTo>
                    <a:cubicBezTo>
                      <a:pt x="254" y="28"/>
                      <a:pt x="254" y="28"/>
                      <a:pt x="254" y="28"/>
                    </a:cubicBezTo>
                    <a:cubicBezTo>
                      <a:pt x="255" y="26"/>
                      <a:pt x="257" y="29"/>
                      <a:pt x="257" y="27"/>
                    </a:cubicBezTo>
                    <a:cubicBezTo>
                      <a:pt x="255" y="27"/>
                      <a:pt x="248" y="28"/>
                      <a:pt x="247" y="27"/>
                    </a:cubicBezTo>
                    <a:cubicBezTo>
                      <a:pt x="242" y="30"/>
                      <a:pt x="239" y="35"/>
                      <a:pt x="233" y="36"/>
                    </a:cubicBezTo>
                    <a:cubicBezTo>
                      <a:pt x="236" y="34"/>
                      <a:pt x="231" y="30"/>
                      <a:pt x="233" y="29"/>
                    </a:cubicBezTo>
                    <a:cubicBezTo>
                      <a:pt x="230" y="32"/>
                      <a:pt x="228" y="35"/>
                      <a:pt x="225" y="39"/>
                    </a:cubicBezTo>
                    <a:cubicBezTo>
                      <a:pt x="223" y="39"/>
                      <a:pt x="224" y="35"/>
                      <a:pt x="222" y="36"/>
                    </a:cubicBezTo>
                    <a:cubicBezTo>
                      <a:pt x="222" y="38"/>
                      <a:pt x="221" y="39"/>
                      <a:pt x="220" y="40"/>
                    </a:cubicBezTo>
                    <a:cubicBezTo>
                      <a:pt x="219" y="39"/>
                      <a:pt x="212" y="41"/>
                      <a:pt x="211" y="36"/>
                    </a:cubicBezTo>
                    <a:cubicBezTo>
                      <a:pt x="209" y="35"/>
                      <a:pt x="214" y="35"/>
                      <a:pt x="211" y="34"/>
                    </a:cubicBezTo>
                    <a:cubicBezTo>
                      <a:pt x="208" y="34"/>
                      <a:pt x="208" y="36"/>
                      <a:pt x="204" y="36"/>
                    </a:cubicBezTo>
                    <a:cubicBezTo>
                      <a:pt x="204" y="36"/>
                      <a:pt x="204" y="36"/>
                      <a:pt x="204" y="36"/>
                    </a:cubicBezTo>
                    <a:cubicBezTo>
                      <a:pt x="201" y="35"/>
                      <a:pt x="197" y="39"/>
                      <a:pt x="200" y="41"/>
                    </a:cubicBezTo>
                    <a:cubicBezTo>
                      <a:pt x="202" y="41"/>
                      <a:pt x="199" y="38"/>
                      <a:pt x="202" y="39"/>
                    </a:cubicBezTo>
                    <a:cubicBezTo>
                      <a:pt x="200" y="42"/>
                      <a:pt x="196" y="44"/>
                      <a:pt x="193" y="44"/>
                    </a:cubicBezTo>
                    <a:cubicBezTo>
                      <a:pt x="194" y="43"/>
                      <a:pt x="194" y="42"/>
                      <a:pt x="194" y="41"/>
                    </a:cubicBezTo>
                    <a:cubicBezTo>
                      <a:pt x="190" y="45"/>
                      <a:pt x="185" y="48"/>
                      <a:pt x="181" y="51"/>
                    </a:cubicBezTo>
                    <a:cubicBezTo>
                      <a:pt x="181" y="53"/>
                      <a:pt x="181" y="46"/>
                      <a:pt x="182" y="47"/>
                    </a:cubicBezTo>
                    <a:cubicBezTo>
                      <a:pt x="175" y="45"/>
                      <a:pt x="170" y="55"/>
                      <a:pt x="164" y="53"/>
                    </a:cubicBezTo>
                    <a:cubicBezTo>
                      <a:pt x="164" y="52"/>
                      <a:pt x="165" y="56"/>
                      <a:pt x="165" y="55"/>
                    </a:cubicBezTo>
                    <a:cubicBezTo>
                      <a:pt x="162" y="56"/>
                      <a:pt x="161" y="52"/>
                      <a:pt x="159" y="54"/>
                    </a:cubicBezTo>
                    <a:cubicBezTo>
                      <a:pt x="158" y="53"/>
                      <a:pt x="157" y="56"/>
                      <a:pt x="155" y="57"/>
                    </a:cubicBezTo>
                    <a:cubicBezTo>
                      <a:pt x="155" y="59"/>
                      <a:pt x="154" y="57"/>
                      <a:pt x="156" y="56"/>
                    </a:cubicBezTo>
                    <a:cubicBezTo>
                      <a:pt x="154" y="59"/>
                      <a:pt x="144" y="66"/>
                      <a:pt x="137" y="67"/>
                    </a:cubicBezTo>
                    <a:cubicBezTo>
                      <a:pt x="137" y="68"/>
                      <a:pt x="135" y="74"/>
                      <a:pt x="134" y="74"/>
                    </a:cubicBezTo>
                    <a:cubicBezTo>
                      <a:pt x="133" y="71"/>
                      <a:pt x="133" y="71"/>
                      <a:pt x="133" y="71"/>
                    </a:cubicBezTo>
                    <a:cubicBezTo>
                      <a:pt x="131" y="70"/>
                      <a:pt x="128" y="74"/>
                      <a:pt x="127" y="72"/>
                    </a:cubicBezTo>
                    <a:cubicBezTo>
                      <a:pt x="126" y="77"/>
                      <a:pt x="136" y="63"/>
                      <a:pt x="134" y="67"/>
                    </a:cubicBezTo>
                    <a:cubicBezTo>
                      <a:pt x="132" y="66"/>
                      <a:pt x="131" y="75"/>
                      <a:pt x="130" y="71"/>
                    </a:cubicBezTo>
                    <a:cubicBezTo>
                      <a:pt x="127" y="73"/>
                      <a:pt x="126" y="77"/>
                      <a:pt x="122" y="77"/>
                    </a:cubicBezTo>
                    <a:cubicBezTo>
                      <a:pt x="123" y="76"/>
                      <a:pt x="122" y="71"/>
                      <a:pt x="120" y="73"/>
                    </a:cubicBezTo>
                    <a:cubicBezTo>
                      <a:pt x="116" y="76"/>
                      <a:pt x="119" y="75"/>
                      <a:pt x="117" y="78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8" y="83"/>
                      <a:pt x="112" y="83"/>
                      <a:pt x="116" y="84"/>
                    </a:cubicBezTo>
                    <a:cubicBezTo>
                      <a:pt x="114" y="83"/>
                      <a:pt x="111" y="89"/>
                      <a:pt x="109" y="85"/>
                    </a:cubicBezTo>
                    <a:cubicBezTo>
                      <a:pt x="107" y="82"/>
                      <a:pt x="107" y="82"/>
                      <a:pt x="107" y="82"/>
                    </a:cubicBezTo>
                    <a:cubicBezTo>
                      <a:pt x="105" y="83"/>
                      <a:pt x="107" y="87"/>
                      <a:pt x="107" y="90"/>
                    </a:cubicBezTo>
                    <a:cubicBezTo>
                      <a:pt x="106" y="90"/>
                      <a:pt x="105" y="89"/>
                      <a:pt x="105" y="89"/>
                    </a:cubicBezTo>
                    <a:cubicBezTo>
                      <a:pt x="109" y="94"/>
                      <a:pt x="101" y="92"/>
                      <a:pt x="103" y="97"/>
                    </a:cubicBezTo>
                    <a:cubicBezTo>
                      <a:pt x="98" y="98"/>
                      <a:pt x="95" y="104"/>
                      <a:pt x="91" y="103"/>
                    </a:cubicBezTo>
                    <a:cubicBezTo>
                      <a:pt x="90" y="106"/>
                      <a:pt x="90" y="110"/>
                      <a:pt x="86" y="112"/>
                    </a:cubicBezTo>
                    <a:cubicBezTo>
                      <a:pt x="86" y="111"/>
                      <a:pt x="87" y="110"/>
                      <a:pt x="86" y="109"/>
                    </a:cubicBezTo>
                    <a:cubicBezTo>
                      <a:pt x="83" y="109"/>
                      <a:pt x="84" y="111"/>
                      <a:pt x="83" y="113"/>
                    </a:cubicBezTo>
                    <a:cubicBezTo>
                      <a:pt x="83" y="112"/>
                      <a:pt x="78" y="114"/>
                      <a:pt x="75" y="115"/>
                    </a:cubicBezTo>
                    <a:cubicBezTo>
                      <a:pt x="74" y="119"/>
                      <a:pt x="77" y="120"/>
                      <a:pt x="79" y="121"/>
                    </a:cubicBezTo>
                    <a:cubicBezTo>
                      <a:pt x="72" y="120"/>
                      <a:pt x="77" y="131"/>
                      <a:pt x="70" y="131"/>
                    </a:cubicBezTo>
                    <a:cubicBezTo>
                      <a:pt x="70" y="129"/>
                      <a:pt x="70" y="125"/>
                      <a:pt x="68" y="127"/>
                    </a:cubicBezTo>
                    <a:cubicBezTo>
                      <a:pt x="61" y="126"/>
                      <a:pt x="68" y="134"/>
                      <a:pt x="64" y="137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5" y="139"/>
                      <a:pt x="67" y="145"/>
                      <a:pt x="63" y="143"/>
                    </a:cubicBezTo>
                    <a:cubicBezTo>
                      <a:pt x="64" y="145"/>
                      <a:pt x="59" y="147"/>
                      <a:pt x="64" y="149"/>
                    </a:cubicBezTo>
                    <a:cubicBezTo>
                      <a:pt x="57" y="154"/>
                      <a:pt x="58" y="166"/>
                      <a:pt x="49" y="168"/>
                    </a:cubicBezTo>
                    <a:cubicBezTo>
                      <a:pt x="49" y="169"/>
                      <a:pt x="48" y="171"/>
                      <a:pt x="50" y="172"/>
                    </a:cubicBezTo>
                    <a:cubicBezTo>
                      <a:pt x="53" y="171"/>
                      <a:pt x="49" y="168"/>
                      <a:pt x="51" y="168"/>
                    </a:cubicBezTo>
                    <a:cubicBezTo>
                      <a:pt x="51" y="169"/>
                      <a:pt x="52" y="170"/>
                      <a:pt x="53" y="170"/>
                    </a:cubicBezTo>
                    <a:cubicBezTo>
                      <a:pt x="51" y="172"/>
                      <a:pt x="50" y="174"/>
                      <a:pt x="47" y="171"/>
                    </a:cubicBezTo>
                    <a:cubicBezTo>
                      <a:pt x="42" y="175"/>
                      <a:pt x="53" y="178"/>
                      <a:pt x="49" y="184"/>
                    </a:cubicBezTo>
                    <a:cubicBezTo>
                      <a:pt x="48" y="183"/>
                      <a:pt x="47" y="184"/>
                      <a:pt x="47" y="186"/>
                    </a:cubicBezTo>
                    <a:cubicBezTo>
                      <a:pt x="49" y="190"/>
                      <a:pt x="49" y="190"/>
                      <a:pt x="49" y="190"/>
                    </a:cubicBezTo>
                    <a:cubicBezTo>
                      <a:pt x="47" y="194"/>
                      <a:pt x="44" y="191"/>
                      <a:pt x="41" y="191"/>
                    </a:cubicBezTo>
                    <a:cubicBezTo>
                      <a:pt x="41" y="193"/>
                      <a:pt x="40" y="196"/>
                      <a:pt x="42" y="198"/>
                    </a:cubicBezTo>
                    <a:cubicBezTo>
                      <a:pt x="38" y="200"/>
                      <a:pt x="38" y="200"/>
                      <a:pt x="38" y="200"/>
                    </a:cubicBezTo>
                    <a:cubicBezTo>
                      <a:pt x="41" y="198"/>
                      <a:pt x="39" y="202"/>
                      <a:pt x="40" y="203"/>
                    </a:cubicBezTo>
                    <a:cubicBezTo>
                      <a:pt x="39" y="202"/>
                      <a:pt x="39" y="202"/>
                      <a:pt x="39" y="202"/>
                    </a:cubicBezTo>
                    <a:cubicBezTo>
                      <a:pt x="38" y="202"/>
                      <a:pt x="38" y="205"/>
                      <a:pt x="39" y="207"/>
                    </a:cubicBezTo>
                    <a:cubicBezTo>
                      <a:pt x="41" y="206"/>
                      <a:pt x="42" y="204"/>
                      <a:pt x="43" y="202"/>
                    </a:cubicBezTo>
                    <a:cubicBezTo>
                      <a:pt x="44" y="204"/>
                      <a:pt x="43" y="206"/>
                      <a:pt x="45" y="207"/>
                    </a:cubicBezTo>
                    <a:cubicBezTo>
                      <a:pt x="42" y="206"/>
                      <a:pt x="42" y="211"/>
                      <a:pt x="41" y="213"/>
                    </a:cubicBezTo>
                    <a:cubicBezTo>
                      <a:pt x="40" y="215"/>
                      <a:pt x="44" y="215"/>
                      <a:pt x="44" y="216"/>
                    </a:cubicBezTo>
                    <a:cubicBezTo>
                      <a:pt x="42" y="216"/>
                      <a:pt x="44" y="219"/>
                      <a:pt x="41" y="218"/>
                    </a:cubicBezTo>
                    <a:cubicBezTo>
                      <a:pt x="41" y="217"/>
                      <a:pt x="43" y="216"/>
                      <a:pt x="42" y="215"/>
                    </a:cubicBezTo>
                    <a:cubicBezTo>
                      <a:pt x="40" y="216"/>
                      <a:pt x="37" y="216"/>
                      <a:pt x="39" y="219"/>
                    </a:cubicBezTo>
                    <a:cubicBezTo>
                      <a:pt x="41" y="221"/>
                      <a:pt x="46" y="219"/>
                      <a:pt x="44" y="223"/>
                    </a:cubicBezTo>
                    <a:cubicBezTo>
                      <a:pt x="43" y="221"/>
                      <a:pt x="41" y="221"/>
                      <a:pt x="40" y="220"/>
                    </a:cubicBezTo>
                    <a:cubicBezTo>
                      <a:pt x="38" y="224"/>
                      <a:pt x="38" y="224"/>
                      <a:pt x="38" y="224"/>
                    </a:cubicBezTo>
                    <a:cubicBezTo>
                      <a:pt x="41" y="224"/>
                      <a:pt x="41" y="224"/>
                      <a:pt x="41" y="224"/>
                    </a:cubicBezTo>
                    <a:cubicBezTo>
                      <a:pt x="41" y="225"/>
                      <a:pt x="40" y="224"/>
                      <a:pt x="40" y="225"/>
                    </a:cubicBezTo>
                    <a:cubicBezTo>
                      <a:pt x="43" y="226"/>
                      <a:pt x="41" y="231"/>
                      <a:pt x="44" y="232"/>
                    </a:cubicBezTo>
                    <a:cubicBezTo>
                      <a:pt x="45" y="234"/>
                      <a:pt x="42" y="236"/>
                      <a:pt x="42" y="238"/>
                    </a:cubicBezTo>
                    <a:cubicBezTo>
                      <a:pt x="42" y="237"/>
                      <a:pt x="42" y="237"/>
                      <a:pt x="42" y="237"/>
                    </a:cubicBezTo>
                    <a:cubicBezTo>
                      <a:pt x="40" y="240"/>
                      <a:pt x="41" y="243"/>
                      <a:pt x="43" y="244"/>
                    </a:cubicBezTo>
                    <a:cubicBezTo>
                      <a:pt x="43" y="244"/>
                      <a:pt x="43" y="244"/>
                      <a:pt x="43" y="244"/>
                    </a:cubicBezTo>
                    <a:cubicBezTo>
                      <a:pt x="43" y="246"/>
                      <a:pt x="43" y="249"/>
                      <a:pt x="45" y="250"/>
                    </a:cubicBezTo>
                    <a:cubicBezTo>
                      <a:pt x="43" y="253"/>
                      <a:pt x="34" y="252"/>
                      <a:pt x="38" y="255"/>
                    </a:cubicBezTo>
                    <a:cubicBezTo>
                      <a:pt x="39" y="258"/>
                      <a:pt x="44" y="260"/>
                      <a:pt x="46" y="258"/>
                    </a:cubicBezTo>
                    <a:cubicBezTo>
                      <a:pt x="45" y="264"/>
                      <a:pt x="51" y="269"/>
                      <a:pt x="48" y="275"/>
                    </a:cubicBezTo>
                    <a:cubicBezTo>
                      <a:pt x="49" y="276"/>
                      <a:pt x="50" y="275"/>
                      <a:pt x="51" y="277"/>
                    </a:cubicBezTo>
                    <a:cubicBezTo>
                      <a:pt x="51" y="285"/>
                      <a:pt x="59" y="292"/>
                      <a:pt x="56" y="301"/>
                    </a:cubicBezTo>
                    <a:cubicBezTo>
                      <a:pt x="54" y="299"/>
                      <a:pt x="53" y="301"/>
                      <a:pt x="51" y="302"/>
                    </a:cubicBezTo>
                    <a:cubicBezTo>
                      <a:pt x="54" y="303"/>
                      <a:pt x="50" y="306"/>
                      <a:pt x="54" y="304"/>
                    </a:cubicBezTo>
                    <a:cubicBezTo>
                      <a:pt x="57" y="303"/>
                      <a:pt x="58" y="303"/>
                      <a:pt x="58" y="300"/>
                    </a:cubicBezTo>
                    <a:cubicBezTo>
                      <a:pt x="61" y="304"/>
                      <a:pt x="65" y="311"/>
                      <a:pt x="64" y="315"/>
                    </a:cubicBezTo>
                    <a:cubicBezTo>
                      <a:pt x="64" y="313"/>
                      <a:pt x="65" y="313"/>
                      <a:pt x="66" y="314"/>
                    </a:cubicBezTo>
                    <a:cubicBezTo>
                      <a:pt x="62" y="316"/>
                      <a:pt x="63" y="319"/>
                      <a:pt x="66" y="321"/>
                    </a:cubicBezTo>
                    <a:cubicBezTo>
                      <a:pt x="69" y="320"/>
                      <a:pt x="69" y="320"/>
                      <a:pt x="69" y="320"/>
                    </a:cubicBezTo>
                    <a:cubicBezTo>
                      <a:pt x="67" y="323"/>
                      <a:pt x="67" y="323"/>
                      <a:pt x="67" y="323"/>
                    </a:cubicBezTo>
                    <a:cubicBezTo>
                      <a:pt x="69" y="323"/>
                      <a:pt x="73" y="321"/>
                      <a:pt x="72" y="325"/>
                    </a:cubicBezTo>
                    <a:cubicBezTo>
                      <a:pt x="71" y="325"/>
                      <a:pt x="70" y="326"/>
                      <a:pt x="70" y="327"/>
                    </a:cubicBezTo>
                    <a:cubicBezTo>
                      <a:pt x="73" y="328"/>
                      <a:pt x="78" y="330"/>
                      <a:pt x="78" y="333"/>
                    </a:cubicBezTo>
                    <a:cubicBezTo>
                      <a:pt x="76" y="338"/>
                      <a:pt x="76" y="338"/>
                      <a:pt x="76" y="338"/>
                    </a:cubicBezTo>
                    <a:cubicBezTo>
                      <a:pt x="78" y="338"/>
                      <a:pt x="81" y="339"/>
                      <a:pt x="80" y="336"/>
                    </a:cubicBezTo>
                    <a:cubicBezTo>
                      <a:pt x="82" y="342"/>
                      <a:pt x="83" y="345"/>
                      <a:pt x="82" y="348"/>
                    </a:cubicBezTo>
                    <a:cubicBezTo>
                      <a:pt x="94" y="350"/>
                      <a:pt x="103" y="360"/>
                      <a:pt x="110" y="367"/>
                    </a:cubicBezTo>
                    <a:cubicBezTo>
                      <a:pt x="109" y="368"/>
                      <a:pt x="109" y="368"/>
                      <a:pt x="109" y="368"/>
                    </a:cubicBezTo>
                    <a:cubicBezTo>
                      <a:pt x="110" y="371"/>
                      <a:pt x="112" y="366"/>
                      <a:pt x="113" y="369"/>
                    </a:cubicBezTo>
                    <a:cubicBezTo>
                      <a:pt x="111" y="369"/>
                      <a:pt x="112" y="373"/>
                      <a:pt x="108" y="374"/>
                    </a:cubicBezTo>
                    <a:cubicBezTo>
                      <a:pt x="110" y="378"/>
                      <a:pt x="115" y="374"/>
                      <a:pt x="117" y="375"/>
                    </a:cubicBezTo>
                    <a:cubicBezTo>
                      <a:pt x="119" y="373"/>
                      <a:pt x="115" y="375"/>
                      <a:pt x="117" y="373"/>
                    </a:cubicBezTo>
                    <a:cubicBezTo>
                      <a:pt x="118" y="372"/>
                      <a:pt x="120" y="378"/>
                      <a:pt x="123" y="375"/>
                    </a:cubicBezTo>
                    <a:cubicBezTo>
                      <a:pt x="123" y="377"/>
                      <a:pt x="121" y="379"/>
                      <a:pt x="119" y="380"/>
                    </a:cubicBezTo>
                    <a:cubicBezTo>
                      <a:pt x="122" y="380"/>
                      <a:pt x="122" y="380"/>
                      <a:pt x="122" y="380"/>
                    </a:cubicBezTo>
                    <a:cubicBezTo>
                      <a:pt x="122" y="385"/>
                      <a:pt x="112" y="382"/>
                      <a:pt x="111" y="389"/>
                    </a:cubicBezTo>
                    <a:cubicBezTo>
                      <a:pt x="113" y="389"/>
                      <a:pt x="113" y="389"/>
                      <a:pt x="113" y="389"/>
                    </a:cubicBezTo>
                    <a:cubicBezTo>
                      <a:pt x="113" y="394"/>
                      <a:pt x="105" y="389"/>
                      <a:pt x="109" y="394"/>
                    </a:cubicBezTo>
                    <a:cubicBezTo>
                      <a:pt x="113" y="394"/>
                      <a:pt x="118" y="391"/>
                      <a:pt x="117" y="388"/>
                    </a:cubicBezTo>
                    <a:cubicBezTo>
                      <a:pt x="122" y="390"/>
                      <a:pt x="124" y="382"/>
                      <a:pt x="129" y="385"/>
                    </a:cubicBezTo>
                    <a:cubicBezTo>
                      <a:pt x="129" y="388"/>
                      <a:pt x="125" y="383"/>
                      <a:pt x="124" y="387"/>
                    </a:cubicBezTo>
                    <a:cubicBezTo>
                      <a:pt x="124" y="391"/>
                      <a:pt x="129" y="388"/>
                      <a:pt x="131" y="390"/>
                    </a:cubicBezTo>
                    <a:cubicBezTo>
                      <a:pt x="129" y="388"/>
                      <a:pt x="133" y="385"/>
                      <a:pt x="135" y="385"/>
                    </a:cubicBezTo>
                    <a:cubicBezTo>
                      <a:pt x="137" y="388"/>
                      <a:pt x="132" y="388"/>
                      <a:pt x="135" y="390"/>
                    </a:cubicBezTo>
                    <a:cubicBezTo>
                      <a:pt x="137" y="388"/>
                      <a:pt x="141" y="389"/>
                      <a:pt x="139" y="386"/>
                    </a:cubicBezTo>
                    <a:cubicBezTo>
                      <a:pt x="142" y="382"/>
                      <a:pt x="142" y="389"/>
                      <a:pt x="145" y="387"/>
                    </a:cubicBezTo>
                    <a:cubicBezTo>
                      <a:pt x="145" y="391"/>
                      <a:pt x="138" y="392"/>
                      <a:pt x="141" y="396"/>
                    </a:cubicBezTo>
                    <a:cubicBezTo>
                      <a:pt x="142" y="393"/>
                      <a:pt x="148" y="394"/>
                      <a:pt x="148" y="389"/>
                    </a:cubicBezTo>
                    <a:cubicBezTo>
                      <a:pt x="149" y="390"/>
                      <a:pt x="148" y="393"/>
                      <a:pt x="146" y="394"/>
                    </a:cubicBezTo>
                    <a:cubicBezTo>
                      <a:pt x="147" y="397"/>
                      <a:pt x="154" y="391"/>
                      <a:pt x="152" y="397"/>
                    </a:cubicBezTo>
                    <a:cubicBezTo>
                      <a:pt x="154" y="394"/>
                      <a:pt x="154" y="394"/>
                      <a:pt x="154" y="394"/>
                    </a:cubicBezTo>
                    <a:cubicBezTo>
                      <a:pt x="154" y="396"/>
                      <a:pt x="155" y="397"/>
                      <a:pt x="155" y="399"/>
                    </a:cubicBezTo>
                    <a:cubicBezTo>
                      <a:pt x="157" y="401"/>
                      <a:pt x="163" y="398"/>
                      <a:pt x="161" y="403"/>
                    </a:cubicBezTo>
                    <a:cubicBezTo>
                      <a:pt x="162" y="402"/>
                      <a:pt x="167" y="404"/>
                      <a:pt x="166" y="400"/>
                    </a:cubicBezTo>
                    <a:cubicBezTo>
                      <a:pt x="164" y="397"/>
                      <a:pt x="162" y="401"/>
                      <a:pt x="162" y="396"/>
                    </a:cubicBezTo>
                    <a:cubicBezTo>
                      <a:pt x="163" y="401"/>
                      <a:pt x="167" y="397"/>
                      <a:pt x="169" y="396"/>
                    </a:cubicBezTo>
                    <a:cubicBezTo>
                      <a:pt x="168" y="398"/>
                      <a:pt x="168" y="398"/>
                      <a:pt x="168" y="398"/>
                    </a:cubicBezTo>
                    <a:cubicBezTo>
                      <a:pt x="169" y="398"/>
                      <a:pt x="171" y="399"/>
                      <a:pt x="173" y="397"/>
                    </a:cubicBezTo>
                    <a:cubicBezTo>
                      <a:pt x="172" y="398"/>
                      <a:pt x="172" y="400"/>
                      <a:pt x="172" y="400"/>
                    </a:cubicBezTo>
                    <a:cubicBezTo>
                      <a:pt x="174" y="398"/>
                      <a:pt x="174" y="398"/>
                      <a:pt x="174" y="398"/>
                    </a:cubicBezTo>
                    <a:cubicBezTo>
                      <a:pt x="179" y="398"/>
                      <a:pt x="173" y="403"/>
                      <a:pt x="178" y="404"/>
                    </a:cubicBezTo>
                    <a:cubicBezTo>
                      <a:pt x="174" y="405"/>
                      <a:pt x="174" y="405"/>
                      <a:pt x="174" y="405"/>
                    </a:cubicBezTo>
                    <a:cubicBezTo>
                      <a:pt x="175" y="405"/>
                      <a:pt x="175" y="408"/>
                      <a:pt x="177" y="408"/>
                    </a:cubicBezTo>
                    <a:cubicBezTo>
                      <a:pt x="179" y="405"/>
                      <a:pt x="181" y="402"/>
                      <a:pt x="183" y="400"/>
                    </a:cubicBezTo>
                    <a:cubicBezTo>
                      <a:pt x="185" y="399"/>
                      <a:pt x="183" y="404"/>
                      <a:pt x="186" y="401"/>
                    </a:cubicBezTo>
                    <a:cubicBezTo>
                      <a:pt x="182" y="404"/>
                      <a:pt x="182" y="404"/>
                      <a:pt x="182" y="404"/>
                    </a:cubicBezTo>
                    <a:cubicBezTo>
                      <a:pt x="181" y="405"/>
                      <a:pt x="183" y="409"/>
                      <a:pt x="186" y="410"/>
                    </a:cubicBezTo>
                    <a:cubicBezTo>
                      <a:pt x="188" y="409"/>
                      <a:pt x="192" y="406"/>
                      <a:pt x="189" y="404"/>
                    </a:cubicBezTo>
                    <a:cubicBezTo>
                      <a:pt x="191" y="404"/>
                      <a:pt x="192" y="406"/>
                      <a:pt x="191" y="408"/>
                    </a:cubicBezTo>
                    <a:cubicBezTo>
                      <a:pt x="194" y="408"/>
                      <a:pt x="191" y="405"/>
                      <a:pt x="194" y="404"/>
                    </a:cubicBezTo>
                    <a:cubicBezTo>
                      <a:pt x="195" y="406"/>
                      <a:pt x="198" y="409"/>
                      <a:pt x="200" y="412"/>
                    </a:cubicBezTo>
                    <a:cubicBezTo>
                      <a:pt x="196" y="417"/>
                      <a:pt x="196" y="417"/>
                      <a:pt x="196" y="417"/>
                    </a:cubicBezTo>
                    <a:cubicBezTo>
                      <a:pt x="198" y="417"/>
                      <a:pt x="198" y="417"/>
                      <a:pt x="198" y="417"/>
                    </a:cubicBezTo>
                    <a:cubicBezTo>
                      <a:pt x="195" y="420"/>
                      <a:pt x="199" y="420"/>
                      <a:pt x="197" y="424"/>
                    </a:cubicBezTo>
                    <a:cubicBezTo>
                      <a:pt x="199" y="425"/>
                      <a:pt x="201" y="424"/>
                      <a:pt x="202" y="423"/>
                    </a:cubicBezTo>
                    <a:cubicBezTo>
                      <a:pt x="199" y="416"/>
                      <a:pt x="208" y="415"/>
                      <a:pt x="208" y="408"/>
                    </a:cubicBezTo>
                    <a:cubicBezTo>
                      <a:pt x="214" y="408"/>
                      <a:pt x="210" y="423"/>
                      <a:pt x="217" y="414"/>
                    </a:cubicBezTo>
                    <a:cubicBezTo>
                      <a:pt x="216" y="413"/>
                      <a:pt x="219" y="408"/>
                      <a:pt x="215" y="410"/>
                    </a:cubicBezTo>
                    <a:cubicBezTo>
                      <a:pt x="219" y="411"/>
                      <a:pt x="218" y="404"/>
                      <a:pt x="222" y="407"/>
                    </a:cubicBezTo>
                    <a:cubicBezTo>
                      <a:pt x="219" y="409"/>
                      <a:pt x="225" y="413"/>
                      <a:pt x="221" y="416"/>
                    </a:cubicBezTo>
                    <a:cubicBezTo>
                      <a:pt x="221" y="414"/>
                      <a:pt x="218" y="415"/>
                      <a:pt x="217" y="415"/>
                    </a:cubicBezTo>
                    <a:cubicBezTo>
                      <a:pt x="219" y="418"/>
                      <a:pt x="217" y="421"/>
                      <a:pt x="221" y="421"/>
                    </a:cubicBezTo>
                    <a:cubicBezTo>
                      <a:pt x="223" y="421"/>
                      <a:pt x="226" y="421"/>
                      <a:pt x="226" y="418"/>
                    </a:cubicBezTo>
                    <a:cubicBezTo>
                      <a:pt x="226" y="414"/>
                      <a:pt x="222" y="418"/>
                      <a:pt x="224" y="415"/>
                    </a:cubicBezTo>
                    <a:cubicBezTo>
                      <a:pt x="228" y="414"/>
                      <a:pt x="229" y="419"/>
                      <a:pt x="231" y="413"/>
                    </a:cubicBezTo>
                    <a:cubicBezTo>
                      <a:pt x="228" y="413"/>
                      <a:pt x="227" y="410"/>
                      <a:pt x="228" y="407"/>
                    </a:cubicBezTo>
                    <a:cubicBezTo>
                      <a:pt x="231" y="406"/>
                      <a:pt x="231" y="406"/>
                      <a:pt x="231" y="406"/>
                    </a:cubicBezTo>
                    <a:cubicBezTo>
                      <a:pt x="230" y="408"/>
                      <a:pt x="230" y="408"/>
                      <a:pt x="230" y="408"/>
                    </a:cubicBezTo>
                    <a:cubicBezTo>
                      <a:pt x="235" y="409"/>
                      <a:pt x="232" y="404"/>
                      <a:pt x="237" y="404"/>
                    </a:cubicBezTo>
                    <a:cubicBezTo>
                      <a:pt x="239" y="409"/>
                      <a:pt x="239" y="409"/>
                      <a:pt x="239" y="409"/>
                    </a:cubicBezTo>
                    <a:cubicBezTo>
                      <a:pt x="238" y="413"/>
                      <a:pt x="232" y="407"/>
                      <a:pt x="233" y="414"/>
                    </a:cubicBezTo>
                    <a:cubicBezTo>
                      <a:pt x="236" y="414"/>
                      <a:pt x="237" y="410"/>
                      <a:pt x="240" y="412"/>
                    </a:cubicBezTo>
                    <a:cubicBezTo>
                      <a:pt x="238" y="413"/>
                      <a:pt x="238" y="413"/>
                      <a:pt x="238" y="413"/>
                    </a:cubicBezTo>
                    <a:cubicBezTo>
                      <a:pt x="239" y="413"/>
                      <a:pt x="241" y="422"/>
                      <a:pt x="246" y="417"/>
                    </a:cubicBezTo>
                    <a:cubicBezTo>
                      <a:pt x="248" y="414"/>
                      <a:pt x="246" y="414"/>
                      <a:pt x="246" y="412"/>
                    </a:cubicBezTo>
                    <a:cubicBezTo>
                      <a:pt x="251" y="410"/>
                      <a:pt x="252" y="408"/>
                      <a:pt x="256" y="407"/>
                    </a:cubicBezTo>
                    <a:cubicBezTo>
                      <a:pt x="256" y="412"/>
                      <a:pt x="262" y="406"/>
                      <a:pt x="259" y="412"/>
                    </a:cubicBezTo>
                    <a:cubicBezTo>
                      <a:pt x="257" y="409"/>
                      <a:pt x="249" y="411"/>
                      <a:pt x="248" y="415"/>
                    </a:cubicBezTo>
                    <a:cubicBezTo>
                      <a:pt x="250" y="421"/>
                      <a:pt x="243" y="415"/>
                      <a:pt x="242" y="420"/>
                    </a:cubicBezTo>
                    <a:cubicBezTo>
                      <a:pt x="247" y="420"/>
                      <a:pt x="247" y="426"/>
                      <a:pt x="248" y="429"/>
                    </a:cubicBezTo>
                    <a:cubicBezTo>
                      <a:pt x="250" y="429"/>
                      <a:pt x="251" y="428"/>
                      <a:pt x="251" y="427"/>
                    </a:cubicBezTo>
                    <a:cubicBezTo>
                      <a:pt x="252" y="424"/>
                      <a:pt x="250" y="424"/>
                      <a:pt x="250" y="420"/>
                    </a:cubicBezTo>
                    <a:cubicBezTo>
                      <a:pt x="255" y="421"/>
                      <a:pt x="259" y="418"/>
                      <a:pt x="261" y="414"/>
                    </a:cubicBezTo>
                    <a:cubicBezTo>
                      <a:pt x="263" y="416"/>
                      <a:pt x="263" y="419"/>
                      <a:pt x="261" y="420"/>
                    </a:cubicBezTo>
                    <a:cubicBezTo>
                      <a:pt x="267" y="418"/>
                      <a:pt x="273" y="416"/>
                      <a:pt x="279" y="416"/>
                    </a:cubicBezTo>
                    <a:cubicBezTo>
                      <a:pt x="274" y="412"/>
                      <a:pt x="285" y="414"/>
                      <a:pt x="281" y="410"/>
                    </a:cubicBezTo>
                    <a:cubicBezTo>
                      <a:pt x="278" y="409"/>
                      <a:pt x="275" y="406"/>
                      <a:pt x="276" y="403"/>
                    </a:cubicBezTo>
                    <a:cubicBezTo>
                      <a:pt x="277" y="403"/>
                      <a:pt x="276" y="406"/>
                      <a:pt x="277" y="407"/>
                    </a:cubicBezTo>
                    <a:cubicBezTo>
                      <a:pt x="279" y="403"/>
                      <a:pt x="282" y="410"/>
                      <a:pt x="283" y="405"/>
                    </a:cubicBezTo>
                    <a:cubicBezTo>
                      <a:pt x="278" y="409"/>
                      <a:pt x="284" y="412"/>
                      <a:pt x="284" y="416"/>
                    </a:cubicBezTo>
                    <a:cubicBezTo>
                      <a:pt x="287" y="413"/>
                      <a:pt x="285" y="419"/>
                      <a:pt x="289" y="418"/>
                    </a:cubicBezTo>
                    <a:cubicBezTo>
                      <a:pt x="292" y="414"/>
                      <a:pt x="296" y="411"/>
                      <a:pt x="300" y="409"/>
                    </a:cubicBezTo>
                    <a:cubicBezTo>
                      <a:pt x="306" y="410"/>
                      <a:pt x="312" y="403"/>
                      <a:pt x="317" y="401"/>
                    </a:cubicBezTo>
                    <a:cubicBezTo>
                      <a:pt x="320" y="401"/>
                      <a:pt x="321" y="406"/>
                      <a:pt x="324" y="405"/>
                    </a:cubicBezTo>
                    <a:cubicBezTo>
                      <a:pt x="326" y="404"/>
                      <a:pt x="319" y="402"/>
                      <a:pt x="324" y="402"/>
                    </a:cubicBezTo>
                    <a:cubicBezTo>
                      <a:pt x="324" y="403"/>
                      <a:pt x="324" y="403"/>
                      <a:pt x="324" y="403"/>
                    </a:cubicBezTo>
                    <a:cubicBezTo>
                      <a:pt x="325" y="401"/>
                      <a:pt x="334" y="401"/>
                      <a:pt x="332" y="394"/>
                    </a:cubicBezTo>
                    <a:cubicBezTo>
                      <a:pt x="333" y="399"/>
                      <a:pt x="333" y="399"/>
                      <a:pt x="333" y="399"/>
                    </a:cubicBezTo>
                    <a:cubicBezTo>
                      <a:pt x="334" y="399"/>
                      <a:pt x="334" y="398"/>
                      <a:pt x="335" y="397"/>
                    </a:cubicBezTo>
                    <a:cubicBezTo>
                      <a:pt x="336" y="398"/>
                      <a:pt x="337" y="399"/>
                      <a:pt x="337" y="401"/>
                    </a:cubicBezTo>
                    <a:cubicBezTo>
                      <a:pt x="341" y="402"/>
                      <a:pt x="342" y="397"/>
                      <a:pt x="344" y="394"/>
                    </a:cubicBezTo>
                    <a:cubicBezTo>
                      <a:pt x="341" y="393"/>
                      <a:pt x="341" y="393"/>
                      <a:pt x="341" y="393"/>
                    </a:cubicBezTo>
                    <a:cubicBezTo>
                      <a:pt x="344" y="388"/>
                      <a:pt x="349" y="388"/>
                      <a:pt x="353" y="384"/>
                    </a:cubicBezTo>
                    <a:cubicBezTo>
                      <a:pt x="355" y="386"/>
                      <a:pt x="355" y="386"/>
                      <a:pt x="355" y="386"/>
                    </a:cubicBezTo>
                    <a:cubicBezTo>
                      <a:pt x="356" y="383"/>
                      <a:pt x="356" y="383"/>
                      <a:pt x="356" y="383"/>
                    </a:cubicBezTo>
                    <a:cubicBezTo>
                      <a:pt x="357" y="385"/>
                      <a:pt x="361" y="385"/>
                      <a:pt x="361" y="382"/>
                    </a:cubicBezTo>
                    <a:cubicBezTo>
                      <a:pt x="360" y="386"/>
                      <a:pt x="359" y="389"/>
                      <a:pt x="359" y="393"/>
                    </a:cubicBezTo>
                    <a:cubicBezTo>
                      <a:pt x="356" y="393"/>
                      <a:pt x="358" y="389"/>
                      <a:pt x="355" y="387"/>
                    </a:cubicBezTo>
                    <a:cubicBezTo>
                      <a:pt x="353" y="386"/>
                      <a:pt x="349" y="390"/>
                      <a:pt x="350" y="393"/>
                    </a:cubicBezTo>
                    <a:cubicBezTo>
                      <a:pt x="352" y="392"/>
                      <a:pt x="352" y="391"/>
                      <a:pt x="352" y="389"/>
                    </a:cubicBezTo>
                    <a:cubicBezTo>
                      <a:pt x="355" y="392"/>
                      <a:pt x="353" y="394"/>
                      <a:pt x="353" y="397"/>
                    </a:cubicBezTo>
                    <a:cubicBezTo>
                      <a:pt x="354" y="396"/>
                      <a:pt x="356" y="397"/>
                      <a:pt x="355" y="395"/>
                    </a:cubicBezTo>
                    <a:cubicBezTo>
                      <a:pt x="355" y="398"/>
                      <a:pt x="353" y="400"/>
                      <a:pt x="350" y="402"/>
                    </a:cubicBezTo>
                    <a:cubicBezTo>
                      <a:pt x="351" y="399"/>
                      <a:pt x="348" y="401"/>
                      <a:pt x="348" y="399"/>
                    </a:cubicBezTo>
                    <a:cubicBezTo>
                      <a:pt x="350" y="402"/>
                      <a:pt x="348" y="405"/>
                      <a:pt x="343" y="407"/>
                    </a:cubicBezTo>
                    <a:cubicBezTo>
                      <a:pt x="338" y="405"/>
                      <a:pt x="338" y="414"/>
                      <a:pt x="333" y="415"/>
                    </a:cubicBezTo>
                    <a:cubicBezTo>
                      <a:pt x="333" y="411"/>
                      <a:pt x="333" y="407"/>
                      <a:pt x="335" y="404"/>
                    </a:cubicBezTo>
                    <a:cubicBezTo>
                      <a:pt x="331" y="404"/>
                      <a:pt x="332" y="406"/>
                      <a:pt x="328" y="406"/>
                    </a:cubicBezTo>
                    <a:cubicBezTo>
                      <a:pt x="329" y="409"/>
                      <a:pt x="330" y="414"/>
                      <a:pt x="327" y="417"/>
                    </a:cubicBezTo>
                    <a:cubicBezTo>
                      <a:pt x="325" y="415"/>
                      <a:pt x="325" y="415"/>
                      <a:pt x="325" y="415"/>
                    </a:cubicBezTo>
                    <a:cubicBezTo>
                      <a:pt x="323" y="418"/>
                      <a:pt x="324" y="422"/>
                      <a:pt x="320" y="423"/>
                    </a:cubicBezTo>
                    <a:cubicBezTo>
                      <a:pt x="311" y="426"/>
                      <a:pt x="304" y="429"/>
                      <a:pt x="297" y="430"/>
                    </a:cubicBezTo>
                    <a:cubicBezTo>
                      <a:pt x="296" y="428"/>
                      <a:pt x="296" y="428"/>
                      <a:pt x="296" y="428"/>
                    </a:cubicBezTo>
                    <a:cubicBezTo>
                      <a:pt x="295" y="435"/>
                      <a:pt x="286" y="434"/>
                      <a:pt x="282" y="437"/>
                    </a:cubicBezTo>
                    <a:cubicBezTo>
                      <a:pt x="273" y="437"/>
                      <a:pt x="265" y="444"/>
                      <a:pt x="260" y="439"/>
                    </a:cubicBezTo>
                    <a:cubicBezTo>
                      <a:pt x="246" y="444"/>
                      <a:pt x="233" y="447"/>
                      <a:pt x="218" y="445"/>
                    </a:cubicBezTo>
                    <a:cubicBezTo>
                      <a:pt x="220" y="441"/>
                      <a:pt x="220" y="441"/>
                      <a:pt x="220" y="441"/>
                    </a:cubicBezTo>
                    <a:cubicBezTo>
                      <a:pt x="218" y="444"/>
                      <a:pt x="219" y="438"/>
                      <a:pt x="216" y="439"/>
                    </a:cubicBezTo>
                    <a:cubicBezTo>
                      <a:pt x="219" y="442"/>
                      <a:pt x="212" y="443"/>
                      <a:pt x="210" y="445"/>
                    </a:cubicBezTo>
                    <a:cubicBezTo>
                      <a:pt x="204" y="442"/>
                      <a:pt x="195" y="444"/>
                      <a:pt x="188" y="445"/>
                    </a:cubicBezTo>
                    <a:cubicBezTo>
                      <a:pt x="189" y="443"/>
                      <a:pt x="189" y="443"/>
                      <a:pt x="189" y="443"/>
                    </a:cubicBezTo>
                    <a:cubicBezTo>
                      <a:pt x="182" y="447"/>
                      <a:pt x="175" y="440"/>
                      <a:pt x="168" y="438"/>
                    </a:cubicBezTo>
                    <a:cubicBezTo>
                      <a:pt x="168" y="436"/>
                      <a:pt x="167" y="433"/>
                      <a:pt x="165" y="433"/>
                    </a:cubicBezTo>
                    <a:cubicBezTo>
                      <a:pt x="160" y="436"/>
                      <a:pt x="158" y="435"/>
                      <a:pt x="151" y="436"/>
                    </a:cubicBezTo>
                    <a:cubicBezTo>
                      <a:pt x="147" y="434"/>
                      <a:pt x="141" y="430"/>
                      <a:pt x="137" y="427"/>
                    </a:cubicBezTo>
                    <a:cubicBezTo>
                      <a:pt x="119" y="425"/>
                      <a:pt x="107" y="412"/>
                      <a:pt x="91" y="405"/>
                    </a:cubicBezTo>
                    <a:cubicBezTo>
                      <a:pt x="92" y="401"/>
                      <a:pt x="92" y="401"/>
                      <a:pt x="92" y="401"/>
                    </a:cubicBezTo>
                    <a:cubicBezTo>
                      <a:pt x="74" y="396"/>
                      <a:pt x="63" y="376"/>
                      <a:pt x="52" y="367"/>
                    </a:cubicBezTo>
                    <a:cubicBezTo>
                      <a:pt x="57" y="364"/>
                      <a:pt x="57" y="364"/>
                      <a:pt x="57" y="364"/>
                    </a:cubicBezTo>
                    <a:cubicBezTo>
                      <a:pt x="56" y="360"/>
                      <a:pt x="50" y="357"/>
                      <a:pt x="47" y="360"/>
                    </a:cubicBezTo>
                    <a:cubicBezTo>
                      <a:pt x="46" y="356"/>
                      <a:pt x="39" y="352"/>
                      <a:pt x="41" y="347"/>
                    </a:cubicBezTo>
                    <a:cubicBezTo>
                      <a:pt x="40" y="343"/>
                      <a:pt x="36" y="343"/>
                      <a:pt x="33" y="340"/>
                    </a:cubicBezTo>
                    <a:cubicBezTo>
                      <a:pt x="30" y="331"/>
                      <a:pt x="29" y="328"/>
                      <a:pt x="24" y="320"/>
                    </a:cubicBezTo>
                    <a:cubicBezTo>
                      <a:pt x="25" y="323"/>
                      <a:pt x="25" y="323"/>
                      <a:pt x="25" y="323"/>
                    </a:cubicBezTo>
                    <a:cubicBezTo>
                      <a:pt x="26" y="323"/>
                      <a:pt x="28" y="322"/>
                      <a:pt x="28" y="320"/>
                    </a:cubicBezTo>
                    <a:cubicBezTo>
                      <a:pt x="25" y="318"/>
                      <a:pt x="24" y="308"/>
                      <a:pt x="20" y="314"/>
                    </a:cubicBezTo>
                    <a:cubicBezTo>
                      <a:pt x="20" y="303"/>
                      <a:pt x="9" y="293"/>
                      <a:pt x="12" y="283"/>
                    </a:cubicBezTo>
                    <a:cubicBezTo>
                      <a:pt x="11" y="284"/>
                      <a:pt x="10" y="282"/>
                      <a:pt x="8" y="281"/>
                    </a:cubicBezTo>
                    <a:cubicBezTo>
                      <a:pt x="6" y="273"/>
                      <a:pt x="9" y="263"/>
                      <a:pt x="5" y="257"/>
                    </a:cubicBezTo>
                    <a:cubicBezTo>
                      <a:pt x="5" y="256"/>
                      <a:pt x="8" y="259"/>
                      <a:pt x="8" y="256"/>
                    </a:cubicBezTo>
                    <a:cubicBezTo>
                      <a:pt x="7" y="254"/>
                      <a:pt x="5" y="256"/>
                      <a:pt x="4" y="253"/>
                    </a:cubicBezTo>
                    <a:cubicBezTo>
                      <a:pt x="0" y="240"/>
                      <a:pt x="6" y="225"/>
                      <a:pt x="7" y="213"/>
                    </a:cubicBezTo>
                    <a:cubicBezTo>
                      <a:pt x="5" y="191"/>
                      <a:pt x="12" y="168"/>
                      <a:pt x="19" y="148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19" y="141"/>
                      <a:pt x="32" y="136"/>
                      <a:pt x="28" y="128"/>
                    </a:cubicBezTo>
                    <a:cubicBezTo>
                      <a:pt x="29" y="127"/>
                      <a:pt x="31" y="122"/>
                      <a:pt x="33" y="125"/>
                    </a:cubicBezTo>
                    <a:cubicBezTo>
                      <a:pt x="33" y="118"/>
                      <a:pt x="43" y="113"/>
                      <a:pt x="45" y="104"/>
                    </a:cubicBezTo>
                    <a:cubicBezTo>
                      <a:pt x="44" y="104"/>
                      <a:pt x="44" y="105"/>
                      <a:pt x="44" y="106"/>
                    </a:cubicBezTo>
                    <a:cubicBezTo>
                      <a:pt x="51" y="101"/>
                      <a:pt x="52" y="92"/>
                      <a:pt x="60" y="88"/>
                    </a:cubicBezTo>
                    <a:cubicBezTo>
                      <a:pt x="60" y="89"/>
                      <a:pt x="59" y="90"/>
                      <a:pt x="60" y="91"/>
                    </a:cubicBezTo>
                    <a:cubicBezTo>
                      <a:pt x="64" y="91"/>
                      <a:pt x="61" y="82"/>
                      <a:pt x="67" y="85"/>
                    </a:cubicBezTo>
                    <a:cubicBezTo>
                      <a:pt x="68" y="83"/>
                      <a:pt x="66" y="82"/>
                      <a:pt x="65" y="83"/>
                    </a:cubicBezTo>
                    <a:cubicBezTo>
                      <a:pt x="79" y="70"/>
                      <a:pt x="92" y="55"/>
                      <a:pt x="108" y="42"/>
                    </a:cubicBezTo>
                    <a:cubicBezTo>
                      <a:pt x="122" y="38"/>
                      <a:pt x="114" y="51"/>
                      <a:pt x="121" y="41"/>
                    </a:cubicBezTo>
                    <a:cubicBezTo>
                      <a:pt x="123" y="42"/>
                      <a:pt x="121" y="39"/>
                      <a:pt x="121" y="40"/>
                    </a:cubicBezTo>
                    <a:cubicBezTo>
                      <a:pt x="124" y="36"/>
                      <a:pt x="130" y="43"/>
                      <a:pt x="132" y="39"/>
                    </a:cubicBezTo>
                    <a:cubicBezTo>
                      <a:pt x="129" y="36"/>
                      <a:pt x="132" y="36"/>
                      <a:pt x="131" y="34"/>
                    </a:cubicBezTo>
                    <a:cubicBezTo>
                      <a:pt x="140" y="33"/>
                      <a:pt x="143" y="35"/>
                      <a:pt x="148" y="30"/>
                    </a:cubicBezTo>
                    <a:cubicBezTo>
                      <a:pt x="148" y="32"/>
                      <a:pt x="148" y="32"/>
                      <a:pt x="148" y="32"/>
                    </a:cubicBezTo>
                    <a:cubicBezTo>
                      <a:pt x="154" y="24"/>
                      <a:pt x="163" y="23"/>
                      <a:pt x="168" y="15"/>
                    </a:cubicBezTo>
                    <a:cubicBezTo>
                      <a:pt x="210" y="2"/>
                      <a:pt x="255" y="0"/>
                      <a:pt x="298" y="12"/>
                    </a:cubicBezTo>
                    <a:cubicBezTo>
                      <a:pt x="340" y="27"/>
                      <a:pt x="379" y="50"/>
                      <a:pt x="405" y="86"/>
                    </a:cubicBezTo>
                    <a:cubicBezTo>
                      <a:pt x="407" y="98"/>
                      <a:pt x="407" y="98"/>
                      <a:pt x="415" y="106"/>
                    </a:cubicBezTo>
                    <a:cubicBezTo>
                      <a:pt x="414" y="106"/>
                      <a:pt x="414" y="106"/>
                      <a:pt x="414" y="107"/>
                    </a:cubicBezTo>
                    <a:cubicBezTo>
                      <a:pt x="418" y="105"/>
                      <a:pt x="418" y="113"/>
                      <a:pt x="422" y="112"/>
                    </a:cubicBezTo>
                    <a:cubicBezTo>
                      <a:pt x="430" y="126"/>
                      <a:pt x="438" y="139"/>
                      <a:pt x="444" y="155"/>
                    </a:cubicBezTo>
                    <a:cubicBezTo>
                      <a:pt x="442" y="153"/>
                      <a:pt x="438" y="153"/>
                      <a:pt x="440" y="156"/>
                    </a:cubicBezTo>
                    <a:cubicBezTo>
                      <a:pt x="444" y="158"/>
                      <a:pt x="444" y="158"/>
                      <a:pt x="444" y="158"/>
                    </a:cubicBezTo>
                    <a:cubicBezTo>
                      <a:pt x="443" y="159"/>
                      <a:pt x="443" y="159"/>
                      <a:pt x="443" y="159"/>
                    </a:cubicBezTo>
                    <a:cubicBezTo>
                      <a:pt x="444" y="160"/>
                      <a:pt x="447" y="162"/>
                      <a:pt x="447" y="159"/>
                    </a:cubicBezTo>
                    <a:cubicBezTo>
                      <a:pt x="465" y="200"/>
                      <a:pt x="458" y="244"/>
                      <a:pt x="449" y="283"/>
                    </a:cubicBezTo>
                    <a:cubicBezTo>
                      <a:pt x="445" y="293"/>
                      <a:pt x="443" y="306"/>
                      <a:pt x="440" y="317"/>
                    </a:cubicBezTo>
                    <a:cubicBezTo>
                      <a:pt x="422" y="344"/>
                      <a:pt x="403" y="363"/>
                      <a:pt x="385" y="388"/>
                    </a:cubicBezTo>
                    <a:cubicBezTo>
                      <a:pt x="385" y="388"/>
                      <a:pt x="379" y="377"/>
                      <a:pt x="385" y="3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9" name="Freeform 8"/>
              <p:cNvSpPr/>
              <p:nvPr/>
            </p:nvSpPr>
            <p:spPr bwMode="auto">
              <a:xfrm>
                <a:off x="3195" y="1994"/>
                <a:ext cx="15" cy="10"/>
              </a:xfrm>
              <a:custGeom>
                <a:avLst/>
                <a:gdLst>
                  <a:gd name="T0" fmla="*/ 38 w 6"/>
                  <a:gd name="T1" fmla="*/ 20 h 4"/>
                  <a:gd name="T2" fmla="*/ 0 w 6"/>
                  <a:gd name="T3" fmla="*/ 0 h 4"/>
                  <a:gd name="T4" fmla="*/ 38 w 6"/>
                  <a:gd name="T5" fmla="*/ 2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6" y="3"/>
                    </a:moveTo>
                    <a:cubicBezTo>
                      <a:pt x="4" y="2"/>
                      <a:pt x="0" y="4"/>
                      <a:pt x="0" y="0"/>
                    </a:cubicBezTo>
                    <a:cubicBezTo>
                      <a:pt x="2" y="1"/>
                      <a:pt x="5" y="1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0" name="Freeform 9"/>
              <p:cNvSpPr/>
              <p:nvPr/>
            </p:nvSpPr>
            <p:spPr bwMode="auto">
              <a:xfrm>
                <a:off x="3006" y="2049"/>
                <a:ext cx="5" cy="9"/>
              </a:xfrm>
              <a:custGeom>
                <a:avLst/>
                <a:gdLst>
                  <a:gd name="T0" fmla="*/ 8 w 2"/>
                  <a:gd name="T1" fmla="*/ 16 h 4"/>
                  <a:gd name="T2" fmla="*/ 0 w 2"/>
                  <a:gd name="T3" fmla="*/ 16 h 4"/>
                  <a:gd name="T4" fmla="*/ 13 w 2"/>
                  <a:gd name="T5" fmla="*/ 5 h 4"/>
                  <a:gd name="T6" fmla="*/ 8 w 2"/>
                  <a:gd name="T7" fmla="*/ 16 h 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3"/>
                    </a:moveTo>
                    <a:cubicBezTo>
                      <a:pt x="2" y="4"/>
                      <a:pt x="0" y="3"/>
                      <a:pt x="0" y="3"/>
                    </a:cubicBezTo>
                    <a:cubicBezTo>
                      <a:pt x="1" y="2"/>
                      <a:pt x="1" y="0"/>
                      <a:pt x="2" y="1"/>
                    </a:cubicBezTo>
                    <a:cubicBezTo>
                      <a:pt x="1" y="1"/>
                      <a:pt x="2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1" name="Freeform 10"/>
              <p:cNvSpPr/>
              <p:nvPr/>
            </p:nvSpPr>
            <p:spPr bwMode="auto">
              <a:xfrm>
                <a:off x="2962" y="2054"/>
                <a:ext cx="16" cy="11"/>
              </a:xfrm>
              <a:custGeom>
                <a:avLst/>
                <a:gdLst>
                  <a:gd name="T0" fmla="*/ 0 w 7"/>
                  <a:gd name="T1" fmla="*/ 24 h 5"/>
                  <a:gd name="T2" fmla="*/ 37 w 7"/>
                  <a:gd name="T3" fmla="*/ 0 h 5"/>
                  <a:gd name="T4" fmla="*/ 0 w 7"/>
                  <a:gd name="T5" fmla="*/ 24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0" y="5"/>
                    </a:moveTo>
                    <a:cubicBezTo>
                      <a:pt x="0" y="3"/>
                      <a:pt x="4" y="1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2" name="Freeform 11"/>
              <p:cNvSpPr/>
              <p:nvPr/>
            </p:nvSpPr>
            <p:spPr bwMode="auto">
              <a:xfrm>
                <a:off x="2912" y="2046"/>
                <a:ext cx="7" cy="8"/>
              </a:xfrm>
              <a:custGeom>
                <a:avLst/>
                <a:gdLst>
                  <a:gd name="T0" fmla="*/ 12 w 3"/>
                  <a:gd name="T1" fmla="*/ 21 h 3"/>
                  <a:gd name="T2" fmla="*/ 12 w 3"/>
                  <a:gd name="T3" fmla="*/ 0 h 3"/>
                  <a:gd name="T4" fmla="*/ 12 w 3"/>
                  <a:gd name="T5" fmla="*/ 21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0" y="2"/>
                      <a:pt x="0" y="1"/>
                      <a:pt x="2" y="0"/>
                    </a:cubicBezTo>
                    <a:cubicBezTo>
                      <a:pt x="3" y="2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3" name="Freeform 12"/>
              <p:cNvSpPr/>
              <p:nvPr/>
            </p:nvSpPr>
            <p:spPr bwMode="auto">
              <a:xfrm>
                <a:off x="2907" y="2056"/>
                <a:ext cx="7" cy="9"/>
              </a:xfrm>
              <a:custGeom>
                <a:avLst/>
                <a:gdLst>
                  <a:gd name="T0" fmla="*/ 16 w 3"/>
                  <a:gd name="T1" fmla="*/ 20 h 4"/>
                  <a:gd name="T2" fmla="*/ 0 w 3"/>
                  <a:gd name="T3" fmla="*/ 11 h 4"/>
                  <a:gd name="T4" fmla="*/ 16 w 3"/>
                  <a:gd name="T5" fmla="*/ 2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1" y="4"/>
                      <a:pt x="0" y="3"/>
                      <a:pt x="0" y="2"/>
                    </a:cubicBezTo>
                    <a:cubicBezTo>
                      <a:pt x="0" y="3"/>
                      <a:pt x="3" y="0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4" name="Freeform 13"/>
              <p:cNvSpPr/>
              <p:nvPr/>
            </p:nvSpPr>
            <p:spPr bwMode="auto">
              <a:xfrm>
                <a:off x="2813" y="2042"/>
                <a:ext cx="9" cy="9"/>
              </a:xfrm>
              <a:custGeom>
                <a:avLst/>
                <a:gdLst>
                  <a:gd name="T0" fmla="*/ 16 w 4"/>
                  <a:gd name="T1" fmla="*/ 16 h 4"/>
                  <a:gd name="T2" fmla="*/ 0 w 4"/>
                  <a:gd name="T3" fmla="*/ 11 h 4"/>
                  <a:gd name="T4" fmla="*/ 16 w 4"/>
                  <a:gd name="T5" fmla="*/ 16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3"/>
                      <a:pt x="0" y="4"/>
                      <a:pt x="0" y="2"/>
                    </a:cubicBezTo>
                    <a:cubicBezTo>
                      <a:pt x="0" y="4"/>
                      <a:pt x="4" y="0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5" name="Freeform 14"/>
              <p:cNvSpPr/>
              <p:nvPr/>
            </p:nvSpPr>
            <p:spPr bwMode="auto">
              <a:xfrm>
                <a:off x="2770" y="2042"/>
                <a:ext cx="7" cy="7"/>
              </a:xfrm>
              <a:custGeom>
                <a:avLst/>
                <a:gdLst>
                  <a:gd name="T0" fmla="*/ 16 w 3"/>
                  <a:gd name="T1" fmla="*/ 16 h 3"/>
                  <a:gd name="T2" fmla="*/ 5 w 3"/>
                  <a:gd name="T3" fmla="*/ 12 h 3"/>
                  <a:gd name="T4" fmla="*/ 16 w 3"/>
                  <a:gd name="T5" fmla="*/ 0 h 3"/>
                  <a:gd name="T6" fmla="*/ 16 w 3"/>
                  <a:gd name="T7" fmla="*/ 16 h 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cubicBezTo>
                      <a:pt x="2" y="2"/>
                      <a:pt x="2" y="2"/>
                      <a:pt x="1" y="2"/>
                    </a:cubicBezTo>
                    <a:cubicBezTo>
                      <a:pt x="0" y="1"/>
                      <a:pt x="2" y="0"/>
                      <a:pt x="3" y="0"/>
                    </a:cubicBez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6" name="Freeform 15"/>
              <p:cNvSpPr/>
              <p:nvPr/>
            </p:nvSpPr>
            <p:spPr bwMode="auto">
              <a:xfrm>
                <a:off x="2494" y="1409"/>
                <a:ext cx="5" cy="4"/>
              </a:xfrm>
              <a:custGeom>
                <a:avLst/>
                <a:gdLst>
                  <a:gd name="T0" fmla="*/ 5 w 5"/>
                  <a:gd name="T1" fmla="*/ 0 h 4"/>
                  <a:gd name="T2" fmla="*/ 5 w 5"/>
                  <a:gd name="T3" fmla="*/ 4 h 4"/>
                  <a:gd name="T4" fmla="*/ 0 w 5"/>
                  <a:gd name="T5" fmla="*/ 2 h 4"/>
                  <a:gd name="T6" fmla="*/ 5 w 5"/>
                  <a:gd name="T7" fmla="*/ 0 h 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5" y="4"/>
                    </a:lnTo>
                    <a:lnTo>
                      <a:pt x="0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7" name="Freeform 16"/>
              <p:cNvSpPr/>
              <p:nvPr/>
            </p:nvSpPr>
            <p:spPr bwMode="auto">
              <a:xfrm>
                <a:off x="2789" y="1201"/>
                <a:ext cx="5" cy="9"/>
              </a:xfrm>
              <a:custGeom>
                <a:avLst/>
                <a:gdLst>
                  <a:gd name="T0" fmla="*/ 0 w 2"/>
                  <a:gd name="T1" fmla="*/ 11 h 4"/>
                  <a:gd name="T2" fmla="*/ 13 w 2"/>
                  <a:gd name="T3" fmla="*/ 16 h 4"/>
                  <a:gd name="T4" fmla="*/ 0 w 2"/>
                  <a:gd name="T5" fmla="*/ 11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0" y="2"/>
                    </a:moveTo>
                    <a:cubicBezTo>
                      <a:pt x="2" y="0"/>
                      <a:pt x="2" y="3"/>
                      <a:pt x="2" y="3"/>
                    </a:cubicBezTo>
                    <a:cubicBezTo>
                      <a:pt x="0" y="4"/>
                      <a:pt x="2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8" name="Freeform 17"/>
              <p:cNvSpPr/>
              <p:nvPr/>
            </p:nvSpPr>
            <p:spPr bwMode="auto">
              <a:xfrm>
                <a:off x="2988" y="1177"/>
                <a:ext cx="2" cy="9"/>
              </a:xfrm>
              <a:custGeom>
                <a:avLst/>
                <a:gdLst>
                  <a:gd name="T0" fmla="*/ 2 w 2"/>
                  <a:gd name="T1" fmla="*/ 9 h 9"/>
                  <a:gd name="T2" fmla="*/ 0 w 2"/>
                  <a:gd name="T3" fmla="*/ 9 h 9"/>
                  <a:gd name="T4" fmla="*/ 2 w 2"/>
                  <a:gd name="T5" fmla="*/ 0 h 9"/>
                  <a:gd name="T6" fmla="*/ 2 w 2"/>
                  <a:gd name="T7" fmla="*/ 9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" h="9">
                    <a:moveTo>
                      <a:pt x="2" y="9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59397" name="组合 2"/>
          <p:cNvGrpSpPr/>
          <p:nvPr/>
        </p:nvGrpSpPr>
        <p:grpSpPr bwMode="auto">
          <a:xfrm>
            <a:off x="3216275" y="1779588"/>
            <a:ext cx="3797300" cy="1116012"/>
            <a:chOff x="4431480" y="1827210"/>
            <a:chExt cx="3797434" cy="1115824"/>
          </a:xfrm>
        </p:grpSpPr>
        <p:sp>
          <p:nvSpPr>
            <p:cNvPr id="59412" name="Freeform 15"/>
            <p:cNvSpPr/>
            <p:nvPr/>
          </p:nvSpPr>
          <p:spPr bwMode="auto">
            <a:xfrm rot="416837">
              <a:off x="4431480" y="1827210"/>
              <a:ext cx="3797434" cy="1115824"/>
            </a:xfrm>
            <a:custGeom>
              <a:avLst/>
              <a:gdLst>
                <a:gd name="T0" fmla="*/ 1283818 w 3504519"/>
                <a:gd name="T1" fmla="*/ 180227 h 1182227"/>
                <a:gd name="T2" fmla="*/ 4233853 w 3504519"/>
                <a:gd name="T3" fmla="*/ 0 h 1182227"/>
                <a:gd name="T4" fmla="*/ 5235250 w 3504519"/>
                <a:gd name="T5" fmla="*/ 565634 h 1182227"/>
                <a:gd name="T6" fmla="*/ 0 w 3504519"/>
                <a:gd name="T7" fmla="*/ 885472 h 1182227"/>
                <a:gd name="T8" fmla="*/ 351921 w 3504519"/>
                <a:gd name="T9" fmla="*/ 615824 h 1182227"/>
                <a:gd name="T10" fmla="*/ 1283818 w 3504519"/>
                <a:gd name="T11" fmla="*/ 180227 h 11822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04519" h="1182227">
                  <a:moveTo>
                    <a:pt x="859398" y="240628"/>
                  </a:moveTo>
                  <a:lnTo>
                    <a:pt x="2834175" y="0"/>
                  </a:lnTo>
                  <a:cubicBezTo>
                    <a:pt x="2988136" y="173451"/>
                    <a:pt x="3203438" y="416008"/>
                    <a:pt x="3504519" y="755199"/>
                  </a:cubicBezTo>
                  <a:lnTo>
                    <a:pt x="0" y="1182227"/>
                  </a:lnTo>
                  <a:cubicBezTo>
                    <a:pt x="68296" y="1025524"/>
                    <a:pt x="153847" y="889632"/>
                    <a:pt x="235579" y="822211"/>
                  </a:cubicBezTo>
                  <a:cubicBezTo>
                    <a:pt x="235589" y="822201"/>
                    <a:pt x="238177" y="819789"/>
                    <a:pt x="859398" y="240628"/>
                  </a:cubicBezTo>
                  <a:close/>
                </a:path>
              </a:pathLst>
            </a:custGeom>
            <a:solidFill>
              <a:srgbClr val="C4B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TextBox 10"/>
            <p:cNvSpPr txBox="1">
              <a:spLocks noChangeArrowheads="1"/>
            </p:cNvSpPr>
            <p:nvPr/>
          </p:nvSpPr>
          <p:spPr bwMode="auto">
            <a:xfrm>
              <a:off x="5247484" y="2043074"/>
              <a:ext cx="2421023" cy="460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414" name="矩形 209"/>
            <p:cNvSpPr>
              <a:spLocks noChangeArrowheads="1"/>
            </p:cNvSpPr>
            <p:nvPr/>
          </p:nvSpPr>
          <p:spPr bwMode="auto">
            <a:xfrm>
              <a:off x="5652120" y="2427734"/>
              <a:ext cx="1708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398" name="组合 3"/>
          <p:cNvGrpSpPr/>
          <p:nvPr/>
        </p:nvGrpSpPr>
        <p:grpSpPr bwMode="auto">
          <a:xfrm>
            <a:off x="2959100" y="2527300"/>
            <a:ext cx="4419600" cy="1106488"/>
            <a:chOff x="4174636" y="2574386"/>
            <a:chExt cx="4419803" cy="1106903"/>
          </a:xfrm>
        </p:grpSpPr>
        <p:sp>
          <p:nvSpPr>
            <p:cNvPr id="59409" name="Freeform 15"/>
            <p:cNvSpPr/>
            <p:nvPr/>
          </p:nvSpPr>
          <p:spPr bwMode="auto">
            <a:xfrm rot="416837">
              <a:off x="4174636" y="2574386"/>
              <a:ext cx="4419803" cy="1106903"/>
            </a:xfrm>
            <a:custGeom>
              <a:avLst/>
              <a:gdLst>
                <a:gd name="T0" fmla="*/ 123499 w 4419803"/>
                <a:gd name="T1" fmla="*/ 470989 h 1106903"/>
                <a:gd name="T2" fmla="*/ 3988794 w 4419803"/>
                <a:gd name="T3" fmla="*/ 0 h 1106903"/>
                <a:gd name="T4" fmla="*/ 4170217 w 4419803"/>
                <a:gd name="T5" fmla="*/ 178029 h 1106903"/>
                <a:gd name="T6" fmla="*/ 4419803 w 4419803"/>
                <a:gd name="T7" fmla="*/ 637804 h 1106903"/>
                <a:gd name="T8" fmla="*/ 0 w 4419803"/>
                <a:gd name="T9" fmla="*/ 1106903 h 1106903"/>
                <a:gd name="T10" fmla="*/ 13637 w 4419803"/>
                <a:gd name="T11" fmla="*/ 874521 h 1106903"/>
                <a:gd name="T12" fmla="*/ 123499 w 4419803"/>
                <a:gd name="T13" fmla="*/ 470989 h 11069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19803" h="1106903">
                  <a:moveTo>
                    <a:pt x="123499" y="470989"/>
                  </a:moveTo>
                  <a:lnTo>
                    <a:pt x="3988794" y="0"/>
                  </a:lnTo>
                  <a:lnTo>
                    <a:pt x="4170217" y="178029"/>
                  </a:lnTo>
                  <a:cubicBezTo>
                    <a:pt x="4269718" y="264040"/>
                    <a:pt x="4363067" y="445120"/>
                    <a:pt x="4419803" y="637804"/>
                  </a:cubicBezTo>
                  <a:lnTo>
                    <a:pt x="0" y="1106903"/>
                  </a:lnTo>
                  <a:lnTo>
                    <a:pt x="13637" y="874521"/>
                  </a:lnTo>
                  <a:cubicBezTo>
                    <a:pt x="21400" y="753312"/>
                    <a:pt x="62909" y="607856"/>
                    <a:pt x="123499" y="470989"/>
                  </a:cubicBezTo>
                  <a:close/>
                </a:path>
              </a:pathLst>
            </a:custGeom>
            <a:solidFill>
              <a:srgbClr val="AE9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TextBox 10"/>
            <p:cNvSpPr txBox="1">
              <a:spLocks noChangeArrowheads="1"/>
            </p:cNvSpPr>
            <p:nvPr/>
          </p:nvSpPr>
          <p:spPr bwMode="auto">
            <a:xfrm>
              <a:off x="5247835" y="2793543"/>
              <a:ext cx="2421049" cy="462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411" name="矩形 211"/>
            <p:cNvSpPr>
              <a:spLocks noChangeArrowheads="1"/>
            </p:cNvSpPr>
            <p:nvPr/>
          </p:nvSpPr>
          <p:spPr bwMode="auto">
            <a:xfrm>
              <a:off x="5652120" y="3178900"/>
              <a:ext cx="1708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399" name="组合 4"/>
          <p:cNvGrpSpPr/>
          <p:nvPr/>
        </p:nvGrpSpPr>
        <p:grpSpPr bwMode="auto">
          <a:xfrm>
            <a:off x="2819400" y="3138488"/>
            <a:ext cx="4527550" cy="1290637"/>
            <a:chOff x="4034792" y="3185549"/>
            <a:chExt cx="4527807" cy="1291805"/>
          </a:xfrm>
        </p:grpSpPr>
        <p:sp>
          <p:nvSpPr>
            <p:cNvPr id="59406" name="Freeform 15"/>
            <p:cNvSpPr/>
            <p:nvPr/>
          </p:nvSpPr>
          <p:spPr bwMode="auto">
            <a:xfrm rot="416837">
              <a:off x="4034792" y="3185549"/>
              <a:ext cx="4527807" cy="1291805"/>
            </a:xfrm>
            <a:custGeom>
              <a:avLst/>
              <a:gdLst>
                <a:gd name="T0" fmla="*/ 44235 w 4527807"/>
                <a:gd name="T1" fmla="*/ 538042 h 1291805"/>
                <a:gd name="T2" fmla="*/ 4459823 w 4527807"/>
                <a:gd name="T3" fmla="*/ 0 h 1291805"/>
                <a:gd name="T4" fmla="*/ 4526846 w 4527807"/>
                <a:gd name="T5" fmla="*/ 424317 h 1291805"/>
                <a:gd name="T6" fmla="*/ 4503991 w 4527807"/>
                <a:gd name="T7" fmla="*/ 813771 h 1291805"/>
                <a:gd name="T8" fmla="*/ 0 w 4527807"/>
                <a:gd name="T9" fmla="*/ 1291805 h 1291805"/>
                <a:gd name="T10" fmla="*/ 44235 w 4527807"/>
                <a:gd name="T11" fmla="*/ 538042 h 12918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7807" h="1291805">
                  <a:moveTo>
                    <a:pt x="44235" y="538042"/>
                  </a:moveTo>
                  <a:lnTo>
                    <a:pt x="4459823" y="0"/>
                  </a:lnTo>
                  <a:cubicBezTo>
                    <a:pt x="4507064" y="144994"/>
                    <a:pt x="4533278" y="298789"/>
                    <a:pt x="4526846" y="424317"/>
                  </a:cubicBezTo>
                  <a:cubicBezTo>
                    <a:pt x="4526845" y="424335"/>
                    <a:pt x="4526690" y="426986"/>
                    <a:pt x="4503991" y="813771"/>
                  </a:cubicBezTo>
                  <a:lnTo>
                    <a:pt x="0" y="1291805"/>
                  </a:lnTo>
                  <a:cubicBezTo>
                    <a:pt x="12808" y="1073563"/>
                    <a:pt x="27464" y="823824"/>
                    <a:pt x="44235" y="538042"/>
                  </a:cubicBezTo>
                  <a:close/>
                </a:path>
              </a:pathLst>
            </a:custGeom>
            <a:solidFill>
              <a:srgbClr val="C4B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TextBox 10"/>
            <p:cNvSpPr txBox="1">
              <a:spLocks noChangeArrowheads="1"/>
            </p:cNvSpPr>
            <p:nvPr/>
          </p:nvSpPr>
          <p:spPr bwMode="auto">
            <a:xfrm>
              <a:off x="5247711" y="3579605"/>
              <a:ext cx="2421075" cy="462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408" name="矩形 213"/>
            <p:cNvSpPr>
              <a:spLocks noChangeArrowheads="1"/>
            </p:cNvSpPr>
            <p:nvPr/>
          </p:nvSpPr>
          <p:spPr bwMode="auto">
            <a:xfrm>
              <a:off x="5652120" y="3965002"/>
              <a:ext cx="1751797" cy="27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5" name="任意多边形 214"/>
          <p:cNvSpPr/>
          <p:nvPr/>
        </p:nvSpPr>
        <p:spPr>
          <a:xfrm>
            <a:off x="5441950" y="-60325"/>
            <a:ext cx="228600" cy="1511300"/>
          </a:xfrm>
          <a:custGeom>
            <a:avLst/>
            <a:gdLst>
              <a:gd name="connsiteX0" fmla="*/ 228600 w 228600"/>
              <a:gd name="connsiteY0" fmla="*/ 0 h 1511300"/>
              <a:gd name="connsiteX1" fmla="*/ 0 w 228600"/>
              <a:gd name="connsiteY1" fmla="*/ 1511300 h 1511300"/>
              <a:gd name="connsiteX2" fmla="*/ 0 w 228600"/>
              <a:gd name="connsiteY2" fmla="*/ 151130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511300">
                <a:moveTo>
                  <a:pt x="228600" y="0"/>
                </a:moveTo>
                <a:lnTo>
                  <a:pt x="0" y="1511300"/>
                </a:lnTo>
                <a:lnTo>
                  <a:pt x="0" y="151130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9401" name="Picture 2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2070100"/>
            <a:ext cx="7775575" cy="260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402" name="组合 5"/>
          <p:cNvGrpSpPr/>
          <p:nvPr/>
        </p:nvGrpSpPr>
        <p:grpSpPr bwMode="auto">
          <a:xfrm>
            <a:off x="552450" y="341313"/>
            <a:ext cx="1701800" cy="1701800"/>
            <a:chOff x="840677" y="340755"/>
            <a:chExt cx="1702007" cy="1702007"/>
          </a:xfrm>
        </p:grpSpPr>
        <p:sp>
          <p:nvSpPr>
            <p:cNvPr id="46" name="太阳形 45"/>
            <p:cNvSpPr/>
            <p:nvPr/>
          </p:nvSpPr>
          <p:spPr>
            <a:xfrm>
              <a:off x="840677" y="340755"/>
              <a:ext cx="1702007" cy="1702007"/>
            </a:xfrm>
            <a:prstGeom prst="sun">
              <a:avLst>
                <a:gd name="adj" fmla="val 15630"/>
              </a:avLst>
            </a:prstGeom>
            <a:solidFill>
              <a:srgbClr val="AE9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1162979" y="742441"/>
              <a:ext cx="1147902" cy="5239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spc="600" dirty="0">
                  <a:solidFill>
                    <a:prstClr val="black"/>
                  </a:solidFill>
                  <a:latin typeface="华文琥珀" panose="02010800040101010101" pitchFamily="2" charset="-122"/>
                  <a:ea typeface="华文琥珀" panose="02010800040101010101" pitchFamily="2" charset="-122"/>
                  <a:cs typeface="经典繁超宋" pitchFamily="49" charset="-122"/>
                </a:rPr>
                <a:t>目录</a:t>
              </a:r>
              <a:endParaRPr lang="zh-CN" altLang="en-US" sz="2800" spc="600" dirty="0">
                <a:solidFill>
                  <a:prstClr val="black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经典繁超宋" pitchFamily="49" charset="-122"/>
              </a:endParaRPr>
            </a:p>
          </p:txBody>
        </p:sp>
        <p:sp>
          <p:nvSpPr>
            <p:cNvPr id="59405" name="TextBox 179"/>
            <p:cNvSpPr txBox="1">
              <a:spLocks noChangeArrowheads="1"/>
            </p:cNvSpPr>
            <p:nvPr/>
          </p:nvSpPr>
          <p:spPr bwMode="auto">
            <a:xfrm>
              <a:off x="1044216" y="1236802"/>
              <a:ext cx="1188564" cy="277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   CONTENTS</a:t>
              </a:r>
              <a:endParaRPr lang="zh-CN" altLang="en-US" sz="12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 bwMode="auto">
          <a:xfrm>
            <a:off x="4560888" y="127000"/>
            <a:ext cx="3983037" cy="4406900"/>
            <a:chOff x="4656138" y="195263"/>
            <a:chExt cx="4379912" cy="4848225"/>
          </a:xfrm>
        </p:grpSpPr>
        <p:grpSp>
          <p:nvGrpSpPr>
            <p:cNvPr id="5" name="组合 4"/>
            <p:cNvGrpSpPr/>
            <p:nvPr/>
          </p:nvGrpSpPr>
          <p:grpSpPr bwMode="auto">
            <a:xfrm>
              <a:off x="4656138" y="195263"/>
              <a:ext cx="4379912" cy="4848225"/>
              <a:chOff x="-3816350" y="-549276"/>
              <a:chExt cx="4813300" cy="5326064"/>
            </a:xfrm>
            <a:solidFill>
              <a:srgbClr val="C05B08"/>
            </a:solidFill>
          </p:grpSpPr>
          <p:sp>
            <p:nvSpPr>
              <p:cNvPr id="61" name="Freeform 6"/>
              <p:cNvSpPr/>
              <p:nvPr/>
            </p:nvSpPr>
            <p:spPr bwMode="auto">
              <a:xfrm>
                <a:off x="-1765300" y="2405062"/>
                <a:ext cx="685800" cy="471488"/>
              </a:xfrm>
              <a:custGeom>
                <a:avLst/>
                <a:gdLst>
                  <a:gd name="T0" fmla="*/ 515 w 515"/>
                  <a:gd name="T1" fmla="*/ 297 h 355"/>
                  <a:gd name="T2" fmla="*/ 457 w 515"/>
                  <a:gd name="T3" fmla="*/ 355 h 355"/>
                  <a:gd name="T4" fmla="*/ 58 w 515"/>
                  <a:gd name="T5" fmla="*/ 355 h 355"/>
                  <a:gd name="T6" fmla="*/ 0 w 515"/>
                  <a:gd name="T7" fmla="*/ 297 h 355"/>
                  <a:gd name="T8" fmla="*/ 0 w 515"/>
                  <a:gd name="T9" fmla="*/ 58 h 355"/>
                  <a:gd name="T10" fmla="*/ 58 w 515"/>
                  <a:gd name="T11" fmla="*/ 0 h 355"/>
                  <a:gd name="T12" fmla="*/ 457 w 515"/>
                  <a:gd name="T13" fmla="*/ 0 h 355"/>
                  <a:gd name="T14" fmla="*/ 515 w 515"/>
                  <a:gd name="T15" fmla="*/ 58 h 355"/>
                  <a:gd name="T16" fmla="*/ 515 w 515"/>
                  <a:gd name="T17" fmla="*/ 2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5" h="355">
                    <a:moveTo>
                      <a:pt x="515" y="297"/>
                    </a:moveTo>
                    <a:cubicBezTo>
                      <a:pt x="515" y="329"/>
                      <a:pt x="489" y="355"/>
                      <a:pt x="457" y="355"/>
                    </a:cubicBezTo>
                    <a:cubicBezTo>
                      <a:pt x="58" y="355"/>
                      <a:pt x="58" y="355"/>
                      <a:pt x="58" y="355"/>
                    </a:cubicBezTo>
                    <a:cubicBezTo>
                      <a:pt x="26" y="355"/>
                      <a:pt x="0" y="329"/>
                      <a:pt x="0" y="29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457" y="0"/>
                      <a:pt x="457" y="0"/>
                      <a:pt x="457" y="0"/>
                    </a:cubicBezTo>
                    <a:cubicBezTo>
                      <a:pt x="489" y="0"/>
                      <a:pt x="515" y="26"/>
                      <a:pt x="515" y="58"/>
                    </a:cubicBezTo>
                    <a:lnTo>
                      <a:pt x="515" y="297"/>
                    </a:lnTo>
                    <a:close/>
                  </a:path>
                </a:pathLst>
              </a:custGeom>
              <a:grpFill/>
              <a:ln w="2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" name="Freeform 7"/>
              <p:cNvSpPr/>
              <p:nvPr/>
            </p:nvSpPr>
            <p:spPr bwMode="auto">
              <a:xfrm>
                <a:off x="-2393950" y="4276725"/>
                <a:ext cx="1943100" cy="500063"/>
              </a:xfrm>
              <a:custGeom>
                <a:avLst/>
                <a:gdLst>
                  <a:gd name="T0" fmla="*/ 1095 w 1461"/>
                  <a:gd name="T1" fmla="*/ 25 h 376"/>
                  <a:gd name="T2" fmla="*/ 731 w 1461"/>
                  <a:gd name="T3" fmla="*/ 0 h 376"/>
                  <a:gd name="T4" fmla="*/ 366 w 1461"/>
                  <a:gd name="T5" fmla="*/ 25 h 376"/>
                  <a:gd name="T6" fmla="*/ 0 w 1461"/>
                  <a:gd name="T7" fmla="*/ 25 h 376"/>
                  <a:gd name="T8" fmla="*/ 0 w 1461"/>
                  <a:gd name="T9" fmla="*/ 188 h 376"/>
                  <a:gd name="T10" fmla="*/ 0 w 1461"/>
                  <a:gd name="T11" fmla="*/ 188 h 376"/>
                  <a:gd name="T12" fmla="*/ 731 w 1461"/>
                  <a:gd name="T13" fmla="*/ 376 h 376"/>
                  <a:gd name="T14" fmla="*/ 1461 w 1461"/>
                  <a:gd name="T15" fmla="*/ 188 h 376"/>
                  <a:gd name="T16" fmla="*/ 1461 w 1461"/>
                  <a:gd name="T17" fmla="*/ 25 h 376"/>
                  <a:gd name="T18" fmla="*/ 1095 w 1461"/>
                  <a:gd name="T19" fmla="*/ 25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61" h="376">
                    <a:moveTo>
                      <a:pt x="1095" y="25"/>
                    </a:moveTo>
                    <a:cubicBezTo>
                      <a:pt x="988" y="9"/>
                      <a:pt x="864" y="0"/>
                      <a:pt x="731" y="0"/>
                    </a:cubicBezTo>
                    <a:cubicBezTo>
                      <a:pt x="598" y="0"/>
                      <a:pt x="473" y="9"/>
                      <a:pt x="366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292"/>
                      <a:pt x="327" y="376"/>
                      <a:pt x="731" y="376"/>
                    </a:cubicBezTo>
                    <a:cubicBezTo>
                      <a:pt x="1134" y="376"/>
                      <a:pt x="1461" y="292"/>
                      <a:pt x="1461" y="188"/>
                    </a:cubicBezTo>
                    <a:cubicBezTo>
                      <a:pt x="1461" y="25"/>
                      <a:pt x="1461" y="25"/>
                      <a:pt x="1461" y="25"/>
                    </a:cubicBezTo>
                    <a:lnTo>
                      <a:pt x="1095" y="25"/>
                    </a:lnTo>
                    <a:close/>
                  </a:path>
                </a:pathLst>
              </a:custGeom>
              <a:grpFill/>
              <a:ln w="2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3" name="Freeform 8"/>
              <p:cNvSpPr/>
              <p:nvPr/>
            </p:nvSpPr>
            <p:spPr bwMode="auto">
              <a:xfrm>
                <a:off x="-2390775" y="4062412"/>
                <a:ext cx="1938338" cy="496888"/>
              </a:xfrm>
              <a:custGeom>
                <a:avLst/>
                <a:gdLst>
                  <a:gd name="T0" fmla="*/ 729 w 1458"/>
                  <a:gd name="T1" fmla="*/ 373 h 373"/>
                  <a:gd name="T2" fmla="*/ 0 w 1458"/>
                  <a:gd name="T3" fmla="*/ 186 h 373"/>
                  <a:gd name="T4" fmla="*/ 15 w 1458"/>
                  <a:gd name="T5" fmla="*/ 148 h 373"/>
                  <a:gd name="T6" fmla="*/ 15 w 1458"/>
                  <a:gd name="T7" fmla="*/ 148 h 373"/>
                  <a:gd name="T8" fmla="*/ 47 w 1458"/>
                  <a:gd name="T9" fmla="*/ 71 h 373"/>
                  <a:gd name="T10" fmla="*/ 158 w 1458"/>
                  <a:gd name="T11" fmla="*/ 71 h 373"/>
                  <a:gd name="T12" fmla="*/ 158 w 1458"/>
                  <a:gd name="T13" fmla="*/ 70 h 373"/>
                  <a:gd name="T14" fmla="*/ 729 w 1458"/>
                  <a:gd name="T15" fmla="*/ 0 h 373"/>
                  <a:gd name="T16" fmla="*/ 1300 w 1458"/>
                  <a:gd name="T17" fmla="*/ 70 h 373"/>
                  <a:gd name="T18" fmla="*/ 1300 w 1458"/>
                  <a:gd name="T19" fmla="*/ 71 h 373"/>
                  <a:gd name="T20" fmla="*/ 1411 w 1458"/>
                  <a:gd name="T21" fmla="*/ 71 h 373"/>
                  <a:gd name="T22" fmla="*/ 1442 w 1458"/>
                  <a:gd name="T23" fmla="*/ 148 h 373"/>
                  <a:gd name="T24" fmla="*/ 1442 w 1458"/>
                  <a:gd name="T25" fmla="*/ 148 h 373"/>
                  <a:gd name="T26" fmla="*/ 1458 w 1458"/>
                  <a:gd name="T27" fmla="*/ 186 h 373"/>
                  <a:gd name="T28" fmla="*/ 729 w 1458"/>
                  <a:gd name="T29" fmla="*/ 37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58" h="373">
                    <a:moveTo>
                      <a:pt x="729" y="373"/>
                    </a:moveTo>
                    <a:cubicBezTo>
                      <a:pt x="327" y="373"/>
                      <a:pt x="0" y="289"/>
                      <a:pt x="0" y="186"/>
                    </a:cubicBezTo>
                    <a:cubicBezTo>
                      <a:pt x="0" y="173"/>
                      <a:pt x="5" y="161"/>
                      <a:pt x="15" y="148"/>
                    </a:cubicBezTo>
                    <a:cubicBezTo>
                      <a:pt x="15" y="148"/>
                      <a:pt x="15" y="148"/>
                      <a:pt x="15" y="148"/>
                    </a:cubicBezTo>
                    <a:cubicBezTo>
                      <a:pt x="47" y="71"/>
                      <a:pt x="47" y="71"/>
                      <a:pt x="47" y="71"/>
                    </a:cubicBezTo>
                    <a:cubicBezTo>
                      <a:pt x="158" y="71"/>
                      <a:pt x="158" y="71"/>
                      <a:pt x="158" y="71"/>
                    </a:cubicBezTo>
                    <a:cubicBezTo>
                      <a:pt x="158" y="70"/>
                      <a:pt x="158" y="70"/>
                      <a:pt x="158" y="70"/>
                    </a:cubicBezTo>
                    <a:cubicBezTo>
                      <a:pt x="297" y="25"/>
                      <a:pt x="505" y="0"/>
                      <a:pt x="729" y="0"/>
                    </a:cubicBezTo>
                    <a:cubicBezTo>
                      <a:pt x="952" y="0"/>
                      <a:pt x="1160" y="25"/>
                      <a:pt x="1300" y="70"/>
                    </a:cubicBezTo>
                    <a:cubicBezTo>
                      <a:pt x="1300" y="71"/>
                      <a:pt x="1300" y="71"/>
                      <a:pt x="1300" y="71"/>
                    </a:cubicBezTo>
                    <a:cubicBezTo>
                      <a:pt x="1411" y="71"/>
                      <a:pt x="1411" y="71"/>
                      <a:pt x="1411" y="71"/>
                    </a:cubicBezTo>
                    <a:cubicBezTo>
                      <a:pt x="1442" y="148"/>
                      <a:pt x="1442" y="148"/>
                      <a:pt x="1442" y="148"/>
                    </a:cubicBezTo>
                    <a:cubicBezTo>
                      <a:pt x="1442" y="148"/>
                      <a:pt x="1442" y="148"/>
                      <a:pt x="1442" y="148"/>
                    </a:cubicBezTo>
                    <a:cubicBezTo>
                      <a:pt x="1453" y="161"/>
                      <a:pt x="1458" y="173"/>
                      <a:pt x="1458" y="186"/>
                    </a:cubicBezTo>
                    <a:cubicBezTo>
                      <a:pt x="1458" y="289"/>
                      <a:pt x="1131" y="373"/>
                      <a:pt x="729" y="3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Freeform 9"/>
              <p:cNvSpPr>
                <a:spLocks noEditPoints="1"/>
              </p:cNvSpPr>
              <p:nvPr/>
            </p:nvSpPr>
            <p:spPr bwMode="auto">
              <a:xfrm>
                <a:off x="-2393950" y="4059237"/>
                <a:ext cx="1943100" cy="501650"/>
              </a:xfrm>
              <a:custGeom>
                <a:avLst/>
                <a:gdLst>
                  <a:gd name="T0" fmla="*/ 731 w 1461"/>
                  <a:gd name="T1" fmla="*/ 3 h 376"/>
                  <a:gd name="T2" fmla="*/ 1301 w 1461"/>
                  <a:gd name="T3" fmla="*/ 74 h 376"/>
                  <a:gd name="T4" fmla="*/ 1302 w 1461"/>
                  <a:gd name="T5" fmla="*/ 74 h 376"/>
                  <a:gd name="T6" fmla="*/ 1302 w 1461"/>
                  <a:gd name="T7" fmla="*/ 74 h 376"/>
                  <a:gd name="T8" fmla="*/ 1412 w 1461"/>
                  <a:gd name="T9" fmla="*/ 74 h 376"/>
                  <a:gd name="T10" fmla="*/ 1443 w 1461"/>
                  <a:gd name="T11" fmla="*/ 150 h 376"/>
                  <a:gd name="T12" fmla="*/ 1443 w 1461"/>
                  <a:gd name="T13" fmla="*/ 151 h 376"/>
                  <a:gd name="T14" fmla="*/ 1443 w 1461"/>
                  <a:gd name="T15" fmla="*/ 151 h 376"/>
                  <a:gd name="T16" fmla="*/ 1458 w 1461"/>
                  <a:gd name="T17" fmla="*/ 188 h 376"/>
                  <a:gd name="T18" fmla="*/ 1402 w 1461"/>
                  <a:gd name="T19" fmla="*/ 259 h 376"/>
                  <a:gd name="T20" fmla="*/ 1247 w 1461"/>
                  <a:gd name="T21" fmla="*/ 318 h 376"/>
                  <a:gd name="T22" fmla="*/ 731 w 1461"/>
                  <a:gd name="T23" fmla="*/ 373 h 376"/>
                  <a:gd name="T24" fmla="*/ 215 w 1461"/>
                  <a:gd name="T25" fmla="*/ 318 h 376"/>
                  <a:gd name="T26" fmla="*/ 59 w 1461"/>
                  <a:gd name="T27" fmla="*/ 259 h 376"/>
                  <a:gd name="T28" fmla="*/ 3 w 1461"/>
                  <a:gd name="T29" fmla="*/ 188 h 376"/>
                  <a:gd name="T30" fmla="*/ 18 w 1461"/>
                  <a:gd name="T31" fmla="*/ 151 h 376"/>
                  <a:gd name="T32" fmla="*/ 19 w 1461"/>
                  <a:gd name="T33" fmla="*/ 151 h 376"/>
                  <a:gd name="T34" fmla="*/ 19 w 1461"/>
                  <a:gd name="T35" fmla="*/ 150 h 376"/>
                  <a:gd name="T36" fmla="*/ 50 w 1461"/>
                  <a:gd name="T37" fmla="*/ 74 h 376"/>
                  <a:gd name="T38" fmla="*/ 159 w 1461"/>
                  <a:gd name="T39" fmla="*/ 74 h 376"/>
                  <a:gd name="T40" fmla="*/ 160 w 1461"/>
                  <a:gd name="T41" fmla="*/ 74 h 376"/>
                  <a:gd name="T42" fmla="*/ 160 w 1461"/>
                  <a:gd name="T43" fmla="*/ 74 h 376"/>
                  <a:gd name="T44" fmla="*/ 731 w 1461"/>
                  <a:gd name="T45" fmla="*/ 3 h 376"/>
                  <a:gd name="T46" fmla="*/ 731 w 1461"/>
                  <a:gd name="T47" fmla="*/ 0 h 376"/>
                  <a:gd name="T48" fmla="*/ 159 w 1461"/>
                  <a:gd name="T49" fmla="*/ 71 h 376"/>
                  <a:gd name="T50" fmla="*/ 48 w 1461"/>
                  <a:gd name="T51" fmla="*/ 71 h 376"/>
                  <a:gd name="T52" fmla="*/ 16 w 1461"/>
                  <a:gd name="T53" fmla="*/ 149 h 376"/>
                  <a:gd name="T54" fmla="*/ 0 w 1461"/>
                  <a:gd name="T55" fmla="*/ 188 h 376"/>
                  <a:gd name="T56" fmla="*/ 731 w 1461"/>
                  <a:gd name="T57" fmla="*/ 376 h 376"/>
                  <a:gd name="T58" fmla="*/ 1461 w 1461"/>
                  <a:gd name="T59" fmla="*/ 188 h 376"/>
                  <a:gd name="T60" fmla="*/ 1445 w 1461"/>
                  <a:gd name="T61" fmla="*/ 149 h 376"/>
                  <a:gd name="T62" fmla="*/ 1414 w 1461"/>
                  <a:gd name="T63" fmla="*/ 71 h 376"/>
                  <a:gd name="T64" fmla="*/ 1302 w 1461"/>
                  <a:gd name="T65" fmla="*/ 71 h 376"/>
                  <a:gd name="T66" fmla="*/ 731 w 1461"/>
                  <a:gd name="T67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61" h="376">
                    <a:moveTo>
                      <a:pt x="731" y="3"/>
                    </a:moveTo>
                    <a:cubicBezTo>
                      <a:pt x="954" y="3"/>
                      <a:pt x="1162" y="29"/>
                      <a:pt x="1301" y="74"/>
                    </a:cubicBezTo>
                    <a:cubicBezTo>
                      <a:pt x="1302" y="74"/>
                      <a:pt x="1302" y="74"/>
                      <a:pt x="1302" y="74"/>
                    </a:cubicBezTo>
                    <a:cubicBezTo>
                      <a:pt x="1302" y="74"/>
                      <a:pt x="1302" y="74"/>
                      <a:pt x="1302" y="74"/>
                    </a:cubicBezTo>
                    <a:cubicBezTo>
                      <a:pt x="1412" y="74"/>
                      <a:pt x="1412" y="74"/>
                      <a:pt x="1412" y="74"/>
                    </a:cubicBezTo>
                    <a:cubicBezTo>
                      <a:pt x="1443" y="150"/>
                      <a:pt x="1443" y="150"/>
                      <a:pt x="1443" y="150"/>
                    </a:cubicBezTo>
                    <a:cubicBezTo>
                      <a:pt x="1443" y="151"/>
                      <a:pt x="1443" y="151"/>
                      <a:pt x="1443" y="151"/>
                    </a:cubicBezTo>
                    <a:cubicBezTo>
                      <a:pt x="1443" y="151"/>
                      <a:pt x="1443" y="151"/>
                      <a:pt x="1443" y="151"/>
                    </a:cubicBezTo>
                    <a:cubicBezTo>
                      <a:pt x="1453" y="163"/>
                      <a:pt x="1458" y="176"/>
                      <a:pt x="1458" y="188"/>
                    </a:cubicBezTo>
                    <a:cubicBezTo>
                      <a:pt x="1458" y="212"/>
                      <a:pt x="1439" y="236"/>
                      <a:pt x="1402" y="259"/>
                    </a:cubicBezTo>
                    <a:cubicBezTo>
                      <a:pt x="1366" y="281"/>
                      <a:pt x="1313" y="301"/>
                      <a:pt x="1247" y="318"/>
                    </a:cubicBezTo>
                    <a:cubicBezTo>
                      <a:pt x="1109" y="354"/>
                      <a:pt x="926" y="373"/>
                      <a:pt x="731" y="373"/>
                    </a:cubicBezTo>
                    <a:cubicBezTo>
                      <a:pt x="536" y="373"/>
                      <a:pt x="353" y="354"/>
                      <a:pt x="215" y="318"/>
                    </a:cubicBezTo>
                    <a:cubicBezTo>
                      <a:pt x="148" y="301"/>
                      <a:pt x="96" y="281"/>
                      <a:pt x="59" y="259"/>
                    </a:cubicBezTo>
                    <a:cubicBezTo>
                      <a:pt x="22" y="236"/>
                      <a:pt x="3" y="212"/>
                      <a:pt x="3" y="188"/>
                    </a:cubicBezTo>
                    <a:cubicBezTo>
                      <a:pt x="3" y="176"/>
                      <a:pt x="8" y="163"/>
                      <a:pt x="18" y="151"/>
                    </a:cubicBezTo>
                    <a:cubicBezTo>
                      <a:pt x="19" y="151"/>
                      <a:pt x="19" y="151"/>
                      <a:pt x="19" y="151"/>
                    </a:cubicBezTo>
                    <a:cubicBezTo>
                      <a:pt x="19" y="150"/>
                      <a:pt x="19" y="150"/>
                      <a:pt x="19" y="150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159" y="74"/>
                      <a:pt x="159" y="74"/>
                      <a:pt x="159" y="74"/>
                    </a:cubicBezTo>
                    <a:cubicBezTo>
                      <a:pt x="160" y="74"/>
                      <a:pt x="160" y="74"/>
                      <a:pt x="160" y="74"/>
                    </a:cubicBezTo>
                    <a:cubicBezTo>
                      <a:pt x="160" y="74"/>
                      <a:pt x="160" y="74"/>
                      <a:pt x="160" y="74"/>
                    </a:cubicBezTo>
                    <a:cubicBezTo>
                      <a:pt x="300" y="29"/>
                      <a:pt x="508" y="3"/>
                      <a:pt x="731" y="3"/>
                    </a:cubicBezTo>
                    <a:moveTo>
                      <a:pt x="731" y="0"/>
                    </a:moveTo>
                    <a:cubicBezTo>
                      <a:pt x="499" y="0"/>
                      <a:pt x="293" y="28"/>
                      <a:pt x="159" y="71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16" y="149"/>
                      <a:pt x="16" y="149"/>
                      <a:pt x="16" y="149"/>
                    </a:cubicBezTo>
                    <a:cubicBezTo>
                      <a:pt x="6" y="162"/>
                      <a:pt x="0" y="175"/>
                      <a:pt x="0" y="188"/>
                    </a:cubicBezTo>
                    <a:cubicBezTo>
                      <a:pt x="0" y="292"/>
                      <a:pt x="327" y="376"/>
                      <a:pt x="731" y="376"/>
                    </a:cubicBezTo>
                    <a:cubicBezTo>
                      <a:pt x="1134" y="376"/>
                      <a:pt x="1461" y="292"/>
                      <a:pt x="1461" y="188"/>
                    </a:cubicBezTo>
                    <a:cubicBezTo>
                      <a:pt x="1461" y="175"/>
                      <a:pt x="1456" y="162"/>
                      <a:pt x="1445" y="149"/>
                    </a:cubicBezTo>
                    <a:cubicBezTo>
                      <a:pt x="1414" y="71"/>
                      <a:pt x="1414" y="71"/>
                      <a:pt x="1414" y="71"/>
                    </a:cubicBezTo>
                    <a:cubicBezTo>
                      <a:pt x="1302" y="71"/>
                      <a:pt x="1302" y="71"/>
                      <a:pt x="1302" y="71"/>
                    </a:cubicBezTo>
                    <a:cubicBezTo>
                      <a:pt x="1168" y="28"/>
                      <a:pt x="962" y="0"/>
                      <a:pt x="7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5" name="Freeform 10"/>
              <p:cNvSpPr/>
              <p:nvPr/>
            </p:nvSpPr>
            <p:spPr bwMode="auto">
              <a:xfrm>
                <a:off x="-2330450" y="3332162"/>
                <a:ext cx="1817688" cy="1055688"/>
              </a:xfrm>
              <a:custGeom>
                <a:avLst/>
                <a:gdLst>
                  <a:gd name="T0" fmla="*/ 1366 w 1366"/>
                  <a:gd name="T1" fmla="*/ 618 h 794"/>
                  <a:gd name="T2" fmla="*/ 1145 w 1366"/>
                  <a:gd name="T3" fmla="*/ 387 h 794"/>
                  <a:gd name="T4" fmla="*/ 953 w 1366"/>
                  <a:gd name="T5" fmla="*/ 0 h 794"/>
                  <a:gd name="T6" fmla="*/ 687 w 1366"/>
                  <a:gd name="T7" fmla="*/ 0 h 794"/>
                  <a:gd name="T8" fmla="*/ 683 w 1366"/>
                  <a:gd name="T9" fmla="*/ 3 h 794"/>
                  <a:gd name="T10" fmla="*/ 679 w 1366"/>
                  <a:gd name="T11" fmla="*/ 0 h 794"/>
                  <a:gd name="T12" fmla="*/ 412 w 1366"/>
                  <a:gd name="T13" fmla="*/ 0 h 794"/>
                  <a:gd name="T14" fmla="*/ 221 w 1366"/>
                  <a:gd name="T15" fmla="*/ 387 h 794"/>
                  <a:gd name="T16" fmla="*/ 0 w 1366"/>
                  <a:gd name="T17" fmla="*/ 618 h 794"/>
                  <a:gd name="T18" fmla="*/ 0 w 1366"/>
                  <a:gd name="T19" fmla="*/ 618 h 794"/>
                  <a:gd name="T20" fmla="*/ 683 w 1366"/>
                  <a:gd name="T21" fmla="*/ 794 h 794"/>
                  <a:gd name="T22" fmla="*/ 1366 w 1366"/>
                  <a:gd name="T23" fmla="*/ 618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66" h="794">
                    <a:moveTo>
                      <a:pt x="1366" y="618"/>
                    </a:moveTo>
                    <a:cubicBezTo>
                      <a:pt x="1366" y="555"/>
                      <a:pt x="1287" y="529"/>
                      <a:pt x="1145" y="387"/>
                    </a:cubicBezTo>
                    <a:cubicBezTo>
                      <a:pt x="961" y="204"/>
                      <a:pt x="1028" y="0"/>
                      <a:pt x="953" y="0"/>
                    </a:cubicBezTo>
                    <a:cubicBezTo>
                      <a:pt x="687" y="0"/>
                      <a:pt x="687" y="0"/>
                      <a:pt x="687" y="0"/>
                    </a:cubicBezTo>
                    <a:cubicBezTo>
                      <a:pt x="685" y="1"/>
                      <a:pt x="684" y="2"/>
                      <a:pt x="683" y="3"/>
                    </a:cubicBezTo>
                    <a:cubicBezTo>
                      <a:pt x="681" y="2"/>
                      <a:pt x="680" y="1"/>
                      <a:pt x="679" y="0"/>
                    </a:cubicBezTo>
                    <a:cubicBezTo>
                      <a:pt x="412" y="0"/>
                      <a:pt x="412" y="0"/>
                      <a:pt x="412" y="0"/>
                    </a:cubicBezTo>
                    <a:cubicBezTo>
                      <a:pt x="337" y="0"/>
                      <a:pt x="404" y="204"/>
                      <a:pt x="221" y="387"/>
                    </a:cubicBezTo>
                    <a:cubicBezTo>
                      <a:pt x="78" y="529"/>
                      <a:pt x="0" y="555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715"/>
                      <a:pt x="306" y="794"/>
                      <a:pt x="683" y="794"/>
                    </a:cubicBezTo>
                    <a:cubicBezTo>
                      <a:pt x="1060" y="794"/>
                      <a:pt x="1366" y="715"/>
                      <a:pt x="1366" y="618"/>
                    </a:cubicBezTo>
                    <a:close/>
                  </a:path>
                </a:pathLst>
              </a:custGeom>
              <a:grpFill/>
              <a:ln w="2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Freeform 11"/>
              <p:cNvSpPr/>
              <p:nvPr/>
            </p:nvSpPr>
            <p:spPr bwMode="auto">
              <a:xfrm>
                <a:off x="-1838325" y="2800350"/>
                <a:ext cx="833438" cy="577850"/>
              </a:xfrm>
              <a:custGeom>
                <a:avLst/>
                <a:gdLst>
                  <a:gd name="T0" fmla="*/ 550 w 626"/>
                  <a:gd name="T1" fmla="*/ 277 h 435"/>
                  <a:gd name="T2" fmla="*/ 532 w 626"/>
                  <a:gd name="T3" fmla="*/ 100 h 435"/>
                  <a:gd name="T4" fmla="*/ 560 w 626"/>
                  <a:gd name="T5" fmla="*/ 10 h 435"/>
                  <a:gd name="T6" fmla="*/ 313 w 626"/>
                  <a:gd name="T7" fmla="*/ 29 h 435"/>
                  <a:gd name="T8" fmla="*/ 65 w 626"/>
                  <a:gd name="T9" fmla="*/ 10 h 435"/>
                  <a:gd name="T10" fmla="*/ 93 w 626"/>
                  <a:gd name="T11" fmla="*/ 100 h 435"/>
                  <a:gd name="T12" fmla="*/ 76 w 626"/>
                  <a:gd name="T13" fmla="*/ 277 h 435"/>
                  <a:gd name="T14" fmla="*/ 11 w 626"/>
                  <a:gd name="T15" fmla="*/ 400 h 435"/>
                  <a:gd name="T16" fmla="*/ 309 w 626"/>
                  <a:gd name="T17" fmla="*/ 435 h 435"/>
                  <a:gd name="T18" fmla="*/ 313 w 626"/>
                  <a:gd name="T19" fmla="*/ 435 h 435"/>
                  <a:gd name="T20" fmla="*/ 317 w 626"/>
                  <a:gd name="T21" fmla="*/ 435 h 435"/>
                  <a:gd name="T22" fmla="*/ 614 w 626"/>
                  <a:gd name="T23" fmla="*/ 400 h 435"/>
                  <a:gd name="T24" fmla="*/ 550 w 626"/>
                  <a:gd name="T25" fmla="*/ 277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6" h="435">
                    <a:moveTo>
                      <a:pt x="550" y="277"/>
                    </a:moveTo>
                    <a:cubicBezTo>
                      <a:pt x="511" y="239"/>
                      <a:pt x="522" y="183"/>
                      <a:pt x="532" y="100"/>
                    </a:cubicBezTo>
                    <a:cubicBezTo>
                      <a:pt x="537" y="61"/>
                      <a:pt x="626" y="0"/>
                      <a:pt x="560" y="10"/>
                    </a:cubicBezTo>
                    <a:cubicBezTo>
                      <a:pt x="438" y="28"/>
                      <a:pt x="364" y="29"/>
                      <a:pt x="313" y="29"/>
                    </a:cubicBezTo>
                    <a:cubicBezTo>
                      <a:pt x="262" y="29"/>
                      <a:pt x="187" y="28"/>
                      <a:pt x="65" y="10"/>
                    </a:cubicBezTo>
                    <a:cubicBezTo>
                      <a:pt x="0" y="0"/>
                      <a:pt x="89" y="61"/>
                      <a:pt x="93" y="100"/>
                    </a:cubicBezTo>
                    <a:cubicBezTo>
                      <a:pt x="103" y="183"/>
                      <a:pt x="114" y="239"/>
                      <a:pt x="76" y="277"/>
                    </a:cubicBezTo>
                    <a:cubicBezTo>
                      <a:pt x="31" y="322"/>
                      <a:pt x="11" y="364"/>
                      <a:pt x="11" y="400"/>
                    </a:cubicBezTo>
                    <a:cubicBezTo>
                      <a:pt x="11" y="420"/>
                      <a:pt x="145" y="435"/>
                      <a:pt x="309" y="435"/>
                    </a:cubicBezTo>
                    <a:cubicBezTo>
                      <a:pt x="310" y="435"/>
                      <a:pt x="311" y="435"/>
                      <a:pt x="313" y="435"/>
                    </a:cubicBezTo>
                    <a:cubicBezTo>
                      <a:pt x="314" y="435"/>
                      <a:pt x="315" y="435"/>
                      <a:pt x="317" y="435"/>
                    </a:cubicBezTo>
                    <a:cubicBezTo>
                      <a:pt x="481" y="435"/>
                      <a:pt x="614" y="420"/>
                      <a:pt x="614" y="400"/>
                    </a:cubicBezTo>
                    <a:cubicBezTo>
                      <a:pt x="614" y="364"/>
                      <a:pt x="595" y="322"/>
                      <a:pt x="550" y="277"/>
                    </a:cubicBezTo>
                    <a:close/>
                  </a:path>
                </a:pathLst>
              </a:custGeom>
              <a:grpFill/>
              <a:ln w="2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7" name="Freeform 12"/>
              <p:cNvSpPr/>
              <p:nvPr/>
            </p:nvSpPr>
            <p:spPr bwMode="auto">
              <a:xfrm>
                <a:off x="-3816350" y="-549276"/>
                <a:ext cx="1570038" cy="2909888"/>
              </a:xfrm>
              <a:custGeom>
                <a:avLst/>
                <a:gdLst>
                  <a:gd name="T0" fmla="*/ 808 w 1181"/>
                  <a:gd name="T1" fmla="*/ 440 h 2187"/>
                  <a:gd name="T2" fmla="*/ 350 w 1181"/>
                  <a:gd name="T3" fmla="*/ 228 h 2187"/>
                  <a:gd name="T4" fmla="*/ 835 w 1181"/>
                  <a:gd name="T5" fmla="*/ 1731 h 2187"/>
                  <a:gd name="T6" fmla="*/ 1003 w 1181"/>
                  <a:gd name="T7" fmla="*/ 1991 h 2187"/>
                  <a:gd name="T8" fmla="*/ 1003 w 1181"/>
                  <a:gd name="T9" fmla="*/ 2187 h 2187"/>
                  <a:gd name="T10" fmla="*/ 1116 w 1181"/>
                  <a:gd name="T11" fmla="*/ 1877 h 2187"/>
                  <a:gd name="T12" fmla="*/ 924 w 1181"/>
                  <a:gd name="T13" fmla="*/ 1670 h 2187"/>
                  <a:gd name="T14" fmla="*/ 664 w 1181"/>
                  <a:gd name="T15" fmla="*/ 1000 h 2187"/>
                  <a:gd name="T16" fmla="*/ 944 w 1181"/>
                  <a:gd name="T17" fmla="*/ 850 h 2187"/>
                  <a:gd name="T18" fmla="*/ 944 w 1181"/>
                  <a:gd name="T19" fmla="*/ 750 h 2187"/>
                  <a:gd name="T20" fmla="*/ 671 w 1181"/>
                  <a:gd name="T21" fmla="*/ 750 h 2187"/>
                  <a:gd name="T22" fmla="*/ 492 w 1181"/>
                  <a:gd name="T23" fmla="*/ 307 h 2187"/>
                  <a:gd name="T24" fmla="*/ 696 w 1181"/>
                  <a:gd name="T25" fmla="*/ 422 h 2187"/>
                  <a:gd name="T26" fmla="*/ 738 w 1181"/>
                  <a:gd name="T27" fmla="*/ 514 h 2187"/>
                  <a:gd name="T28" fmla="*/ 808 w 1181"/>
                  <a:gd name="T29" fmla="*/ 440 h 2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81" h="2187">
                    <a:moveTo>
                      <a:pt x="808" y="440"/>
                    </a:moveTo>
                    <a:cubicBezTo>
                      <a:pt x="877" y="264"/>
                      <a:pt x="578" y="0"/>
                      <a:pt x="350" y="228"/>
                    </a:cubicBezTo>
                    <a:cubicBezTo>
                      <a:pt x="0" y="578"/>
                      <a:pt x="623" y="1560"/>
                      <a:pt x="835" y="1731"/>
                    </a:cubicBezTo>
                    <a:cubicBezTo>
                      <a:pt x="935" y="1812"/>
                      <a:pt x="1040" y="1861"/>
                      <a:pt x="1003" y="1991"/>
                    </a:cubicBezTo>
                    <a:cubicBezTo>
                      <a:pt x="967" y="2121"/>
                      <a:pt x="1003" y="2187"/>
                      <a:pt x="1003" y="2187"/>
                    </a:cubicBezTo>
                    <a:cubicBezTo>
                      <a:pt x="1068" y="2122"/>
                      <a:pt x="1181" y="2009"/>
                      <a:pt x="1116" y="1877"/>
                    </a:cubicBezTo>
                    <a:cubicBezTo>
                      <a:pt x="1052" y="1744"/>
                      <a:pt x="1050" y="1796"/>
                      <a:pt x="924" y="1670"/>
                    </a:cubicBezTo>
                    <a:cubicBezTo>
                      <a:pt x="797" y="1543"/>
                      <a:pt x="664" y="1273"/>
                      <a:pt x="664" y="1000"/>
                    </a:cubicBezTo>
                    <a:cubicBezTo>
                      <a:pt x="664" y="768"/>
                      <a:pt x="944" y="850"/>
                      <a:pt x="944" y="850"/>
                    </a:cubicBezTo>
                    <a:cubicBezTo>
                      <a:pt x="944" y="750"/>
                      <a:pt x="944" y="750"/>
                      <a:pt x="944" y="750"/>
                    </a:cubicBezTo>
                    <a:cubicBezTo>
                      <a:pt x="944" y="750"/>
                      <a:pt x="778" y="750"/>
                      <a:pt x="671" y="750"/>
                    </a:cubicBezTo>
                    <a:cubicBezTo>
                      <a:pt x="500" y="750"/>
                      <a:pt x="324" y="423"/>
                      <a:pt x="492" y="307"/>
                    </a:cubicBezTo>
                    <a:cubicBezTo>
                      <a:pt x="612" y="224"/>
                      <a:pt x="696" y="367"/>
                      <a:pt x="696" y="422"/>
                    </a:cubicBezTo>
                    <a:cubicBezTo>
                      <a:pt x="696" y="448"/>
                      <a:pt x="738" y="514"/>
                      <a:pt x="738" y="514"/>
                    </a:cubicBezTo>
                    <a:lnTo>
                      <a:pt x="808" y="440"/>
                    </a:lnTo>
                    <a:close/>
                  </a:path>
                </a:pathLst>
              </a:custGeom>
              <a:grpFill/>
              <a:ln w="2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8" name="Freeform 13"/>
              <p:cNvSpPr/>
              <p:nvPr/>
            </p:nvSpPr>
            <p:spPr bwMode="auto">
              <a:xfrm>
                <a:off x="-571500" y="-549276"/>
                <a:ext cx="1568450" cy="2909888"/>
              </a:xfrm>
              <a:custGeom>
                <a:avLst/>
                <a:gdLst>
                  <a:gd name="T0" fmla="*/ 373 w 1180"/>
                  <a:gd name="T1" fmla="*/ 440 h 2187"/>
                  <a:gd name="T2" fmla="*/ 831 w 1180"/>
                  <a:gd name="T3" fmla="*/ 228 h 2187"/>
                  <a:gd name="T4" fmla="*/ 346 w 1180"/>
                  <a:gd name="T5" fmla="*/ 1731 h 2187"/>
                  <a:gd name="T6" fmla="*/ 177 w 1180"/>
                  <a:gd name="T7" fmla="*/ 1991 h 2187"/>
                  <a:gd name="T8" fmla="*/ 177 w 1180"/>
                  <a:gd name="T9" fmla="*/ 2187 h 2187"/>
                  <a:gd name="T10" fmla="*/ 64 w 1180"/>
                  <a:gd name="T11" fmla="*/ 1877 h 2187"/>
                  <a:gd name="T12" fmla="*/ 257 w 1180"/>
                  <a:gd name="T13" fmla="*/ 1670 h 2187"/>
                  <a:gd name="T14" fmla="*/ 517 w 1180"/>
                  <a:gd name="T15" fmla="*/ 1000 h 2187"/>
                  <a:gd name="T16" fmla="*/ 236 w 1180"/>
                  <a:gd name="T17" fmla="*/ 850 h 2187"/>
                  <a:gd name="T18" fmla="*/ 236 w 1180"/>
                  <a:gd name="T19" fmla="*/ 750 h 2187"/>
                  <a:gd name="T20" fmla="*/ 510 w 1180"/>
                  <a:gd name="T21" fmla="*/ 750 h 2187"/>
                  <a:gd name="T22" fmla="*/ 689 w 1180"/>
                  <a:gd name="T23" fmla="*/ 307 h 2187"/>
                  <a:gd name="T24" fmla="*/ 485 w 1180"/>
                  <a:gd name="T25" fmla="*/ 422 h 2187"/>
                  <a:gd name="T26" fmla="*/ 442 w 1180"/>
                  <a:gd name="T27" fmla="*/ 514 h 2187"/>
                  <a:gd name="T28" fmla="*/ 373 w 1180"/>
                  <a:gd name="T29" fmla="*/ 440 h 2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80" h="2187">
                    <a:moveTo>
                      <a:pt x="373" y="440"/>
                    </a:moveTo>
                    <a:cubicBezTo>
                      <a:pt x="303" y="264"/>
                      <a:pt x="603" y="0"/>
                      <a:pt x="831" y="228"/>
                    </a:cubicBezTo>
                    <a:cubicBezTo>
                      <a:pt x="1180" y="578"/>
                      <a:pt x="558" y="1560"/>
                      <a:pt x="346" y="1731"/>
                    </a:cubicBezTo>
                    <a:cubicBezTo>
                      <a:pt x="246" y="1812"/>
                      <a:pt x="141" y="1861"/>
                      <a:pt x="177" y="1991"/>
                    </a:cubicBezTo>
                    <a:cubicBezTo>
                      <a:pt x="214" y="2121"/>
                      <a:pt x="177" y="2187"/>
                      <a:pt x="177" y="2187"/>
                    </a:cubicBezTo>
                    <a:cubicBezTo>
                      <a:pt x="112" y="2122"/>
                      <a:pt x="0" y="2009"/>
                      <a:pt x="64" y="1877"/>
                    </a:cubicBezTo>
                    <a:cubicBezTo>
                      <a:pt x="129" y="1744"/>
                      <a:pt x="131" y="1796"/>
                      <a:pt x="257" y="1670"/>
                    </a:cubicBezTo>
                    <a:cubicBezTo>
                      <a:pt x="383" y="1543"/>
                      <a:pt x="517" y="1273"/>
                      <a:pt x="517" y="1000"/>
                    </a:cubicBezTo>
                    <a:cubicBezTo>
                      <a:pt x="517" y="768"/>
                      <a:pt x="236" y="850"/>
                      <a:pt x="236" y="850"/>
                    </a:cubicBezTo>
                    <a:cubicBezTo>
                      <a:pt x="236" y="750"/>
                      <a:pt x="236" y="750"/>
                      <a:pt x="236" y="750"/>
                    </a:cubicBezTo>
                    <a:cubicBezTo>
                      <a:pt x="236" y="750"/>
                      <a:pt x="403" y="750"/>
                      <a:pt x="510" y="750"/>
                    </a:cubicBezTo>
                    <a:cubicBezTo>
                      <a:pt x="680" y="750"/>
                      <a:pt x="856" y="423"/>
                      <a:pt x="689" y="307"/>
                    </a:cubicBezTo>
                    <a:cubicBezTo>
                      <a:pt x="568" y="224"/>
                      <a:pt x="485" y="367"/>
                      <a:pt x="485" y="422"/>
                    </a:cubicBezTo>
                    <a:cubicBezTo>
                      <a:pt x="485" y="448"/>
                      <a:pt x="442" y="514"/>
                      <a:pt x="442" y="514"/>
                    </a:cubicBezTo>
                    <a:lnTo>
                      <a:pt x="373" y="440"/>
                    </a:lnTo>
                    <a:close/>
                  </a:path>
                </a:pathLst>
              </a:custGeom>
              <a:grpFill/>
              <a:ln w="2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9" name="Oval 14"/>
              <p:cNvSpPr>
                <a:spLocks noChangeArrowheads="1"/>
              </p:cNvSpPr>
              <p:nvPr/>
            </p:nvSpPr>
            <p:spPr bwMode="auto">
              <a:xfrm>
                <a:off x="-119063" y="0"/>
                <a:ext cx="271463" cy="269875"/>
              </a:xfrm>
              <a:prstGeom prst="ellipse">
                <a:avLst/>
              </a:prstGeom>
              <a:grpFill/>
              <a:ln w="2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0" name="Freeform 15"/>
              <p:cNvSpPr/>
              <p:nvPr/>
            </p:nvSpPr>
            <p:spPr bwMode="auto">
              <a:xfrm>
                <a:off x="-2752725" y="-139700"/>
                <a:ext cx="2686050" cy="2927350"/>
              </a:xfrm>
              <a:custGeom>
                <a:avLst/>
                <a:gdLst>
                  <a:gd name="T0" fmla="*/ 1976 w 2020"/>
                  <a:gd name="T1" fmla="*/ 128 h 2200"/>
                  <a:gd name="T2" fmla="*/ 1020 w 2020"/>
                  <a:gd name="T3" fmla="*/ 0 h 2200"/>
                  <a:gd name="T4" fmla="*/ 1010 w 2020"/>
                  <a:gd name="T5" fmla="*/ 0 h 2200"/>
                  <a:gd name="T6" fmla="*/ 1001 w 2020"/>
                  <a:gd name="T7" fmla="*/ 0 h 2200"/>
                  <a:gd name="T8" fmla="*/ 45 w 2020"/>
                  <a:gd name="T9" fmla="*/ 128 h 2200"/>
                  <a:gd name="T10" fmla="*/ 610 w 2020"/>
                  <a:gd name="T11" fmla="*/ 2052 h 2200"/>
                  <a:gd name="T12" fmla="*/ 1001 w 2020"/>
                  <a:gd name="T13" fmla="*/ 2199 h 2200"/>
                  <a:gd name="T14" fmla="*/ 1010 w 2020"/>
                  <a:gd name="T15" fmla="*/ 2198 h 2200"/>
                  <a:gd name="T16" fmla="*/ 1020 w 2020"/>
                  <a:gd name="T17" fmla="*/ 2199 h 2200"/>
                  <a:gd name="T18" fmla="*/ 1411 w 2020"/>
                  <a:gd name="T19" fmla="*/ 2052 h 2200"/>
                  <a:gd name="T20" fmla="*/ 1976 w 2020"/>
                  <a:gd name="T21" fmla="*/ 128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20" h="2200">
                    <a:moveTo>
                      <a:pt x="1976" y="128"/>
                    </a:moveTo>
                    <a:cubicBezTo>
                      <a:pt x="1746" y="50"/>
                      <a:pt x="1403" y="0"/>
                      <a:pt x="1020" y="0"/>
                    </a:cubicBezTo>
                    <a:cubicBezTo>
                      <a:pt x="1016" y="0"/>
                      <a:pt x="1013" y="0"/>
                      <a:pt x="1010" y="0"/>
                    </a:cubicBezTo>
                    <a:cubicBezTo>
                      <a:pt x="1007" y="0"/>
                      <a:pt x="1004" y="0"/>
                      <a:pt x="1001" y="0"/>
                    </a:cubicBezTo>
                    <a:cubicBezTo>
                      <a:pt x="617" y="0"/>
                      <a:pt x="274" y="50"/>
                      <a:pt x="45" y="128"/>
                    </a:cubicBezTo>
                    <a:cubicBezTo>
                      <a:pt x="0" y="664"/>
                      <a:pt x="172" y="1512"/>
                      <a:pt x="610" y="2052"/>
                    </a:cubicBezTo>
                    <a:cubicBezTo>
                      <a:pt x="724" y="2193"/>
                      <a:pt x="829" y="2200"/>
                      <a:pt x="1001" y="2199"/>
                    </a:cubicBezTo>
                    <a:cubicBezTo>
                      <a:pt x="1004" y="2199"/>
                      <a:pt x="1007" y="2198"/>
                      <a:pt x="1010" y="2198"/>
                    </a:cubicBezTo>
                    <a:cubicBezTo>
                      <a:pt x="1013" y="2198"/>
                      <a:pt x="1016" y="2199"/>
                      <a:pt x="1020" y="2199"/>
                    </a:cubicBezTo>
                    <a:cubicBezTo>
                      <a:pt x="1192" y="2200"/>
                      <a:pt x="1296" y="2193"/>
                      <a:pt x="1411" y="2052"/>
                    </a:cubicBezTo>
                    <a:cubicBezTo>
                      <a:pt x="1849" y="1512"/>
                      <a:pt x="2020" y="664"/>
                      <a:pt x="1976" y="128"/>
                    </a:cubicBezTo>
                    <a:close/>
                  </a:path>
                </a:pathLst>
              </a:custGeom>
              <a:grpFill/>
              <a:ln w="2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1" name="Oval 16"/>
              <p:cNvSpPr>
                <a:spLocks noChangeArrowheads="1"/>
              </p:cNvSpPr>
              <p:nvPr/>
            </p:nvSpPr>
            <p:spPr bwMode="auto">
              <a:xfrm>
                <a:off x="-2970213" y="0"/>
                <a:ext cx="269875" cy="269875"/>
              </a:xfrm>
              <a:prstGeom prst="ellipse">
                <a:avLst/>
              </a:prstGeom>
              <a:grpFill/>
              <a:ln w="2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 bwMode="auto">
            <a:xfrm>
              <a:off x="6238779" y="854322"/>
              <a:ext cx="1290819" cy="1456023"/>
              <a:chOff x="3944938" y="842963"/>
              <a:chExt cx="1381126" cy="1557337"/>
            </a:xfrm>
            <a:solidFill>
              <a:schemeClr val="bg1"/>
            </a:solidFill>
          </p:grpSpPr>
          <p:sp>
            <p:nvSpPr>
              <p:cNvPr id="7" name="Freeform 11"/>
              <p:cNvSpPr>
                <a:spLocks noEditPoints="1"/>
              </p:cNvSpPr>
              <p:nvPr/>
            </p:nvSpPr>
            <p:spPr bwMode="auto">
              <a:xfrm>
                <a:off x="3944938" y="2255838"/>
                <a:ext cx="144463" cy="144462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" name="Freeform 12"/>
              <p:cNvSpPr>
                <a:spLocks noEditPoints="1"/>
              </p:cNvSpPr>
              <p:nvPr/>
            </p:nvSpPr>
            <p:spPr bwMode="auto">
              <a:xfrm>
                <a:off x="4097338" y="2255838"/>
                <a:ext cx="144463" cy="144462"/>
              </a:xfrm>
              <a:custGeom>
                <a:avLst/>
                <a:gdLst>
                  <a:gd name="T0" fmla="*/ 91 w 91"/>
                  <a:gd name="T1" fmla="*/ 91 h 91"/>
                  <a:gd name="T2" fmla="*/ 87 w 91"/>
                  <a:gd name="T3" fmla="*/ 91 h 91"/>
                  <a:gd name="T4" fmla="*/ 84 w 91"/>
                  <a:gd name="T5" fmla="*/ 84 h 91"/>
                  <a:gd name="T6" fmla="*/ 8 w 91"/>
                  <a:gd name="T7" fmla="*/ 84 h 91"/>
                  <a:gd name="T8" fmla="*/ 4 w 91"/>
                  <a:gd name="T9" fmla="*/ 91 h 91"/>
                  <a:gd name="T10" fmla="*/ 0 w 91"/>
                  <a:gd name="T11" fmla="*/ 91 h 91"/>
                  <a:gd name="T12" fmla="*/ 42 w 91"/>
                  <a:gd name="T13" fmla="*/ 0 h 91"/>
                  <a:gd name="T14" fmla="*/ 46 w 91"/>
                  <a:gd name="T15" fmla="*/ 0 h 91"/>
                  <a:gd name="T16" fmla="*/ 91 w 91"/>
                  <a:gd name="T17" fmla="*/ 91 h 91"/>
                  <a:gd name="T18" fmla="*/ 91 w 91"/>
                  <a:gd name="T19" fmla="*/ 91 h 91"/>
                  <a:gd name="T20" fmla="*/ 10 w 91"/>
                  <a:gd name="T21" fmla="*/ 80 h 91"/>
                  <a:gd name="T22" fmla="*/ 82 w 91"/>
                  <a:gd name="T23" fmla="*/ 80 h 91"/>
                  <a:gd name="T24" fmla="*/ 44 w 91"/>
                  <a:gd name="T25" fmla="*/ 6 h 91"/>
                  <a:gd name="T26" fmla="*/ 10 w 91"/>
                  <a:gd name="T27" fmla="*/ 80 h 91"/>
                  <a:gd name="T28" fmla="*/ 10 w 91"/>
                  <a:gd name="T29" fmla="*/ 8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" h="91">
                    <a:moveTo>
                      <a:pt x="91" y="91"/>
                    </a:moveTo>
                    <a:lnTo>
                      <a:pt x="87" y="91"/>
                    </a:lnTo>
                    <a:lnTo>
                      <a:pt x="84" y="84"/>
                    </a:lnTo>
                    <a:lnTo>
                      <a:pt x="8" y="84"/>
                    </a:lnTo>
                    <a:lnTo>
                      <a:pt x="4" y="91"/>
                    </a:lnTo>
                    <a:lnTo>
                      <a:pt x="0" y="91"/>
                    </a:lnTo>
                    <a:lnTo>
                      <a:pt x="42" y="0"/>
                    </a:lnTo>
                    <a:lnTo>
                      <a:pt x="46" y="0"/>
                    </a:lnTo>
                    <a:lnTo>
                      <a:pt x="91" y="91"/>
                    </a:lnTo>
                    <a:lnTo>
                      <a:pt x="91" y="91"/>
                    </a:lnTo>
                    <a:close/>
                    <a:moveTo>
                      <a:pt x="10" y="80"/>
                    </a:moveTo>
                    <a:lnTo>
                      <a:pt x="82" y="80"/>
                    </a:lnTo>
                    <a:lnTo>
                      <a:pt x="44" y="6"/>
                    </a:lnTo>
                    <a:lnTo>
                      <a:pt x="10" y="80"/>
                    </a:lnTo>
                    <a:lnTo>
                      <a:pt x="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Freeform 13"/>
              <p:cNvSpPr>
                <a:spLocks noEditPoints="1"/>
              </p:cNvSpPr>
              <p:nvPr/>
            </p:nvSpPr>
            <p:spPr bwMode="auto">
              <a:xfrm>
                <a:off x="4248151" y="2255838"/>
                <a:ext cx="144463" cy="144462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" name="Freeform 14"/>
              <p:cNvSpPr/>
              <p:nvPr/>
            </p:nvSpPr>
            <p:spPr bwMode="auto">
              <a:xfrm>
                <a:off x="4397376" y="2255838"/>
                <a:ext cx="6350" cy="144462"/>
              </a:xfrm>
              <a:custGeom>
                <a:avLst/>
                <a:gdLst>
                  <a:gd name="T0" fmla="*/ 0 w 4"/>
                  <a:gd name="T1" fmla="*/ 0 h 91"/>
                  <a:gd name="T2" fmla="*/ 0 w 4"/>
                  <a:gd name="T3" fmla="*/ 91 h 91"/>
                  <a:gd name="T4" fmla="*/ 4 w 4"/>
                  <a:gd name="T5" fmla="*/ 91 h 91"/>
                  <a:gd name="T6" fmla="*/ 4 w 4"/>
                  <a:gd name="T7" fmla="*/ 0 h 91"/>
                  <a:gd name="T8" fmla="*/ 0 w 4"/>
                  <a:gd name="T9" fmla="*/ 0 h 91"/>
                  <a:gd name="T10" fmla="*/ 0 w 4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91">
                    <a:moveTo>
                      <a:pt x="0" y="0"/>
                    </a:moveTo>
                    <a:lnTo>
                      <a:pt x="0" y="91"/>
                    </a:lnTo>
                    <a:lnTo>
                      <a:pt x="4" y="9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Freeform 15"/>
              <p:cNvSpPr>
                <a:spLocks noEditPoints="1"/>
              </p:cNvSpPr>
              <p:nvPr/>
            </p:nvSpPr>
            <p:spPr bwMode="auto">
              <a:xfrm>
                <a:off x="4416426" y="2255838"/>
                <a:ext cx="147638" cy="144462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Freeform 16"/>
              <p:cNvSpPr/>
              <p:nvPr/>
            </p:nvSpPr>
            <p:spPr bwMode="auto">
              <a:xfrm>
                <a:off x="4572001" y="2255838"/>
                <a:ext cx="144463" cy="144462"/>
              </a:xfrm>
              <a:custGeom>
                <a:avLst/>
                <a:gdLst>
                  <a:gd name="T0" fmla="*/ 0 w 91"/>
                  <a:gd name="T1" fmla="*/ 0 h 91"/>
                  <a:gd name="T2" fmla="*/ 91 w 91"/>
                  <a:gd name="T3" fmla="*/ 0 h 91"/>
                  <a:gd name="T4" fmla="*/ 91 w 91"/>
                  <a:gd name="T5" fmla="*/ 4 h 91"/>
                  <a:gd name="T6" fmla="*/ 2 w 91"/>
                  <a:gd name="T7" fmla="*/ 4 h 91"/>
                  <a:gd name="T8" fmla="*/ 2 w 91"/>
                  <a:gd name="T9" fmla="*/ 44 h 91"/>
                  <a:gd name="T10" fmla="*/ 89 w 91"/>
                  <a:gd name="T11" fmla="*/ 44 h 91"/>
                  <a:gd name="T12" fmla="*/ 89 w 91"/>
                  <a:gd name="T13" fmla="*/ 48 h 91"/>
                  <a:gd name="T14" fmla="*/ 2 w 91"/>
                  <a:gd name="T15" fmla="*/ 48 h 91"/>
                  <a:gd name="T16" fmla="*/ 2 w 91"/>
                  <a:gd name="T17" fmla="*/ 87 h 91"/>
                  <a:gd name="T18" fmla="*/ 91 w 91"/>
                  <a:gd name="T19" fmla="*/ 87 h 91"/>
                  <a:gd name="T20" fmla="*/ 91 w 91"/>
                  <a:gd name="T21" fmla="*/ 91 h 91"/>
                  <a:gd name="T22" fmla="*/ 0 w 91"/>
                  <a:gd name="T23" fmla="*/ 91 h 91"/>
                  <a:gd name="T24" fmla="*/ 0 w 91"/>
                  <a:gd name="T25" fmla="*/ 0 h 91"/>
                  <a:gd name="T26" fmla="*/ 0 w 91"/>
                  <a:gd name="T2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91">
                    <a:moveTo>
                      <a:pt x="0" y="0"/>
                    </a:moveTo>
                    <a:lnTo>
                      <a:pt x="91" y="0"/>
                    </a:lnTo>
                    <a:lnTo>
                      <a:pt x="91" y="4"/>
                    </a:lnTo>
                    <a:lnTo>
                      <a:pt x="2" y="4"/>
                    </a:lnTo>
                    <a:lnTo>
                      <a:pt x="2" y="44"/>
                    </a:lnTo>
                    <a:lnTo>
                      <a:pt x="89" y="44"/>
                    </a:lnTo>
                    <a:lnTo>
                      <a:pt x="89" y="48"/>
                    </a:lnTo>
                    <a:lnTo>
                      <a:pt x="2" y="48"/>
                    </a:lnTo>
                    <a:lnTo>
                      <a:pt x="2" y="87"/>
                    </a:lnTo>
                    <a:lnTo>
                      <a:pt x="91" y="87"/>
                    </a:lnTo>
                    <a:lnTo>
                      <a:pt x="91" y="91"/>
                    </a:lnTo>
                    <a:lnTo>
                      <a:pt x="0" y="9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Freeform 17"/>
              <p:cNvSpPr/>
              <p:nvPr/>
            </p:nvSpPr>
            <p:spPr bwMode="auto">
              <a:xfrm>
                <a:off x="4719638" y="2255838"/>
                <a:ext cx="282575" cy="144462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Freeform 18"/>
              <p:cNvSpPr/>
              <p:nvPr/>
            </p:nvSpPr>
            <p:spPr bwMode="auto">
              <a:xfrm>
                <a:off x="5010151" y="2255838"/>
                <a:ext cx="9525" cy="144462"/>
              </a:xfrm>
              <a:custGeom>
                <a:avLst/>
                <a:gdLst>
                  <a:gd name="T0" fmla="*/ 0 w 6"/>
                  <a:gd name="T1" fmla="*/ 0 h 91"/>
                  <a:gd name="T2" fmla="*/ 0 w 6"/>
                  <a:gd name="T3" fmla="*/ 91 h 91"/>
                  <a:gd name="T4" fmla="*/ 6 w 6"/>
                  <a:gd name="T5" fmla="*/ 91 h 91"/>
                  <a:gd name="T6" fmla="*/ 6 w 6"/>
                  <a:gd name="T7" fmla="*/ 0 h 91"/>
                  <a:gd name="T8" fmla="*/ 0 w 6"/>
                  <a:gd name="T9" fmla="*/ 0 h 91"/>
                  <a:gd name="T10" fmla="*/ 0 w 6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91">
                    <a:moveTo>
                      <a:pt x="0" y="0"/>
                    </a:moveTo>
                    <a:lnTo>
                      <a:pt x="0" y="91"/>
                    </a:lnTo>
                    <a:lnTo>
                      <a:pt x="6" y="91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Freeform 19"/>
              <p:cNvSpPr/>
              <p:nvPr/>
            </p:nvSpPr>
            <p:spPr bwMode="auto">
              <a:xfrm>
                <a:off x="5029201" y="2255838"/>
                <a:ext cx="146050" cy="144462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Freeform 20"/>
              <p:cNvSpPr/>
              <p:nvPr/>
            </p:nvSpPr>
            <p:spPr bwMode="auto">
              <a:xfrm>
                <a:off x="5181601" y="2255838"/>
                <a:ext cx="144463" cy="144462"/>
              </a:xfrm>
              <a:custGeom>
                <a:avLst/>
                <a:gdLst>
                  <a:gd name="T0" fmla="*/ 87 w 91"/>
                  <a:gd name="T1" fmla="*/ 0 h 91"/>
                  <a:gd name="T2" fmla="*/ 91 w 91"/>
                  <a:gd name="T3" fmla="*/ 0 h 91"/>
                  <a:gd name="T4" fmla="*/ 91 w 91"/>
                  <a:gd name="T5" fmla="*/ 91 h 91"/>
                  <a:gd name="T6" fmla="*/ 87 w 91"/>
                  <a:gd name="T7" fmla="*/ 91 h 91"/>
                  <a:gd name="T8" fmla="*/ 4 w 91"/>
                  <a:gd name="T9" fmla="*/ 6 h 91"/>
                  <a:gd name="T10" fmla="*/ 4 w 91"/>
                  <a:gd name="T11" fmla="*/ 91 h 91"/>
                  <a:gd name="T12" fmla="*/ 0 w 91"/>
                  <a:gd name="T13" fmla="*/ 91 h 91"/>
                  <a:gd name="T14" fmla="*/ 0 w 91"/>
                  <a:gd name="T15" fmla="*/ 0 h 91"/>
                  <a:gd name="T16" fmla="*/ 4 w 91"/>
                  <a:gd name="T17" fmla="*/ 0 h 91"/>
                  <a:gd name="T18" fmla="*/ 87 w 91"/>
                  <a:gd name="T19" fmla="*/ 85 h 91"/>
                  <a:gd name="T20" fmla="*/ 87 w 91"/>
                  <a:gd name="T21" fmla="*/ 0 h 91"/>
                  <a:gd name="T22" fmla="*/ 87 w 91"/>
                  <a:gd name="T23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1" h="91">
                    <a:moveTo>
                      <a:pt x="87" y="0"/>
                    </a:moveTo>
                    <a:lnTo>
                      <a:pt x="91" y="0"/>
                    </a:lnTo>
                    <a:lnTo>
                      <a:pt x="91" y="91"/>
                    </a:lnTo>
                    <a:lnTo>
                      <a:pt x="87" y="91"/>
                    </a:lnTo>
                    <a:lnTo>
                      <a:pt x="4" y="6"/>
                    </a:lnTo>
                    <a:lnTo>
                      <a:pt x="4" y="91"/>
                    </a:lnTo>
                    <a:lnTo>
                      <a:pt x="0" y="91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87" y="85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Freeform 21"/>
              <p:cNvSpPr>
                <a:spLocks noEditPoints="1"/>
              </p:cNvSpPr>
              <p:nvPr/>
            </p:nvSpPr>
            <p:spPr bwMode="auto">
              <a:xfrm>
                <a:off x="3944938" y="2255838"/>
                <a:ext cx="144463" cy="144462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Freeform 22"/>
              <p:cNvSpPr>
                <a:spLocks noEditPoints="1"/>
              </p:cNvSpPr>
              <p:nvPr/>
            </p:nvSpPr>
            <p:spPr bwMode="auto">
              <a:xfrm>
                <a:off x="4097338" y="2255838"/>
                <a:ext cx="144463" cy="144462"/>
              </a:xfrm>
              <a:custGeom>
                <a:avLst/>
                <a:gdLst>
                  <a:gd name="T0" fmla="*/ 91 w 91"/>
                  <a:gd name="T1" fmla="*/ 91 h 91"/>
                  <a:gd name="T2" fmla="*/ 87 w 91"/>
                  <a:gd name="T3" fmla="*/ 91 h 91"/>
                  <a:gd name="T4" fmla="*/ 84 w 91"/>
                  <a:gd name="T5" fmla="*/ 84 h 91"/>
                  <a:gd name="T6" fmla="*/ 8 w 91"/>
                  <a:gd name="T7" fmla="*/ 84 h 91"/>
                  <a:gd name="T8" fmla="*/ 4 w 91"/>
                  <a:gd name="T9" fmla="*/ 91 h 91"/>
                  <a:gd name="T10" fmla="*/ 0 w 91"/>
                  <a:gd name="T11" fmla="*/ 91 h 91"/>
                  <a:gd name="T12" fmla="*/ 42 w 91"/>
                  <a:gd name="T13" fmla="*/ 0 h 91"/>
                  <a:gd name="T14" fmla="*/ 46 w 91"/>
                  <a:gd name="T15" fmla="*/ 0 h 91"/>
                  <a:gd name="T16" fmla="*/ 91 w 91"/>
                  <a:gd name="T17" fmla="*/ 91 h 91"/>
                  <a:gd name="T18" fmla="*/ 91 w 91"/>
                  <a:gd name="T19" fmla="*/ 91 h 91"/>
                  <a:gd name="T20" fmla="*/ 10 w 91"/>
                  <a:gd name="T21" fmla="*/ 80 h 91"/>
                  <a:gd name="T22" fmla="*/ 82 w 91"/>
                  <a:gd name="T23" fmla="*/ 80 h 91"/>
                  <a:gd name="T24" fmla="*/ 44 w 91"/>
                  <a:gd name="T25" fmla="*/ 6 h 91"/>
                  <a:gd name="T26" fmla="*/ 10 w 91"/>
                  <a:gd name="T27" fmla="*/ 80 h 91"/>
                  <a:gd name="T28" fmla="*/ 10 w 91"/>
                  <a:gd name="T29" fmla="*/ 8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" h="91">
                    <a:moveTo>
                      <a:pt x="91" y="91"/>
                    </a:moveTo>
                    <a:lnTo>
                      <a:pt x="87" y="91"/>
                    </a:lnTo>
                    <a:lnTo>
                      <a:pt x="84" y="84"/>
                    </a:lnTo>
                    <a:lnTo>
                      <a:pt x="8" y="84"/>
                    </a:lnTo>
                    <a:lnTo>
                      <a:pt x="4" y="91"/>
                    </a:lnTo>
                    <a:lnTo>
                      <a:pt x="0" y="91"/>
                    </a:lnTo>
                    <a:lnTo>
                      <a:pt x="42" y="0"/>
                    </a:lnTo>
                    <a:lnTo>
                      <a:pt x="46" y="0"/>
                    </a:lnTo>
                    <a:lnTo>
                      <a:pt x="91" y="91"/>
                    </a:lnTo>
                    <a:lnTo>
                      <a:pt x="91" y="91"/>
                    </a:lnTo>
                    <a:close/>
                    <a:moveTo>
                      <a:pt x="10" y="80"/>
                    </a:moveTo>
                    <a:lnTo>
                      <a:pt x="82" y="80"/>
                    </a:lnTo>
                    <a:lnTo>
                      <a:pt x="44" y="6"/>
                    </a:lnTo>
                    <a:lnTo>
                      <a:pt x="10" y="80"/>
                    </a:lnTo>
                    <a:lnTo>
                      <a:pt x="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" name="Freeform 23"/>
              <p:cNvSpPr>
                <a:spLocks noEditPoints="1"/>
              </p:cNvSpPr>
              <p:nvPr/>
            </p:nvSpPr>
            <p:spPr bwMode="auto">
              <a:xfrm>
                <a:off x="4248151" y="2255838"/>
                <a:ext cx="144463" cy="144462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" name="Freeform 24"/>
              <p:cNvSpPr/>
              <p:nvPr/>
            </p:nvSpPr>
            <p:spPr bwMode="auto">
              <a:xfrm>
                <a:off x="4397376" y="2255838"/>
                <a:ext cx="6350" cy="144462"/>
              </a:xfrm>
              <a:custGeom>
                <a:avLst/>
                <a:gdLst>
                  <a:gd name="T0" fmla="*/ 0 w 4"/>
                  <a:gd name="T1" fmla="*/ 0 h 91"/>
                  <a:gd name="T2" fmla="*/ 0 w 4"/>
                  <a:gd name="T3" fmla="*/ 91 h 91"/>
                  <a:gd name="T4" fmla="*/ 4 w 4"/>
                  <a:gd name="T5" fmla="*/ 91 h 91"/>
                  <a:gd name="T6" fmla="*/ 4 w 4"/>
                  <a:gd name="T7" fmla="*/ 0 h 91"/>
                  <a:gd name="T8" fmla="*/ 0 w 4"/>
                  <a:gd name="T9" fmla="*/ 0 h 91"/>
                  <a:gd name="T10" fmla="*/ 0 w 4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91">
                    <a:moveTo>
                      <a:pt x="0" y="0"/>
                    </a:moveTo>
                    <a:lnTo>
                      <a:pt x="0" y="91"/>
                    </a:lnTo>
                    <a:lnTo>
                      <a:pt x="4" y="9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Freeform 25"/>
              <p:cNvSpPr>
                <a:spLocks noEditPoints="1"/>
              </p:cNvSpPr>
              <p:nvPr/>
            </p:nvSpPr>
            <p:spPr bwMode="auto">
              <a:xfrm>
                <a:off x="4416426" y="2255838"/>
                <a:ext cx="147638" cy="144462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" name="Freeform 26"/>
              <p:cNvSpPr/>
              <p:nvPr/>
            </p:nvSpPr>
            <p:spPr bwMode="auto">
              <a:xfrm>
                <a:off x="4572001" y="2255838"/>
                <a:ext cx="144463" cy="144462"/>
              </a:xfrm>
              <a:custGeom>
                <a:avLst/>
                <a:gdLst>
                  <a:gd name="T0" fmla="*/ 0 w 91"/>
                  <a:gd name="T1" fmla="*/ 0 h 91"/>
                  <a:gd name="T2" fmla="*/ 91 w 91"/>
                  <a:gd name="T3" fmla="*/ 0 h 91"/>
                  <a:gd name="T4" fmla="*/ 91 w 91"/>
                  <a:gd name="T5" fmla="*/ 4 h 91"/>
                  <a:gd name="T6" fmla="*/ 2 w 91"/>
                  <a:gd name="T7" fmla="*/ 4 h 91"/>
                  <a:gd name="T8" fmla="*/ 2 w 91"/>
                  <a:gd name="T9" fmla="*/ 44 h 91"/>
                  <a:gd name="T10" fmla="*/ 89 w 91"/>
                  <a:gd name="T11" fmla="*/ 44 h 91"/>
                  <a:gd name="T12" fmla="*/ 89 w 91"/>
                  <a:gd name="T13" fmla="*/ 48 h 91"/>
                  <a:gd name="T14" fmla="*/ 2 w 91"/>
                  <a:gd name="T15" fmla="*/ 48 h 91"/>
                  <a:gd name="T16" fmla="*/ 2 w 91"/>
                  <a:gd name="T17" fmla="*/ 87 h 91"/>
                  <a:gd name="T18" fmla="*/ 91 w 91"/>
                  <a:gd name="T19" fmla="*/ 87 h 91"/>
                  <a:gd name="T20" fmla="*/ 91 w 91"/>
                  <a:gd name="T21" fmla="*/ 91 h 91"/>
                  <a:gd name="T22" fmla="*/ 0 w 91"/>
                  <a:gd name="T23" fmla="*/ 91 h 91"/>
                  <a:gd name="T24" fmla="*/ 0 w 91"/>
                  <a:gd name="T25" fmla="*/ 0 h 91"/>
                  <a:gd name="T26" fmla="*/ 0 w 91"/>
                  <a:gd name="T2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91">
                    <a:moveTo>
                      <a:pt x="0" y="0"/>
                    </a:moveTo>
                    <a:lnTo>
                      <a:pt x="91" y="0"/>
                    </a:lnTo>
                    <a:lnTo>
                      <a:pt x="91" y="4"/>
                    </a:lnTo>
                    <a:lnTo>
                      <a:pt x="2" y="4"/>
                    </a:lnTo>
                    <a:lnTo>
                      <a:pt x="2" y="44"/>
                    </a:lnTo>
                    <a:lnTo>
                      <a:pt x="89" y="44"/>
                    </a:lnTo>
                    <a:lnTo>
                      <a:pt x="89" y="48"/>
                    </a:lnTo>
                    <a:lnTo>
                      <a:pt x="2" y="48"/>
                    </a:lnTo>
                    <a:lnTo>
                      <a:pt x="2" y="87"/>
                    </a:lnTo>
                    <a:lnTo>
                      <a:pt x="91" y="87"/>
                    </a:lnTo>
                    <a:lnTo>
                      <a:pt x="91" y="91"/>
                    </a:lnTo>
                    <a:lnTo>
                      <a:pt x="0" y="9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Freeform 27"/>
              <p:cNvSpPr/>
              <p:nvPr/>
            </p:nvSpPr>
            <p:spPr bwMode="auto">
              <a:xfrm>
                <a:off x="4719638" y="2255838"/>
                <a:ext cx="282575" cy="144462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Freeform 28"/>
              <p:cNvSpPr/>
              <p:nvPr/>
            </p:nvSpPr>
            <p:spPr bwMode="auto">
              <a:xfrm>
                <a:off x="5010151" y="2255838"/>
                <a:ext cx="9525" cy="144462"/>
              </a:xfrm>
              <a:custGeom>
                <a:avLst/>
                <a:gdLst>
                  <a:gd name="T0" fmla="*/ 0 w 6"/>
                  <a:gd name="T1" fmla="*/ 0 h 91"/>
                  <a:gd name="T2" fmla="*/ 0 w 6"/>
                  <a:gd name="T3" fmla="*/ 91 h 91"/>
                  <a:gd name="T4" fmla="*/ 6 w 6"/>
                  <a:gd name="T5" fmla="*/ 91 h 91"/>
                  <a:gd name="T6" fmla="*/ 6 w 6"/>
                  <a:gd name="T7" fmla="*/ 0 h 91"/>
                  <a:gd name="T8" fmla="*/ 0 w 6"/>
                  <a:gd name="T9" fmla="*/ 0 h 91"/>
                  <a:gd name="T10" fmla="*/ 0 w 6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91">
                    <a:moveTo>
                      <a:pt x="0" y="0"/>
                    </a:moveTo>
                    <a:lnTo>
                      <a:pt x="0" y="91"/>
                    </a:lnTo>
                    <a:lnTo>
                      <a:pt x="6" y="91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Freeform 29"/>
              <p:cNvSpPr/>
              <p:nvPr/>
            </p:nvSpPr>
            <p:spPr bwMode="auto">
              <a:xfrm>
                <a:off x="5029201" y="2255838"/>
                <a:ext cx="146050" cy="144462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" name="Freeform 30"/>
              <p:cNvSpPr/>
              <p:nvPr/>
            </p:nvSpPr>
            <p:spPr bwMode="auto">
              <a:xfrm>
                <a:off x="5181601" y="2255838"/>
                <a:ext cx="144463" cy="144462"/>
              </a:xfrm>
              <a:custGeom>
                <a:avLst/>
                <a:gdLst>
                  <a:gd name="T0" fmla="*/ 87 w 91"/>
                  <a:gd name="T1" fmla="*/ 0 h 91"/>
                  <a:gd name="T2" fmla="*/ 91 w 91"/>
                  <a:gd name="T3" fmla="*/ 0 h 91"/>
                  <a:gd name="T4" fmla="*/ 91 w 91"/>
                  <a:gd name="T5" fmla="*/ 91 h 91"/>
                  <a:gd name="T6" fmla="*/ 87 w 91"/>
                  <a:gd name="T7" fmla="*/ 91 h 91"/>
                  <a:gd name="T8" fmla="*/ 4 w 91"/>
                  <a:gd name="T9" fmla="*/ 6 h 91"/>
                  <a:gd name="T10" fmla="*/ 4 w 91"/>
                  <a:gd name="T11" fmla="*/ 91 h 91"/>
                  <a:gd name="T12" fmla="*/ 0 w 91"/>
                  <a:gd name="T13" fmla="*/ 91 h 91"/>
                  <a:gd name="T14" fmla="*/ 0 w 91"/>
                  <a:gd name="T15" fmla="*/ 0 h 91"/>
                  <a:gd name="T16" fmla="*/ 4 w 91"/>
                  <a:gd name="T17" fmla="*/ 0 h 91"/>
                  <a:gd name="T18" fmla="*/ 87 w 91"/>
                  <a:gd name="T19" fmla="*/ 85 h 91"/>
                  <a:gd name="T20" fmla="*/ 87 w 91"/>
                  <a:gd name="T21" fmla="*/ 0 h 91"/>
                  <a:gd name="T22" fmla="*/ 87 w 91"/>
                  <a:gd name="T23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1" h="91">
                    <a:moveTo>
                      <a:pt x="87" y="0"/>
                    </a:moveTo>
                    <a:lnTo>
                      <a:pt x="91" y="0"/>
                    </a:lnTo>
                    <a:lnTo>
                      <a:pt x="91" y="91"/>
                    </a:lnTo>
                    <a:lnTo>
                      <a:pt x="87" y="91"/>
                    </a:lnTo>
                    <a:lnTo>
                      <a:pt x="4" y="6"/>
                    </a:lnTo>
                    <a:lnTo>
                      <a:pt x="4" y="91"/>
                    </a:lnTo>
                    <a:lnTo>
                      <a:pt x="0" y="91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87" y="85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" name="Freeform 31"/>
              <p:cNvSpPr>
                <a:spLocks noEditPoints="1"/>
              </p:cNvSpPr>
              <p:nvPr/>
            </p:nvSpPr>
            <p:spPr bwMode="auto">
              <a:xfrm>
                <a:off x="3944938" y="1822450"/>
                <a:ext cx="350838" cy="346075"/>
              </a:xfrm>
              <a:custGeom>
                <a:avLst/>
                <a:gdLst>
                  <a:gd name="T0" fmla="*/ 32 w 117"/>
                  <a:gd name="T1" fmla="*/ 5 h 115"/>
                  <a:gd name="T2" fmla="*/ 32 w 117"/>
                  <a:gd name="T3" fmla="*/ 7 h 115"/>
                  <a:gd name="T4" fmla="*/ 27 w 117"/>
                  <a:gd name="T5" fmla="*/ 13 h 115"/>
                  <a:gd name="T6" fmla="*/ 38 w 117"/>
                  <a:gd name="T7" fmla="*/ 19 h 115"/>
                  <a:gd name="T8" fmla="*/ 48 w 117"/>
                  <a:gd name="T9" fmla="*/ 26 h 115"/>
                  <a:gd name="T10" fmla="*/ 20 w 117"/>
                  <a:gd name="T11" fmla="*/ 25 h 115"/>
                  <a:gd name="T12" fmla="*/ 8 w 117"/>
                  <a:gd name="T13" fmla="*/ 41 h 115"/>
                  <a:gd name="T14" fmla="*/ 24 w 117"/>
                  <a:gd name="T15" fmla="*/ 1 h 115"/>
                  <a:gd name="T16" fmla="*/ 23 w 117"/>
                  <a:gd name="T17" fmla="*/ 64 h 115"/>
                  <a:gd name="T18" fmla="*/ 20 w 117"/>
                  <a:gd name="T19" fmla="*/ 48 h 115"/>
                  <a:gd name="T20" fmla="*/ 10 w 117"/>
                  <a:gd name="T21" fmla="*/ 40 h 115"/>
                  <a:gd name="T22" fmla="*/ 20 w 117"/>
                  <a:gd name="T23" fmla="*/ 41 h 115"/>
                  <a:gd name="T24" fmla="*/ 42 w 117"/>
                  <a:gd name="T25" fmla="*/ 41 h 115"/>
                  <a:gd name="T26" fmla="*/ 43 w 117"/>
                  <a:gd name="T27" fmla="*/ 48 h 115"/>
                  <a:gd name="T28" fmla="*/ 30 w 117"/>
                  <a:gd name="T29" fmla="*/ 48 h 115"/>
                  <a:gd name="T30" fmla="*/ 39 w 117"/>
                  <a:gd name="T31" fmla="*/ 64 h 115"/>
                  <a:gd name="T32" fmla="*/ 49 w 117"/>
                  <a:gd name="T33" fmla="*/ 71 h 115"/>
                  <a:gd name="T34" fmla="*/ 30 w 117"/>
                  <a:gd name="T35" fmla="*/ 71 h 115"/>
                  <a:gd name="T36" fmla="*/ 35 w 117"/>
                  <a:gd name="T37" fmla="*/ 93 h 115"/>
                  <a:gd name="T38" fmla="*/ 48 w 117"/>
                  <a:gd name="T39" fmla="*/ 92 h 115"/>
                  <a:gd name="T40" fmla="*/ 24 w 117"/>
                  <a:gd name="T41" fmla="*/ 108 h 115"/>
                  <a:gd name="T42" fmla="*/ 23 w 117"/>
                  <a:gd name="T43" fmla="*/ 95 h 115"/>
                  <a:gd name="T44" fmla="*/ 15 w 117"/>
                  <a:gd name="T45" fmla="*/ 71 h 115"/>
                  <a:gd name="T46" fmla="*/ 0 w 117"/>
                  <a:gd name="T47" fmla="*/ 63 h 115"/>
                  <a:gd name="T48" fmla="*/ 66 w 117"/>
                  <a:gd name="T49" fmla="*/ 66 h 115"/>
                  <a:gd name="T50" fmla="*/ 53 w 117"/>
                  <a:gd name="T51" fmla="*/ 67 h 115"/>
                  <a:gd name="T52" fmla="*/ 54 w 117"/>
                  <a:gd name="T53" fmla="*/ 57 h 115"/>
                  <a:gd name="T54" fmla="*/ 53 w 117"/>
                  <a:gd name="T55" fmla="*/ 28 h 115"/>
                  <a:gd name="T56" fmla="*/ 82 w 117"/>
                  <a:gd name="T57" fmla="*/ 28 h 115"/>
                  <a:gd name="T58" fmla="*/ 94 w 117"/>
                  <a:gd name="T59" fmla="*/ 0 h 115"/>
                  <a:gd name="T60" fmla="*/ 105 w 117"/>
                  <a:gd name="T61" fmla="*/ 5 h 115"/>
                  <a:gd name="T62" fmla="*/ 98 w 117"/>
                  <a:gd name="T63" fmla="*/ 10 h 115"/>
                  <a:gd name="T64" fmla="*/ 95 w 117"/>
                  <a:gd name="T65" fmla="*/ 28 h 115"/>
                  <a:gd name="T66" fmla="*/ 104 w 117"/>
                  <a:gd name="T67" fmla="*/ 37 h 115"/>
                  <a:gd name="T68" fmla="*/ 105 w 117"/>
                  <a:gd name="T69" fmla="*/ 67 h 115"/>
                  <a:gd name="T70" fmla="*/ 95 w 117"/>
                  <a:gd name="T71" fmla="*/ 66 h 115"/>
                  <a:gd name="T72" fmla="*/ 92 w 117"/>
                  <a:gd name="T73" fmla="*/ 102 h 115"/>
                  <a:gd name="T74" fmla="*/ 100 w 117"/>
                  <a:gd name="T75" fmla="*/ 108 h 115"/>
                  <a:gd name="T76" fmla="*/ 117 w 117"/>
                  <a:gd name="T77" fmla="*/ 99 h 115"/>
                  <a:gd name="T78" fmla="*/ 94 w 117"/>
                  <a:gd name="T79" fmla="*/ 114 h 115"/>
                  <a:gd name="T80" fmla="*/ 84 w 117"/>
                  <a:gd name="T81" fmla="*/ 66 h 115"/>
                  <a:gd name="T82" fmla="*/ 67 w 117"/>
                  <a:gd name="T83" fmla="*/ 96 h 115"/>
                  <a:gd name="T84" fmla="*/ 35 w 117"/>
                  <a:gd name="T85" fmla="*/ 108 h 115"/>
                  <a:gd name="T86" fmla="*/ 66 w 117"/>
                  <a:gd name="T87" fmla="*/ 66 h 115"/>
                  <a:gd name="T88" fmla="*/ 74 w 117"/>
                  <a:gd name="T89" fmla="*/ 19 h 115"/>
                  <a:gd name="T90" fmla="*/ 54 w 117"/>
                  <a:gd name="T91" fmla="*/ 5 h 115"/>
                  <a:gd name="T92" fmla="*/ 61 w 117"/>
                  <a:gd name="T93" fmla="*/ 35 h 115"/>
                  <a:gd name="T94" fmla="*/ 97 w 117"/>
                  <a:gd name="T95" fmla="*/ 60 h 115"/>
                  <a:gd name="T96" fmla="*/ 61 w 117"/>
                  <a:gd name="T97" fmla="*/ 3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7" h="115">
                    <a:moveTo>
                      <a:pt x="24" y="1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3" y="6"/>
                      <a:pt x="32" y="7"/>
                    </a:cubicBezTo>
                    <a:cubicBezTo>
                      <a:pt x="31" y="7"/>
                      <a:pt x="29" y="8"/>
                      <a:pt x="29" y="10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6" y="15"/>
                      <a:pt x="24" y="17"/>
                      <a:pt x="23" y="1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42" y="19"/>
                      <a:pt x="45" y="19"/>
                      <a:pt x="48" y="1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6"/>
                      <a:pt x="42" y="25"/>
                      <a:pt x="3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6"/>
                      <a:pt x="19" y="27"/>
                      <a:pt x="18" y="28"/>
                    </a:cubicBezTo>
                    <a:cubicBezTo>
                      <a:pt x="14" y="34"/>
                      <a:pt x="11" y="38"/>
                      <a:pt x="8" y="41"/>
                    </a:cubicBezTo>
                    <a:cubicBezTo>
                      <a:pt x="6" y="39"/>
                      <a:pt x="3" y="38"/>
                      <a:pt x="0" y="37"/>
                    </a:cubicBezTo>
                    <a:cubicBezTo>
                      <a:pt x="10" y="29"/>
                      <a:pt x="18" y="17"/>
                      <a:pt x="24" y="1"/>
                    </a:cubicBezTo>
                    <a:close/>
                    <a:moveTo>
                      <a:pt x="15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7" y="48"/>
                      <a:pt x="14" y="48"/>
                      <a:pt x="10" y="48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1" y="40"/>
                      <a:pt x="12" y="41"/>
                    </a:cubicBezTo>
                    <a:cubicBezTo>
                      <a:pt x="15" y="41"/>
                      <a:pt x="18" y="41"/>
                      <a:pt x="20" y="4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5" y="41"/>
                      <a:pt x="38" y="41"/>
                      <a:pt x="42" y="41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1" y="48"/>
                      <a:pt x="37" y="48"/>
                      <a:pt x="33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40" y="64"/>
                      <a:pt x="44" y="64"/>
                      <a:pt x="49" y="63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5" y="71"/>
                      <a:pt x="42" y="71"/>
                      <a:pt x="39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1" y="95"/>
                      <a:pt x="33" y="94"/>
                      <a:pt x="35" y="93"/>
                    </a:cubicBezTo>
                    <a:cubicBezTo>
                      <a:pt x="37" y="91"/>
                      <a:pt x="41" y="88"/>
                      <a:pt x="46" y="84"/>
                    </a:cubicBezTo>
                    <a:cubicBezTo>
                      <a:pt x="46" y="87"/>
                      <a:pt x="47" y="89"/>
                      <a:pt x="48" y="92"/>
                    </a:cubicBezTo>
                    <a:cubicBezTo>
                      <a:pt x="47" y="92"/>
                      <a:pt x="46" y="93"/>
                      <a:pt x="45" y="94"/>
                    </a:cubicBezTo>
                    <a:cubicBezTo>
                      <a:pt x="35" y="99"/>
                      <a:pt x="28" y="104"/>
                      <a:pt x="24" y="108"/>
                    </a:cubicBezTo>
                    <a:cubicBezTo>
                      <a:pt x="23" y="105"/>
                      <a:pt x="21" y="103"/>
                      <a:pt x="19" y="100"/>
                    </a:cubicBezTo>
                    <a:cubicBezTo>
                      <a:pt x="22" y="100"/>
                      <a:pt x="23" y="98"/>
                      <a:pt x="23" y="95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2" y="71"/>
                      <a:pt x="4" y="71"/>
                      <a:pt x="0" y="7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4" y="64"/>
                      <a:pt x="12" y="64"/>
                      <a:pt x="15" y="64"/>
                    </a:cubicBezTo>
                    <a:close/>
                    <a:moveTo>
                      <a:pt x="66" y="66"/>
                    </a:moveTo>
                    <a:cubicBezTo>
                      <a:pt x="63" y="66"/>
                      <a:pt x="63" y="66"/>
                      <a:pt x="63" y="66"/>
                    </a:cubicBezTo>
                    <a:cubicBezTo>
                      <a:pt x="61" y="66"/>
                      <a:pt x="58" y="67"/>
                      <a:pt x="53" y="67"/>
                    </a:cubicBezTo>
                    <a:cubicBezTo>
                      <a:pt x="53" y="67"/>
                      <a:pt x="53" y="67"/>
                      <a:pt x="53" y="66"/>
                    </a:cubicBezTo>
                    <a:cubicBezTo>
                      <a:pt x="54" y="63"/>
                      <a:pt x="54" y="60"/>
                      <a:pt x="54" y="57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5" y="34"/>
                      <a:pt x="54" y="31"/>
                      <a:pt x="53" y="28"/>
                    </a:cubicBezTo>
                    <a:cubicBezTo>
                      <a:pt x="57" y="28"/>
                      <a:pt x="60" y="28"/>
                      <a:pt x="63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2" y="28"/>
                      <a:pt x="83" y="27"/>
                      <a:pt x="83" y="27"/>
                    </a:cubicBezTo>
                    <a:cubicBezTo>
                      <a:pt x="90" y="14"/>
                      <a:pt x="94" y="5"/>
                      <a:pt x="94" y="0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4"/>
                      <a:pt x="105" y="4"/>
                      <a:pt x="105" y="5"/>
                    </a:cubicBezTo>
                    <a:cubicBezTo>
                      <a:pt x="105" y="5"/>
                      <a:pt x="104" y="5"/>
                      <a:pt x="103" y="6"/>
                    </a:cubicBezTo>
                    <a:cubicBezTo>
                      <a:pt x="100" y="7"/>
                      <a:pt x="99" y="8"/>
                      <a:pt x="98" y="10"/>
                    </a:cubicBezTo>
                    <a:cubicBezTo>
                      <a:pt x="95" y="16"/>
                      <a:pt x="92" y="22"/>
                      <a:pt x="89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101" y="28"/>
                      <a:pt x="105" y="28"/>
                    </a:cubicBezTo>
                    <a:cubicBezTo>
                      <a:pt x="104" y="31"/>
                      <a:pt x="104" y="35"/>
                      <a:pt x="104" y="37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4" y="60"/>
                      <a:pt x="104" y="63"/>
                      <a:pt x="105" y="67"/>
                    </a:cubicBezTo>
                    <a:cubicBezTo>
                      <a:pt x="104" y="67"/>
                      <a:pt x="104" y="67"/>
                      <a:pt x="103" y="67"/>
                    </a:cubicBezTo>
                    <a:cubicBezTo>
                      <a:pt x="100" y="67"/>
                      <a:pt x="97" y="66"/>
                      <a:pt x="95" y="66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100"/>
                      <a:pt x="92" y="102"/>
                      <a:pt x="92" y="102"/>
                    </a:cubicBezTo>
                    <a:cubicBezTo>
                      <a:pt x="92" y="107"/>
                      <a:pt x="92" y="108"/>
                      <a:pt x="96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106" y="108"/>
                      <a:pt x="109" y="104"/>
                      <a:pt x="108" y="95"/>
                    </a:cubicBezTo>
                    <a:cubicBezTo>
                      <a:pt x="111" y="98"/>
                      <a:pt x="113" y="99"/>
                      <a:pt x="117" y="99"/>
                    </a:cubicBezTo>
                    <a:cubicBezTo>
                      <a:pt x="116" y="110"/>
                      <a:pt x="111" y="115"/>
                      <a:pt x="101" y="114"/>
                    </a:cubicBezTo>
                    <a:cubicBezTo>
                      <a:pt x="94" y="114"/>
                      <a:pt x="94" y="114"/>
                      <a:pt x="94" y="114"/>
                    </a:cubicBezTo>
                    <a:cubicBezTo>
                      <a:pt x="87" y="115"/>
                      <a:pt x="84" y="112"/>
                      <a:pt x="84" y="105"/>
                    </a:cubicBezTo>
                    <a:cubicBezTo>
                      <a:pt x="84" y="69"/>
                      <a:pt x="84" y="66"/>
                      <a:pt x="84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3" y="80"/>
                      <a:pt x="71" y="89"/>
                      <a:pt x="67" y="96"/>
                    </a:cubicBezTo>
                    <a:cubicBezTo>
                      <a:pt x="63" y="102"/>
                      <a:pt x="55" y="108"/>
                      <a:pt x="42" y="114"/>
                    </a:cubicBezTo>
                    <a:cubicBezTo>
                      <a:pt x="40" y="111"/>
                      <a:pt x="38" y="108"/>
                      <a:pt x="35" y="108"/>
                    </a:cubicBezTo>
                    <a:cubicBezTo>
                      <a:pt x="48" y="103"/>
                      <a:pt x="56" y="99"/>
                      <a:pt x="59" y="94"/>
                    </a:cubicBezTo>
                    <a:cubicBezTo>
                      <a:pt x="63" y="89"/>
                      <a:pt x="65" y="80"/>
                      <a:pt x="66" y="66"/>
                    </a:cubicBezTo>
                    <a:close/>
                    <a:moveTo>
                      <a:pt x="60" y="0"/>
                    </a:moveTo>
                    <a:cubicBezTo>
                      <a:pt x="66" y="6"/>
                      <a:pt x="70" y="13"/>
                      <a:pt x="74" y="19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3" y="15"/>
                      <a:pt x="58" y="9"/>
                      <a:pt x="54" y="5"/>
                    </a:cubicBezTo>
                    <a:cubicBezTo>
                      <a:pt x="60" y="0"/>
                      <a:pt x="60" y="0"/>
                      <a:pt x="60" y="0"/>
                    </a:cubicBezTo>
                    <a:close/>
                    <a:moveTo>
                      <a:pt x="61" y="35"/>
                    </a:moveTo>
                    <a:cubicBezTo>
                      <a:pt x="61" y="60"/>
                      <a:pt x="61" y="60"/>
                      <a:pt x="61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35"/>
                      <a:pt x="97" y="35"/>
                      <a:pt x="97" y="35"/>
                    </a:cubicBezTo>
                    <a:cubicBezTo>
                      <a:pt x="61" y="35"/>
                      <a:pt x="61" y="35"/>
                      <a:pt x="6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" name="Freeform 32"/>
              <p:cNvSpPr>
                <a:spLocks noEditPoints="1"/>
              </p:cNvSpPr>
              <p:nvPr/>
            </p:nvSpPr>
            <p:spPr bwMode="auto">
              <a:xfrm>
                <a:off x="4329113" y="1822450"/>
                <a:ext cx="323850" cy="342900"/>
              </a:xfrm>
              <a:custGeom>
                <a:avLst/>
                <a:gdLst>
                  <a:gd name="T0" fmla="*/ 40 w 108"/>
                  <a:gd name="T1" fmla="*/ 52 h 114"/>
                  <a:gd name="T2" fmla="*/ 14 w 108"/>
                  <a:gd name="T3" fmla="*/ 23 h 114"/>
                  <a:gd name="T4" fmla="*/ 6 w 108"/>
                  <a:gd name="T5" fmla="*/ 17 h 114"/>
                  <a:gd name="T6" fmla="*/ 36 w 108"/>
                  <a:gd name="T7" fmla="*/ 18 h 114"/>
                  <a:gd name="T8" fmla="*/ 29 w 108"/>
                  <a:gd name="T9" fmla="*/ 1 h 114"/>
                  <a:gd name="T10" fmla="*/ 37 w 108"/>
                  <a:gd name="T11" fmla="*/ 18 h 114"/>
                  <a:gd name="T12" fmla="*/ 73 w 108"/>
                  <a:gd name="T13" fmla="*/ 0 h 114"/>
                  <a:gd name="T14" fmla="*/ 83 w 108"/>
                  <a:gd name="T15" fmla="*/ 6 h 114"/>
                  <a:gd name="T16" fmla="*/ 77 w 108"/>
                  <a:gd name="T17" fmla="*/ 9 h 114"/>
                  <a:gd name="T18" fmla="*/ 71 w 108"/>
                  <a:gd name="T19" fmla="*/ 18 h 114"/>
                  <a:gd name="T20" fmla="*/ 101 w 108"/>
                  <a:gd name="T21" fmla="*/ 17 h 114"/>
                  <a:gd name="T22" fmla="*/ 94 w 108"/>
                  <a:gd name="T23" fmla="*/ 23 h 114"/>
                  <a:gd name="T24" fmla="*/ 68 w 108"/>
                  <a:gd name="T25" fmla="*/ 52 h 114"/>
                  <a:gd name="T26" fmla="*/ 108 w 108"/>
                  <a:gd name="T27" fmla="*/ 51 h 114"/>
                  <a:gd name="T28" fmla="*/ 101 w 108"/>
                  <a:gd name="T29" fmla="*/ 58 h 114"/>
                  <a:gd name="T30" fmla="*/ 0 w 108"/>
                  <a:gd name="T31" fmla="*/ 58 h 114"/>
                  <a:gd name="T32" fmla="*/ 7 w 108"/>
                  <a:gd name="T33" fmla="*/ 52 h 114"/>
                  <a:gd name="T34" fmla="*/ 19 w 108"/>
                  <a:gd name="T35" fmla="*/ 27 h 114"/>
                  <a:gd name="T36" fmla="*/ 32 w 108"/>
                  <a:gd name="T37" fmla="*/ 43 h 114"/>
                  <a:gd name="T38" fmla="*/ 14 w 108"/>
                  <a:gd name="T39" fmla="*/ 32 h 114"/>
                  <a:gd name="T40" fmla="*/ 20 w 108"/>
                  <a:gd name="T41" fmla="*/ 114 h 114"/>
                  <a:gd name="T42" fmla="*/ 21 w 108"/>
                  <a:gd name="T43" fmla="*/ 104 h 114"/>
                  <a:gd name="T44" fmla="*/ 20 w 108"/>
                  <a:gd name="T45" fmla="*/ 70 h 114"/>
                  <a:gd name="T46" fmla="*/ 29 w 108"/>
                  <a:gd name="T47" fmla="*/ 67 h 114"/>
                  <a:gd name="T48" fmla="*/ 89 w 108"/>
                  <a:gd name="T49" fmla="*/ 67 h 114"/>
                  <a:gd name="T50" fmla="*/ 88 w 108"/>
                  <a:gd name="T51" fmla="*/ 104 h 114"/>
                  <a:gd name="T52" fmla="*/ 80 w 108"/>
                  <a:gd name="T53" fmla="*/ 114 h 114"/>
                  <a:gd name="T54" fmla="*/ 27 w 108"/>
                  <a:gd name="T55" fmla="*/ 106 h 114"/>
                  <a:gd name="T56" fmla="*/ 28 w 108"/>
                  <a:gd name="T57" fmla="*/ 114 h 114"/>
                  <a:gd name="T58" fmla="*/ 28 w 108"/>
                  <a:gd name="T59" fmla="*/ 84 h 114"/>
                  <a:gd name="T60" fmla="*/ 81 w 108"/>
                  <a:gd name="T61" fmla="*/ 73 h 114"/>
                  <a:gd name="T62" fmla="*/ 28 w 108"/>
                  <a:gd name="T63" fmla="*/ 90 h 114"/>
                  <a:gd name="T64" fmla="*/ 81 w 108"/>
                  <a:gd name="T65" fmla="*/ 101 h 114"/>
                  <a:gd name="T66" fmla="*/ 28 w 108"/>
                  <a:gd name="T67" fmla="*/ 90 h 114"/>
                  <a:gd name="T68" fmla="*/ 47 w 108"/>
                  <a:gd name="T69" fmla="*/ 52 h 114"/>
                  <a:gd name="T70" fmla="*/ 62 w 108"/>
                  <a:gd name="T71" fmla="*/ 23 h 114"/>
                  <a:gd name="T72" fmla="*/ 75 w 108"/>
                  <a:gd name="T73" fmla="*/ 45 h 114"/>
                  <a:gd name="T74" fmla="*/ 95 w 108"/>
                  <a:gd name="T75" fmla="*/ 31 h 114"/>
                  <a:gd name="T76" fmla="*/ 94 w 108"/>
                  <a:gd name="T77" fmla="*/ 33 h 114"/>
                  <a:gd name="T78" fmla="*/ 81 w 108"/>
                  <a:gd name="T79" fmla="*/ 4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8" h="114">
                    <a:moveTo>
                      <a:pt x="7" y="52"/>
                    </a:move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3"/>
                      <a:pt x="9" y="24"/>
                      <a:pt x="6" y="24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11" y="18"/>
                      <a:pt x="14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1" y="12"/>
                      <a:pt x="27" y="9"/>
                      <a:pt x="24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3" y="4"/>
                      <a:pt x="37" y="8"/>
                      <a:pt x="42" y="1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8" y="10"/>
                      <a:pt x="71" y="4"/>
                      <a:pt x="73" y="0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3" y="6"/>
                      <a:pt x="83" y="6"/>
                    </a:cubicBezTo>
                    <a:cubicBezTo>
                      <a:pt x="83" y="6"/>
                      <a:pt x="82" y="7"/>
                      <a:pt x="81" y="7"/>
                    </a:cubicBezTo>
                    <a:cubicBezTo>
                      <a:pt x="79" y="8"/>
                      <a:pt x="77" y="8"/>
                      <a:pt x="77" y="9"/>
                    </a:cubicBezTo>
                    <a:cubicBezTo>
                      <a:pt x="76" y="10"/>
                      <a:pt x="75" y="11"/>
                      <a:pt x="74" y="13"/>
                    </a:cubicBezTo>
                    <a:cubicBezTo>
                      <a:pt x="73" y="15"/>
                      <a:pt x="72" y="17"/>
                      <a:pt x="71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7" y="18"/>
                      <a:pt x="99" y="17"/>
                      <a:pt x="101" y="17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99" y="24"/>
                      <a:pt x="97" y="23"/>
                      <a:pt x="94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3" y="52"/>
                      <a:pt x="105" y="52"/>
                      <a:pt x="108" y="51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6" y="58"/>
                      <a:pt x="104" y="58"/>
                      <a:pt x="101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5" y="58"/>
                      <a:pt x="2" y="58"/>
                      <a:pt x="0" y="58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2" y="52"/>
                      <a:pt x="4" y="52"/>
                      <a:pt x="7" y="52"/>
                    </a:cubicBezTo>
                    <a:close/>
                    <a:moveTo>
                      <a:pt x="14" y="32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20" y="27"/>
                      <a:pt x="20" y="28"/>
                      <a:pt x="20" y="29"/>
                    </a:cubicBezTo>
                    <a:cubicBezTo>
                      <a:pt x="25" y="34"/>
                      <a:pt x="29" y="39"/>
                      <a:pt x="32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2" y="42"/>
                      <a:pt x="18" y="37"/>
                      <a:pt x="14" y="32"/>
                    </a:cubicBezTo>
                    <a:close/>
                    <a:moveTo>
                      <a:pt x="28" y="114"/>
                    </a:moveTo>
                    <a:cubicBezTo>
                      <a:pt x="20" y="114"/>
                      <a:pt x="20" y="114"/>
                      <a:pt x="20" y="114"/>
                    </a:cubicBezTo>
                    <a:cubicBezTo>
                      <a:pt x="20" y="114"/>
                      <a:pt x="20" y="113"/>
                      <a:pt x="20" y="112"/>
                    </a:cubicBezTo>
                    <a:cubicBezTo>
                      <a:pt x="21" y="110"/>
                      <a:pt x="21" y="106"/>
                      <a:pt x="21" y="104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4"/>
                      <a:pt x="21" y="72"/>
                      <a:pt x="20" y="70"/>
                    </a:cubicBezTo>
                    <a:cubicBezTo>
                      <a:pt x="20" y="69"/>
                      <a:pt x="20" y="68"/>
                      <a:pt x="20" y="67"/>
                    </a:cubicBezTo>
                    <a:cubicBezTo>
                      <a:pt x="22" y="67"/>
                      <a:pt x="25" y="67"/>
                      <a:pt x="29" y="67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3" y="67"/>
                      <a:pt x="86" y="67"/>
                      <a:pt x="89" y="67"/>
                    </a:cubicBezTo>
                    <a:cubicBezTo>
                      <a:pt x="88" y="69"/>
                      <a:pt x="88" y="72"/>
                      <a:pt x="88" y="75"/>
                    </a:cubicBezTo>
                    <a:cubicBezTo>
                      <a:pt x="88" y="104"/>
                      <a:pt x="88" y="104"/>
                      <a:pt x="88" y="104"/>
                    </a:cubicBezTo>
                    <a:cubicBezTo>
                      <a:pt x="88" y="107"/>
                      <a:pt x="88" y="112"/>
                      <a:pt x="89" y="114"/>
                    </a:cubicBezTo>
                    <a:cubicBezTo>
                      <a:pt x="80" y="114"/>
                      <a:pt x="80" y="114"/>
                      <a:pt x="80" y="114"/>
                    </a:cubicBezTo>
                    <a:cubicBezTo>
                      <a:pt x="81" y="112"/>
                      <a:pt x="81" y="108"/>
                      <a:pt x="81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7"/>
                      <a:pt x="27" y="110"/>
                      <a:pt x="28" y="112"/>
                    </a:cubicBezTo>
                    <a:cubicBezTo>
                      <a:pt x="28" y="113"/>
                      <a:pt x="28" y="114"/>
                      <a:pt x="28" y="114"/>
                    </a:cubicBezTo>
                    <a:close/>
                    <a:moveTo>
                      <a:pt x="28" y="73"/>
                    </a:moveTo>
                    <a:cubicBezTo>
                      <a:pt x="28" y="84"/>
                      <a:pt x="28" y="84"/>
                      <a:pt x="28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28" y="73"/>
                      <a:pt x="28" y="73"/>
                      <a:pt x="28" y="73"/>
                    </a:cubicBezTo>
                    <a:close/>
                    <a:moveTo>
                      <a:pt x="28" y="90"/>
                    </a:moveTo>
                    <a:cubicBezTo>
                      <a:pt x="28" y="101"/>
                      <a:pt x="28" y="101"/>
                      <a:pt x="28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28" y="90"/>
                      <a:pt x="28" y="90"/>
                      <a:pt x="28" y="90"/>
                    </a:cubicBezTo>
                    <a:close/>
                    <a:moveTo>
                      <a:pt x="47" y="23"/>
                    </a:moveTo>
                    <a:cubicBezTo>
                      <a:pt x="47" y="52"/>
                      <a:pt x="47" y="52"/>
                      <a:pt x="47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47" y="23"/>
                      <a:pt x="47" y="23"/>
                      <a:pt x="47" y="23"/>
                    </a:cubicBezTo>
                    <a:close/>
                    <a:moveTo>
                      <a:pt x="75" y="45"/>
                    </a:moveTo>
                    <a:cubicBezTo>
                      <a:pt x="82" y="37"/>
                      <a:pt x="86" y="31"/>
                      <a:pt x="88" y="2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3" y="34"/>
                      <a:pt x="92" y="35"/>
                      <a:pt x="91" y="36"/>
                    </a:cubicBezTo>
                    <a:cubicBezTo>
                      <a:pt x="88" y="40"/>
                      <a:pt x="85" y="44"/>
                      <a:pt x="81" y="49"/>
                    </a:cubicBezTo>
                    <a:cubicBezTo>
                      <a:pt x="75" y="45"/>
                      <a:pt x="75" y="45"/>
                      <a:pt x="75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Freeform 33"/>
              <p:cNvSpPr>
                <a:spLocks noEditPoints="1"/>
              </p:cNvSpPr>
              <p:nvPr/>
            </p:nvSpPr>
            <p:spPr bwMode="auto">
              <a:xfrm>
                <a:off x="4703763" y="1858963"/>
                <a:ext cx="184150" cy="268287"/>
              </a:xfrm>
              <a:custGeom>
                <a:avLst/>
                <a:gdLst>
                  <a:gd name="T0" fmla="*/ 8 w 61"/>
                  <a:gd name="T1" fmla="*/ 89 h 89"/>
                  <a:gd name="T2" fmla="*/ 0 w 61"/>
                  <a:gd name="T3" fmla="*/ 89 h 89"/>
                  <a:gd name="T4" fmla="*/ 0 w 61"/>
                  <a:gd name="T5" fmla="*/ 0 h 89"/>
                  <a:gd name="T6" fmla="*/ 32 w 61"/>
                  <a:gd name="T7" fmla="*/ 0 h 89"/>
                  <a:gd name="T8" fmla="*/ 61 w 61"/>
                  <a:gd name="T9" fmla="*/ 25 h 89"/>
                  <a:gd name="T10" fmla="*/ 27 w 61"/>
                  <a:gd name="T11" fmla="*/ 50 h 89"/>
                  <a:gd name="T12" fmla="*/ 8 w 61"/>
                  <a:gd name="T13" fmla="*/ 50 h 89"/>
                  <a:gd name="T14" fmla="*/ 8 w 61"/>
                  <a:gd name="T15" fmla="*/ 89 h 89"/>
                  <a:gd name="T16" fmla="*/ 8 w 61"/>
                  <a:gd name="T17" fmla="*/ 42 h 89"/>
                  <a:gd name="T18" fmla="*/ 27 w 61"/>
                  <a:gd name="T19" fmla="*/ 42 h 89"/>
                  <a:gd name="T20" fmla="*/ 53 w 61"/>
                  <a:gd name="T21" fmla="*/ 24 h 89"/>
                  <a:gd name="T22" fmla="*/ 29 w 61"/>
                  <a:gd name="T23" fmla="*/ 7 h 89"/>
                  <a:gd name="T24" fmla="*/ 8 w 61"/>
                  <a:gd name="T25" fmla="*/ 7 h 89"/>
                  <a:gd name="T26" fmla="*/ 8 w 61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1" y="0"/>
                      <a:pt x="61" y="8"/>
                      <a:pt x="61" y="25"/>
                    </a:cubicBezTo>
                    <a:cubicBezTo>
                      <a:pt x="60" y="41"/>
                      <a:pt x="49" y="49"/>
                      <a:pt x="27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7" y="42"/>
                      <a:pt x="27" y="42"/>
                      <a:pt x="27" y="42"/>
                    </a:cubicBezTo>
                    <a:cubicBezTo>
                      <a:pt x="45" y="43"/>
                      <a:pt x="53" y="37"/>
                      <a:pt x="53" y="24"/>
                    </a:cubicBezTo>
                    <a:cubicBezTo>
                      <a:pt x="53" y="13"/>
                      <a:pt x="45" y="7"/>
                      <a:pt x="29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Freeform 34"/>
              <p:cNvSpPr>
                <a:spLocks noEditPoints="1"/>
              </p:cNvSpPr>
              <p:nvPr/>
            </p:nvSpPr>
            <p:spPr bwMode="auto">
              <a:xfrm>
                <a:off x="4929188" y="1858963"/>
                <a:ext cx="187325" cy="268287"/>
              </a:xfrm>
              <a:custGeom>
                <a:avLst/>
                <a:gdLst>
                  <a:gd name="T0" fmla="*/ 8 w 62"/>
                  <a:gd name="T1" fmla="*/ 89 h 89"/>
                  <a:gd name="T2" fmla="*/ 0 w 62"/>
                  <a:gd name="T3" fmla="*/ 89 h 89"/>
                  <a:gd name="T4" fmla="*/ 0 w 62"/>
                  <a:gd name="T5" fmla="*/ 0 h 89"/>
                  <a:gd name="T6" fmla="*/ 32 w 62"/>
                  <a:gd name="T7" fmla="*/ 0 h 89"/>
                  <a:gd name="T8" fmla="*/ 61 w 62"/>
                  <a:gd name="T9" fmla="*/ 25 h 89"/>
                  <a:gd name="T10" fmla="*/ 28 w 62"/>
                  <a:gd name="T11" fmla="*/ 50 h 89"/>
                  <a:gd name="T12" fmla="*/ 8 w 62"/>
                  <a:gd name="T13" fmla="*/ 50 h 89"/>
                  <a:gd name="T14" fmla="*/ 8 w 62"/>
                  <a:gd name="T15" fmla="*/ 89 h 89"/>
                  <a:gd name="T16" fmla="*/ 8 w 62"/>
                  <a:gd name="T17" fmla="*/ 42 h 89"/>
                  <a:gd name="T18" fmla="*/ 28 w 62"/>
                  <a:gd name="T19" fmla="*/ 42 h 89"/>
                  <a:gd name="T20" fmla="*/ 53 w 62"/>
                  <a:gd name="T21" fmla="*/ 24 h 89"/>
                  <a:gd name="T22" fmla="*/ 30 w 62"/>
                  <a:gd name="T23" fmla="*/ 7 h 89"/>
                  <a:gd name="T24" fmla="*/ 8 w 62"/>
                  <a:gd name="T25" fmla="*/ 7 h 89"/>
                  <a:gd name="T26" fmla="*/ 8 w 62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2" y="0"/>
                      <a:pt x="62" y="8"/>
                      <a:pt x="61" y="25"/>
                    </a:cubicBezTo>
                    <a:cubicBezTo>
                      <a:pt x="61" y="41"/>
                      <a:pt x="50" y="49"/>
                      <a:pt x="2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8" y="42"/>
                      <a:pt x="28" y="42"/>
                      <a:pt x="28" y="42"/>
                    </a:cubicBezTo>
                    <a:cubicBezTo>
                      <a:pt x="45" y="43"/>
                      <a:pt x="54" y="37"/>
                      <a:pt x="53" y="24"/>
                    </a:cubicBezTo>
                    <a:cubicBezTo>
                      <a:pt x="53" y="13"/>
                      <a:pt x="45" y="7"/>
                      <a:pt x="30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Freeform 35"/>
              <p:cNvSpPr/>
              <p:nvPr/>
            </p:nvSpPr>
            <p:spPr bwMode="auto">
              <a:xfrm>
                <a:off x="5133976" y="1858963"/>
                <a:ext cx="192088" cy="268287"/>
              </a:xfrm>
              <a:custGeom>
                <a:avLst/>
                <a:gdLst>
                  <a:gd name="T0" fmla="*/ 0 w 121"/>
                  <a:gd name="T1" fmla="*/ 13 h 169"/>
                  <a:gd name="T2" fmla="*/ 0 w 121"/>
                  <a:gd name="T3" fmla="*/ 0 h 169"/>
                  <a:gd name="T4" fmla="*/ 121 w 121"/>
                  <a:gd name="T5" fmla="*/ 0 h 169"/>
                  <a:gd name="T6" fmla="*/ 121 w 121"/>
                  <a:gd name="T7" fmla="*/ 13 h 169"/>
                  <a:gd name="T8" fmla="*/ 68 w 121"/>
                  <a:gd name="T9" fmla="*/ 13 h 169"/>
                  <a:gd name="T10" fmla="*/ 68 w 121"/>
                  <a:gd name="T11" fmla="*/ 169 h 169"/>
                  <a:gd name="T12" fmla="*/ 53 w 121"/>
                  <a:gd name="T13" fmla="*/ 169 h 169"/>
                  <a:gd name="T14" fmla="*/ 53 w 121"/>
                  <a:gd name="T15" fmla="*/ 13 h 169"/>
                  <a:gd name="T16" fmla="*/ 0 w 121"/>
                  <a:gd name="T17" fmla="*/ 13 h 169"/>
                  <a:gd name="T18" fmla="*/ 0 w 121"/>
                  <a:gd name="T19" fmla="*/ 1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1" h="169">
                    <a:moveTo>
                      <a:pt x="0" y="13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121" y="13"/>
                    </a:lnTo>
                    <a:lnTo>
                      <a:pt x="68" y="13"/>
                    </a:lnTo>
                    <a:lnTo>
                      <a:pt x="68" y="169"/>
                    </a:lnTo>
                    <a:lnTo>
                      <a:pt x="53" y="169"/>
                    </a:lnTo>
                    <a:lnTo>
                      <a:pt x="53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" name="Freeform 36"/>
              <p:cNvSpPr/>
              <p:nvPr/>
            </p:nvSpPr>
            <p:spPr bwMode="auto">
              <a:xfrm>
                <a:off x="4232276" y="842963"/>
                <a:ext cx="490538" cy="898525"/>
              </a:xfrm>
              <a:custGeom>
                <a:avLst/>
                <a:gdLst>
                  <a:gd name="T0" fmla="*/ 0 w 309"/>
                  <a:gd name="T1" fmla="*/ 0 h 566"/>
                  <a:gd name="T2" fmla="*/ 0 w 309"/>
                  <a:gd name="T3" fmla="*/ 566 h 566"/>
                  <a:gd name="T4" fmla="*/ 309 w 309"/>
                  <a:gd name="T5" fmla="*/ 0 h 566"/>
                  <a:gd name="T6" fmla="*/ 0 w 309"/>
                  <a:gd name="T7" fmla="*/ 0 h 566"/>
                  <a:gd name="T8" fmla="*/ 0 w 309"/>
                  <a:gd name="T9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9" h="566">
                    <a:moveTo>
                      <a:pt x="0" y="0"/>
                    </a:moveTo>
                    <a:lnTo>
                      <a:pt x="0" y="566"/>
                    </a:lnTo>
                    <a:lnTo>
                      <a:pt x="309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" name="Freeform 37"/>
              <p:cNvSpPr/>
              <p:nvPr/>
            </p:nvSpPr>
            <p:spPr bwMode="auto">
              <a:xfrm>
                <a:off x="4452938" y="909638"/>
                <a:ext cx="698500" cy="831850"/>
              </a:xfrm>
              <a:custGeom>
                <a:avLst/>
                <a:gdLst>
                  <a:gd name="T0" fmla="*/ 257 w 440"/>
                  <a:gd name="T1" fmla="*/ 0 h 524"/>
                  <a:gd name="T2" fmla="*/ 172 w 440"/>
                  <a:gd name="T3" fmla="*/ 153 h 524"/>
                  <a:gd name="T4" fmla="*/ 240 w 440"/>
                  <a:gd name="T5" fmla="*/ 248 h 524"/>
                  <a:gd name="T6" fmla="*/ 100 w 440"/>
                  <a:gd name="T7" fmla="*/ 289 h 524"/>
                  <a:gd name="T8" fmla="*/ 0 w 440"/>
                  <a:gd name="T9" fmla="*/ 466 h 524"/>
                  <a:gd name="T10" fmla="*/ 194 w 440"/>
                  <a:gd name="T11" fmla="*/ 397 h 524"/>
                  <a:gd name="T12" fmla="*/ 283 w 440"/>
                  <a:gd name="T13" fmla="*/ 524 h 524"/>
                  <a:gd name="T14" fmla="*/ 268 w 440"/>
                  <a:gd name="T15" fmla="*/ 373 h 524"/>
                  <a:gd name="T16" fmla="*/ 440 w 440"/>
                  <a:gd name="T17" fmla="*/ 314 h 524"/>
                  <a:gd name="T18" fmla="*/ 257 w 440"/>
                  <a:gd name="T19" fmla="*/ 0 h 524"/>
                  <a:gd name="T20" fmla="*/ 257 w 440"/>
                  <a:gd name="T21" fmla="*/ 0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0" h="524">
                    <a:moveTo>
                      <a:pt x="257" y="0"/>
                    </a:moveTo>
                    <a:lnTo>
                      <a:pt x="172" y="153"/>
                    </a:lnTo>
                    <a:lnTo>
                      <a:pt x="240" y="248"/>
                    </a:lnTo>
                    <a:lnTo>
                      <a:pt x="100" y="289"/>
                    </a:lnTo>
                    <a:lnTo>
                      <a:pt x="0" y="466"/>
                    </a:lnTo>
                    <a:lnTo>
                      <a:pt x="194" y="397"/>
                    </a:lnTo>
                    <a:lnTo>
                      <a:pt x="283" y="524"/>
                    </a:lnTo>
                    <a:lnTo>
                      <a:pt x="268" y="373"/>
                    </a:lnTo>
                    <a:lnTo>
                      <a:pt x="440" y="314"/>
                    </a:lnTo>
                    <a:lnTo>
                      <a:pt x="257" y="0"/>
                    </a:lnTo>
                    <a:lnTo>
                      <a:pt x="25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Freeform 38"/>
              <p:cNvSpPr>
                <a:spLocks noEditPoints="1"/>
              </p:cNvSpPr>
              <p:nvPr/>
            </p:nvSpPr>
            <p:spPr bwMode="auto">
              <a:xfrm>
                <a:off x="3944938" y="2255838"/>
                <a:ext cx="144463" cy="144462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Freeform 39"/>
              <p:cNvSpPr>
                <a:spLocks noEditPoints="1"/>
              </p:cNvSpPr>
              <p:nvPr/>
            </p:nvSpPr>
            <p:spPr bwMode="auto">
              <a:xfrm>
                <a:off x="4097338" y="2255838"/>
                <a:ext cx="144463" cy="144462"/>
              </a:xfrm>
              <a:custGeom>
                <a:avLst/>
                <a:gdLst>
                  <a:gd name="T0" fmla="*/ 91 w 91"/>
                  <a:gd name="T1" fmla="*/ 91 h 91"/>
                  <a:gd name="T2" fmla="*/ 87 w 91"/>
                  <a:gd name="T3" fmla="*/ 91 h 91"/>
                  <a:gd name="T4" fmla="*/ 84 w 91"/>
                  <a:gd name="T5" fmla="*/ 84 h 91"/>
                  <a:gd name="T6" fmla="*/ 8 w 91"/>
                  <a:gd name="T7" fmla="*/ 84 h 91"/>
                  <a:gd name="T8" fmla="*/ 4 w 91"/>
                  <a:gd name="T9" fmla="*/ 91 h 91"/>
                  <a:gd name="T10" fmla="*/ 0 w 91"/>
                  <a:gd name="T11" fmla="*/ 91 h 91"/>
                  <a:gd name="T12" fmla="*/ 42 w 91"/>
                  <a:gd name="T13" fmla="*/ 0 h 91"/>
                  <a:gd name="T14" fmla="*/ 46 w 91"/>
                  <a:gd name="T15" fmla="*/ 0 h 91"/>
                  <a:gd name="T16" fmla="*/ 91 w 91"/>
                  <a:gd name="T17" fmla="*/ 91 h 91"/>
                  <a:gd name="T18" fmla="*/ 91 w 91"/>
                  <a:gd name="T19" fmla="*/ 91 h 91"/>
                  <a:gd name="T20" fmla="*/ 10 w 91"/>
                  <a:gd name="T21" fmla="*/ 80 h 91"/>
                  <a:gd name="T22" fmla="*/ 82 w 91"/>
                  <a:gd name="T23" fmla="*/ 80 h 91"/>
                  <a:gd name="T24" fmla="*/ 44 w 91"/>
                  <a:gd name="T25" fmla="*/ 6 h 91"/>
                  <a:gd name="T26" fmla="*/ 10 w 91"/>
                  <a:gd name="T27" fmla="*/ 80 h 91"/>
                  <a:gd name="T28" fmla="*/ 10 w 91"/>
                  <a:gd name="T29" fmla="*/ 8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" h="91">
                    <a:moveTo>
                      <a:pt x="91" y="91"/>
                    </a:moveTo>
                    <a:lnTo>
                      <a:pt x="87" y="91"/>
                    </a:lnTo>
                    <a:lnTo>
                      <a:pt x="84" y="84"/>
                    </a:lnTo>
                    <a:lnTo>
                      <a:pt x="8" y="84"/>
                    </a:lnTo>
                    <a:lnTo>
                      <a:pt x="4" y="91"/>
                    </a:lnTo>
                    <a:lnTo>
                      <a:pt x="0" y="91"/>
                    </a:lnTo>
                    <a:lnTo>
                      <a:pt x="42" y="0"/>
                    </a:lnTo>
                    <a:lnTo>
                      <a:pt x="46" y="0"/>
                    </a:lnTo>
                    <a:lnTo>
                      <a:pt x="91" y="91"/>
                    </a:lnTo>
                    <a:lnTo>
                      <a:pt x="91" y="91"/>
                    </a:lnTo>
                    <a:close/>
                    <a:moveTo>
                      <a:pt x="10" y="80"/>
                    </a:moveTo>
                    <a:lnTo>
                      <a:pt x="82" y="80"/>
                    </a:lnTo>
                    <a:lnTo>
                      <a:pt x="44" y="6"/>
                    </a:lnTo>
                    <a:lnTo>
                      <a:pt x="10" y="80"/>
                    </a:lnTo>
                    <a:lnTo>
                      <a:pt x="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" name="Freeform 40"/>
              <p:cNvSpPr>
                <a:spLocks noEditPoints="1"/>
              </p:cNvSpPr>
              <p:nvPr/>
            </p:nvSpPr>
            <p:spPr bwMode="auto">
              <a:xfrm>
                <a:off x="4248151" y="2255838"/>
                <a:ext cx="144463" cy="144462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7" name="Freeform 41"/>
              <p:cNvSpPr/>
              <p:nvPr/>
            </p:nvSpPr>
            <p:spPr bwMode="auto">
              <a:xfrm>
                <a:off x="4397376" y="2255838"/>
                <a:ext cx="6350" cy="144462"/>
              </a:xfrm>
              <a:custGeom>
                <a:avLst/>
                <a:gdLst>
                  <a:gd name="T0" fmla="*/ 0 w 4"/>
                  <a:gd name="T1" fmla="*/ 0 h 91"/>
                  <a:gd name="T2" fmla="*/ 0 w 4"/>
                  <a:gd name="T3" fmla="*/ 91 h 91"/>
                  <a:gd name="T4" fmla="*/ 4 w 4"/>
                  <a:gd name="T5" fmla="*/ 91 h 91"/>
                  <a:gd name="T6" fmla="*/ 4 w 4"/>
                  <a:gd name="T7" fmla="*/ 0 h 91"/>
                  <a:gd name="T8" fmla="*/ 0 w 4"/>
                  <a:gd name="T9" fmla="*/ 0 h 91"/>
                  <a:gd name="T10" fmla="*/ 0 w 4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91">
                    <a:moveTo>
                      <a:pt x="0" y="0"/>
                    </a:moveTo>
                    <a:lnTo>
                      <a:pt x="0" y="91"/>
                    </a:lnTo>
                    <a:lnTo>
                      <a:pt x="4" y="9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8" name="Freeform 42"/>
              <p:cNvSpPr>
                <a:spLocks noEditPoints="1"/>
              </p:cNvSpPr>
              <p:nvPr/>
            </p:nvSpPr>
            <p:spPr bwMode="auto">
              <a:xfrm>
                <a:off x="4416426" y="2255838"/>
                <a:ext cx="147638" cy="144462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" name="Freeform 43"/>
              <p:cNvSpPr/>
              <p:nvPr/>
            </p:nvSpPr>
            <p:spPr bwMode="auto">
              <a:xfrm>
                <a:off x="4572001" y="2255838"/>
                <a:ext cx="144463" cy="144462"/>
              </a:xfrm>
              <a:custGeom>
                <a:avLst/>
                <a:gdLst>
                  <a:gd name="T0" fmla="*/ 0 w 91"/>
                  <a:gd name="T1" fmla="*/ 0 h 91"/>
                  <a:gd name="T2" fmla="*/ 91 w 91"/>
                  <a:gd name="T3" fmla="*/ 0 h 91"/>
                  <a:gd name="T4" fmla="*/ 91 w 91"/>
                  <a:gd name="T5" fmla="*/ 4 h 91"/>
                  <a:gd name="T6" fmla="*/ 2 w 91"/>
                  <a:gd name="T7" fmla="*/ 4 h 91"/>
                  <a:gd name="T8" fmla="*/ 2 w 91"/>
                  <a:gd name="T9" fmla="*/ 44 h 91"/>
                  <a:gd name="T10" fmla="*/ 89 w 91"/>
                  <a:gd name="T11" fmla="*/ 44 h 91"/>
                  <a:gd name="T12" fmla="*/ 89 w 91"/>
                  <a:gd name="T13" fmla="*/ 48 h 91"/>
                  <a:gd name="T14" fmla="*/ 2 w 91"/>
                  <a:gd name="T15" fmla="*/ 48 h 91"/>
                  <a:gd name="T16" fmla="*/ 2 w 91"/>
                  <a:gd name="T17" fmla="*/ 87 h 91"/>
                  <a:gd name="T18" fmla="*/ 91 w 91"/>
                  <a:gd name="T19" fmla="*/ 87 h 91"/>
                  <a:gd name="T20" fmla="*/ 91 w 91"/>
                  <a:gd name="T21" fmla="*/ 91 h 91"/>
                  <a:gd name="T22" fmla="*/ 0 w 91"/>
                  <a:gd name="T23" fmla="*/ 91 h 91"/>
                  <a:gd name="T24" fmla="*/ 0 w 91"/>
                  <a:gd name="T25" fmla="*/ 0 h 91"/>
                  <a:gd name="T26" fmla="*/ 0 w 91"/>
                  <a:gd name="T2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91">
                    <a:moveTo>
                      <a:pt x="0" y="0"/>
                    </a:moveTo>
                    <a:lnTo>
                      <a:pt x="91" y="0"/>
                    </a:lnTo>
                    <a:lnTo>
                      <a:pt x="91" y="4"/>
                    </a:lnTo>
                    <a:lnTo>
                      <a:pt x="2" y="4"/>
                    </a:lnTo>
                    <a:lnTo>
                      <a:pt x="2" y="44"/>
                    </a:lnTo>
                    <a:lnTo>
                      <a:pt x="89" y="44"/>
                    </a:lnTo>
                    <a:lnTo>
                      <a:pt x="89" y="48"/>
                    </a:lnTo>
                    <a:lnTo>
                      <a:pt x="2" y="48"/>
                    </a:lnTo>
                    <a:lnTo>
                      <a:pt x="2" y="87"/>
                    </a:lnTo>
                    <a:lnTo>
                      <a:pt x="91" y="87"/>
                    </a:lnTo>
                    <a:lnTo>
                      <a:pt x="91" y="91"/>
                    </a:lnTo>
                    <a:lnTo>
                      <a:pt x="0" y="9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" name="Freeform 44"/>
              <p:cNvSpPr/>
              <p:nvPr/>
            </p:nvSpPr>
            <p:spPr bwMode="auto">
              <a:xfrm>
                <a:off x="4719638" y="2255838"/>
                <a:ext cx="282575" cy="144462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" name="Freeform 45"/>
              <p:cNvSpPr/>
              <p:nvPr/>
            </p:nvSpPr>
            <p:spPr bwMode="auto">
              <a:xfrm>
                <a:off x="5010151" y="2255838"/>
                <a:ext cx="9525" cy="144462"/>
              </a:xfrm>
              <a:custGeom>
                <a:avLst/>
                <a:gdLst>
                  <a:gd name="T0" fmla="*/ 0 w 6"/>
                  <a:gd name="T1" fmla="*/ 0 h 91"/>
                  <a:gd name="T2" fmla="*/ 0 w 6"/>
                  <a:gd name="T3" fmla="*/ 91 h 91"/>
                  <a:gd name="T4" fmla="*/ 6 w 6"/>
                  <a:gd name="T5" fmla="*/ 91 h 91"/>
                  <a:gd name="T6" fmla="*/ 6 w 6"/>
                  <a:gd name="T7" fmla="*/ 0 h 91"/>
                  <a:gd name="T8" fmla="*/ 0 w 6"/>
                  <a:gd name="T9" fmla="*/ 0 h 91"/>
                  <a:gd name="T10" fmla="*/ 0 w 6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91">
                    <a:moveTo>
                      <a:pt x="0" y="0"/>
                    </a:moveTo>
                    <a:lnTo>
                      <a:pt x="0" y="91"/>
                    </a:lnTo>
                    <a:lnTo>
                      <a:pt x="6" y="91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2" name="Freeform 46"/>
              <p:cNvSpPr/>
              <p:nvPr/>
            </p:nvSpPr>
            <p:spPr bwMode="auto">
              <a:xfrm>
                <a:off x="5029201" y="2255838"/>
                <a:ext cx="146050" cy="144462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" name="Freeform 47"/>
              <p:cNvSpPr/>
              <p:nvPr/>
            </p:nvSpPr>
            <p:spPr bwMode="auto">
              <a:xfrm>
                <a:off x="5181601" y="2255838"/>
                <a:ext cx="144463" cy="144462"/>
              </a:xfrm>
              <a:custGeom>
                <a:avLst/>
                <a:gdLst>
                  <a:gd name="T0" fmla="*/ 87 w 91"/>
                  <a:gd name="T1" fmla="*/ 0 h 91"/>
                  <a:gd name="T2" fmla="*/ 91 w 91"/>
                  <a:gd name="T3" fmla="*/ 0 h 91"/>
                  <a:gd name="T4" fmla="*/ 91 w 91"/>
                  <a:gd name="T5" fmla="*/ 91 h 91"/>
                  <a:gd name="T6" fmla="*/ 87 w 91"/>
                  <a:gd name="T7" fmla="*/ 91 h 91"/>
                  <a:gd name="T8" fmla="*/ 4 w 91"/>
                  <a:gd name="T9" fmla="*/ 6 h 91"/>
                  <a:gd name="T10" fmla="*/ 4 w 91"/>
                  <a:gd name="T11" fmla="*/ 91 h 91"/>
                  <a:gd name="T12" fmla="*/ 0 w 91"/>
                  <a:gd name="T13" fmla="*/ 91 h 91"/>
                  <a:gd name="T14" fmla="*/ 0 w 91"/>
                  <a:gd name="T15" fmla="*/ 0 h 91"/>
                  <a:gd name="T16" fmla="*/ 4 w 91"/>
                  <a:gd name="T17" fmla="*/ 0 h 91"/>
                  <a:gd name="T18" fmla="*/ 87 w 91"/>
                  <a:gd name="T19" fmla="*/ 85 h 91"/>
                  <a:gd name="T20" fmla="*/ 87 w 91"/>
                  <a:gd name="T21" fmla="*/ 0 h 91"/>
                  <a:gd name="T22" fmla="*/ 87 w 91"/>
                  <a:gd name="T23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1" h="91">
                    <a:moveTo>
                      <a:pt x="87" y="0"/>
                    </a:moveTo>
                    <a:lnTo>
                      <a:pt x="91" y="0"/>
                    </a:lnTo>
                    <a:lnTo>
                      <a:pt x="91" y="91"/>
                    </a:lnTo>
                    <a:lnTo>
                      <a:pt x="87" y="91"/>
                    </a:lnTo>
                    <a:lnTo>
                      <a:pt x="4" y="6"/>
                    </a:lnTo>
                    <a:lnTo>
                      <a:pt x="4" y="91"/>
                    </a:lnTo>
                    <a:lnTo>
                      <a:pt x="0" y="91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87" y="85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4" name="Freeform 48"/>
              <p:cNvSpPr>
                <a:spLocks noEditPoints="1"/>
              </p:cNvSpPr>
              <p:nvPr/>
            </p:nvSpPr>
            <p:spPr bwMode="auto">
              <a:xfrm>
                <a:off x="3944938" y="2255838"/>
                <a:ext cx="144463" cy="144462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5" name="Freeform 49"/>
              <p:cNvSpPr>
                <a:spLocks noEditPoints="1"/>
              </p:cNvSpPr>
              <p:nvPr/>
            </p:nvSpPr>
            <p:spPr bwMode="auto">
              <a:xfrm>
                <a:off x="4097338" y="2255838"/>
                <a:ext cx="144463" cy="144462"/>
              </a:xfrm>
              <a:custGeom>
                <a:avLst/>
                <a:gdLst>
                  <a:gd name="T0" fmla="*/ 91 w 91"/>
                  <a:gd name="T1" fmla="*/ 91 h 91"/>
                  <a:gd name="T2" fmla="*/ 87 w 91"/>
                  <a:gd name="T3" fmla="*/ 91 h 91"/>
                  <a:gd name="T4" fmla="*/ 84 w 91"/>
                  <a:gd name="T5" fmla="*/ 84 h 91"/>
                  <a:gd name="T6" fmla="*/ 8 w 91"/>
                  <a:gd name="T7" fmla="*/ 84 h 91"/>
                  <a:gd name="T8" fmla="*/ 4 w 91"/>
                  <a:gd name="T9" fmla="*/ 91 h 91"/>
                  <a:gd name="T10" fmla="*/ 0 w 91"/>
                  <a:gd name="T11" fmla="*/ 91 h 91"/>
                  <a:gd name="T12" fmla="*/ 42 w 91"/>
                  <a:gd name="T13" fmla="*/ 0 h 91"/>
                  <a:gd name="T14" fmla="*/ 46 w 91"/>
                  <a:gd name="T15" fmla="*/ 0 h 91"/>
                  <a:gd name="T16" fmla="*/ 91 w 91"/>
                  <a:gd name="T17" fmla="*/ 91 h 91"/>
                  <a:gd name="T18" fmla="*/ 91 w 91"/>
                  <a:gd name="T19" fmla="*/ 91 h 91"/>
                  <a:gd name="T20" fmla="*/ 10 w 91"/>
                  <a:gd name="T21" fmla="*/ 80 h 91"/>
                  <a:gd name="T22" fmla="*/ 82 w 91"/>
                  <a:gd name="T23" fmla="*/ 80 h 91"/>
                  <a:gd name="T24" fmla="*/ 44 w 91"/>
                  <a:gd name="T25" fmla="*/ 6 h 91"/>
                  <a:gd name="T26" fmla="*/ 10 w 91"/>
                  <a:gd name="T27" fmla="*/ 80 h 91"/>
                  <a:gd name="T28" fmla="*/ 10 w 91"/>
                  <a:gd name="T29" fmla="*/ 8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" h="91">
                    <a:moveTo>
                      <a:pt x="91" y="91"/>
                    </a:moveTo>
                    <a:lnTo>
                      <a:pt x="87" y="91"/>
                    </a:lnTo>
                    <a:lnTo>
                      <a:pt x="84" y="84"/>
                    </a:lnTo>
                    <a:lnTo>
                      <a:pt x="8" y="84"/>
                    </a:lnTo>
                    <a:lnTo>
                      <a:pt x="4" y="91"/>
                    </a:lnTo>
                    <a:lnTo>
                      <a:pt x="0" y="91"/>
                    </a:lnTo>
                    <a:lnTo>
                      <a:pt x="42" y="0"/>
                    </a:lnTo>
                    <a:lnTo>
                      <a:pt x="46" y="0"/>
                    </a:lnTo>
                    <a:lnTo>
                      <a:pt x="91" y="91"/>
                    </a:lnTo>
                    <a:lnTo>
                      <a:pt x="91" y="91"/>
                    </a:lnTo>
                    <a:close/>
                    <a:moveTo>
                      <a:pt x="10" y="80"/>
                    </a:moveTo>
                    <a:lnTo>
                      <a:pt x="82" y="80"/>
                    </a:lnTo>
                    <a:lnTo>
                      <a:pt x="44" y="6"/>
                    </a:lnTo>
                    <a:lnTo>
                      <a:pt x="10" y="80"/>
                    </a:lnTo>
                    <a:lnTo>
                      <a:pt x="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6" name="Freeform 50"/>
              <p:cNvSpPr>
                <a:spLocks noEditPoints="1"/>
              </p:cNvSpPr>
              <p:nvPr/>
            </p:nvSpPr>
            <p:spPr bwMode="auto">
              <a:xfrm>
                <a:off x="4248151" y="2255838"/>
                <a:ext cx="144463" cy="144462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" name="Freeform 51"/>
              <p:cNvSpPr/>
              <p:nvPr/>
            </p:nvSpPr>
            <p:spPr bwMode="auto">
              <a:xfrm>
                <a:off x="4397376" y="2255838"/>
                <a:ext cx="6350" cy="144462"/>
              </a:xfrm>
              <a:custGeom>
                <a:avLst/>
                <a:gdLst>
                  <a:gd name="T0" fmla="*/ 0 w 4"/>
                  <a:gd name="T1" fmla="*/ 0 h 91"/>
                  <a:gd name="T2" fmla="*/ 0 w 4"/>
                  <a:gd name="T3" fmla="*/ 91 h 91"/>
                  <a:gd name="T4" fmla="*/ 4 w 4"/>
                  <a:gd name="T5" fmla="*/ 91 h 91"/>
                  <a:gd name="T6" fmla="*/ 4 w 4"/>
                  <a:gd name="T7" fmla="*/ 0 h 91"/>
                  <a:gd name="T8" fmla="*/ 0 w 4"/>
                  <a:gd name="T9" fmla="*/ 0 h 91"/>
                  <a:gd name="T10" fmla="*/ 0 w 4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91">
                    <a:moveTo>
                      <a:pt x="0" y="0"/>
                    </a:moveTo>
                    <a:lnTo>
                      <a:pt x="0" y="91"/>
                    </a:lnTo>
                    <a:lnTo>
                      <a:pt x="4" y="9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8" name="Freeform 52"/>
              <p:cNvSpPr>
                <a:spLocks noEditPoints="1"/>
              </p:cNvSpPr>
              <p:nvPr/>
            </p:nvSpPr>
            <p:spPr bwMode="auto">
              <a:xfrm>
                <a:off x="4416426" y="2255838"/>
                <a:ext cx="147638" cy="144462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" name="Freeform 53"/>
              <p:cNvSpPr/>
              <p:nvPr/>
            </p:nvSpPr>
            <p:spPr bwMode="auto">
              <a:xfrm>
                <a:off x="4572001" y="2255838"/>
                <a:ext cx="144463" cy="144462"/>
              </a:xfrm>
              <a:custGeom>
                <a:avLst/>
                <a:gdLst>
                  <a:gd name="T0" fmla="*/ 0 w 91"/>
                  <a:gd name="T1" fmla="*/ 0 h 91"/>
                  <a:gd name="T2" fmla="*/ 91 w 91"/>
                  <a:gd name="T3" fmla="*/ 0 h 91"/>
                  <a:gd name="T4" fmla="*/ 91 w 91"/>
                  <a:gd name="T5" fmla="*/ 4 h 91"/>
                  <a:gd name="T6" fmla="*/ 2 w 91"/>
                  <a:gd name="T7" fmla="*/ 4 h 91"/>
                  <a:gd name="T8" fmla="*/ 2 w 91"/>
                  <a:gd name="T9" fmla="*/ 44 h 91"/>
                  <a:gd name="T10" fmla="*/ 89 w 91"/>
                  <a:gd name="T11" fmla="*/ 44 h 91"/>
                  <a:gd name="T12" fmla="*/ 89 w 91"/>
                  <a:gd name="T13" fmla="*/ 48 h 91"/>
                  <a:gd name="T14" fmla="*/ 2 w 91"/>
                  <a:gd name="T15" fmla="*/ 48 h 91"/>
                  <a:gd name="T16" fmla="*/ 2 w 91"/>
                  <a:gd name="T17" fmla="*/ 87 h 91"/>
                  <a:gd name="T18" fmla="*/ 91 w 91"/>
                  <a:gd name="T19" fmla="*/ 87 h 91"/>
                  <a:gd name="T20" fmla="*/ 91 w 91"/>
                  <a:gd name="T21" fmla="*/ 91 h 91"/>
                  <a:gd name="T22" fmla="*/ 0 w 91"/>
                  <a:gd name="T23" fmla="*/ 91 h 91"/>
                  <a:gd name="T24" fmla="*/ 0 w 91"/>
                  <a:gd name="T25" fmla="*/ 0 h 91"/>
                  <a:gd name="T26" fmla="*/ 0 w 91"/>
                  <a:gd name="T2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91">
                    <a:moveTo>
                      <a:pt x="0" y="0"/>
                    </a:moveTo>
                    <a:lnTo>
                      <a:pt x="91" y="0"/>
                    </a:lnTo>
                    <a:lnTo>
                      <a:pt x="91" y="4"/>
                    </a:lnTo>
                    <a:lnTo>
                      <a:pt x="2" y="4"/>
                    </a:lnTo>
                    <a:lnTo>
                      <a:pt x="2" y="44"/>
                    </a:lnTo>
                    <a:lnTo>
                      <a:pt x="89" y="44"/>
                    </a:lnTo>
                    <a:lnTo>
                      <a:pt x="89" y="48"/>
                    </a:lnTo>
                    <a:lnTo>
                      <a:pt x="2" y="48"/>
                    </a:lnTo>
                    <a:lnTo>
                      <a:pt x="2" y="87"/>
                    </a:lnTo>
                    <a:lnTo>
                      <a:pt x="91" y="87"/>
                    </a:lnTo>
                    <a:lnTo>
                      <a:pt x="91" y="91"/>
                    </a:lnTo>
                    <a:lnTo>
                      <a:pt x="0" y="9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Freeform 54"/>
              <p:cNvSpPr/>
              <p:nvPr/>
            </p:nvSpPr>
            <p:spPr bwMode="auto">
              <a:xfrm>
                <a:off x="4719638" y="2255838"/>
                <a:ext cx="282575" cy="144462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Freeform 55"/>
              <p:cNvSpPr/>
              <p:nvPr/>
            </p:nvSpPr>
            <p:spPr bwMode="auto">
              <a:xfrm>
                <a:off x="5010151" y="2255838"/>
                <a:ext cx="9525" cy="144462"/>
              </a:xfrm>
              <a:custGeom>
                <a:avLst/>
                <a:gdLst>
                  <a:gd name="T0" fmla="*/ 0 w 6"/>
                  <a:gd name="T1" fmla="*/ 0 h 91"/>
                  <a:gd name="T2" fmla="*/ 0 w 6"/>
                  <a:gd name="T3" fmla="*/ 91 h 91"/>
                  <a:gd name="T4" fmla="*/ 6 w 6"/>
                  <a:gd name="T5" fmla="*/ 91 h 91"/>
                  <a:gd name="T6" fmla="*/ 6 w 6"/>
                  <a:gd name="T7" fmla="*/ 0 h 91"/>
                  <a:gd name="T8" fmla="*/ 0 w 6"/>
                  <a:gd name="T9" fmla="*/ 0 h 91"/>
                  <a:gd name="T10" fmla="*/ 0 w 6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91">
                    <a:moveTo>
                      <a:pt x="0" y="0"/>
                    </a:moveTo>
                    <a:lnTo>
                      <a:pt x="0" y="91"/>
                    </a:lnTo>
                    <a:lnTo>
                      <a:pt x="6" y="91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2" name="Freeform 56"/>
              <p:cNvSpPr/>
              <p:nvPr/>
            </p:nvSpPr>
            <p:spPr bwMode="auto">
              <a:xfrm>
                <a:off x="5029201" y="2255838"/>
                <a:ext cx="146050" cy="144462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Freeform 57"/>
              <p:cNvSpPr/>
              <p:nvPr/>
            </p:nvSpPr>
            <p:spPr bwMode="auto">
              <a:xfrm>
                <a:off x="5181601" y="2255838"/>
                <a:ext cx="144463" cy="144462"/>
              </a:xfrm>
              <a:custGeom>
                <a:avLst/>
                <a:gdLst>
                  <a:gd name="T0" fmla="*/ 87 w 91"/>
                  <a:gd name="T1" fmla="*/ 0 h 91"/>
                  <a:gd name="T2" fmla="*/ 91 w 91"/>
                  <a:gd name="T3" fmla="*/ 0 h 91"/>
                  <a:gd name="T4" fmla="*/ 91 w 91"/>
                  <a:gd name="T5" fmla="*/ 91 h 91"/>
                  <a:gd name="T6" fmla="*/ 87 w 91"/>
                  <a:gd name="T7" fmla="*/ 91 h 91"/>
                  <a:gd name="T8" fmla="*/ 4 w 91"/>
                  <a:gd name="T9" fmla="*/ 6 h 91"/>
                  <a:gd name="T10" fmla="*/ 4 w 91"/>
                  <a:gd name="T11" fmla="*/ 91 h 91"/>
                  <a:gd name="T12" fmla="*/ 0 w 91"/>
                  <a:gd name="T13" fmla="*/ 91 h 91"/>
                  <a:gd name="T14" fmla="*/ 0 w 91"/>
                  <a:gd name="T15" fmla="*/ 0 h 91"/>
                  <a:gd name="T16" fmla="*/ 4 w 91"/>
                  <a:gd name="T17" fmla="*/ 0 h 91"/>
                  <a:gd name="T18" fmla="*/ 87 w 91"/>
                  <a:gd name="T19" fmla="*/ 85 h 91"/>
                  <a:gd name="T20" fmla="*/ 87 w 91"/>
                  <a:gd name="T21" fmla="*/ 0 h 91"/>
                  <a:gd name="T22" fmla="*/ 87 w 91"/>
                  <a:gd name="T23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1" h="91">
                    <a:moveTo>
                      <a:pt x="87" y="0"/>
                    </a:moveTo>
                    <a:lnTo>
                      <a:pt x="91" y="0"/>
                    </a:lnTo>
                    <a:lnTo>
                      <a:pt x="91" y="91"/>
                    </a:lnTo>
                    <a:lnTo>
                      <a:pt x="87" y="91"/>
                    </a:lnTo>
                    <a:lnTo>
                      <a:pt x="4" y="6"/>
                    </a:lnTo>
                    <a:lnTo>
                      <a:pt x="4" y="91"/>
                    </a:lnTo>
                    <a:lnTo>
                      <a:pt x="0" y="91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87" y="85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" name="Freeform 58"/>
              <p:cNvSpPr>
                <a:spLocks noEditPoints="1"/>
              </p:cNvSpPr>
              <p:nvPr/>
            </p:nvSpPr>
            <p:spPr bwMode="auto">
              <a:xfrm>
                <a:off x="3944938" y="1822450"/>
                <a:ext cx="350838" cy="346075"/>
              </a:xfrm>
              <a:custGeom>
                <a:avLst/>
                <a:gdLst>
                  <a:gd name="T0" fmla="*/ 32 w 117"/>
                  <a:gd name="T1" fmla="*/ 5 h 115"/>
                  <a:gd name="T2" fmla="*/ 32 w 117"/>
                  <a:gd name="T3" fmla="*/ 7 h 115"/>
                  <a:gd name="T4" fmla="*/ 27 w 117"/>
                  <a:gd name="T5" fmla="*/ 13 h 115"/>
                  <a:gd name="T6" fmla="*/ 38 w 117"/>
                  <a:gd name="T7" fmla="*/ 19 h 115"/>
                  <a:gd name="T8" fmla="*/ 48 w 117"/>
                  <a:gd name="T9" fmla="*/ 26 h 115"/>
                  <a:gd name="T10" fmla="*/ 20 w 117"/>
                  <a:gd name="T11" fmla="*/ 25 h 115"/>
                  <a:gd name="T12" fmla="*/ 8 w 117"/>
                  <a:gd name="T13" fmla="*/ 41 h 115"/>
                  <a:gd name="T14" fmla="*/ 24 w 117"/>
                  <a:gd name="T15" fmla="*/ 1 h 115"/>
                  <a:gd name="T16" fmla="*/ 23 w 117"/>
                  <a:gd name="T17" fmla="*/ 64 h 115"/>
                  <a:gd name="T18" fmla="*/ 20 w 117"/>
                  <a:gd name="T19" fmla="*/ 48 h 115"/>
                  <a:gd name="T20" fmla="*/ 10 w 117"/>
                  <a:gd name="T21" fmla="*/ 40 h 115"/>
                  <a:gd name="T22" fmla="*/ 20 w 117"/>
                  <a:gd name="T23" fmla="*/ 41 h 115"/>
                  <a:gd name="T24" fmla="*/ 42 w 117"/>
                  <a:gd name="T25" fmla="*/ 41 h 115"/>
                  <a:gd name="T26" fmla="*/ 43 w 117"/>
                  <a:gd name="T27" fmla="*/ 48 h 115"/>
                  <a:gd name="T28" fmla="*/ 30 w 117"/>
                  <a:gd name="T29" fmla="*/ 48 h 115"/>
                  <a:gd name="T30" fmla="*/ 39 w 117"/>
                  <a:gd name="T31" fmla="*/ 64 h 115"/>
                  <a:gd name="T32" fmla="*/ 49 w 117"/>
                  <a:gd name="T33" fmla="*/ 71 h 115"/>
                  <a:gd name="T34" fmla="*/ 30 w 117"/>
                  <a:gd name="T35" fmla="*/ 71 h 115"/>
                  <a:gd name="T36" fmla="*/ 35 w 117"/>
                  <a:gd name="T37" fmla="*/ 93 h 115"/>
                  <a:gd name="T38" fmla="*/ 48 w 117"/>
                  <a:gd name="T39" fmla="*/ 92 h 115"/>
                  <a:gd name="T40" fmla="*/ 24 w 117"/>
                  <a:gd name="T41" fmla="*/ 108 h 115"/>
                  <a:gd name="T42" fmla="*/ 23 w 117"/>
                  <a:gd name="T43" fmla="*/ 95 h 115"/>
                  <a:gd name="T44" fmla="*/ 15 w 117"/>
                  <a:gd name="T45" fmla="*/ 71 h 115"/>
                  <a:gd name="T46" fmla="*/ 0 w 117"/>
                  <a:gd name="T47" fmla="*/ 63 h 115"/>
                  <a:gd name="T48" fmla="*/ 66 w 117"/>
                  <a:gd name="T49" fmla="*/ 66 h 115"/>
                  <a:gd name="T50" fmla="*/ 53 w 117"/>
                  <a:gd name="T51" fmla="*/ 67 h 115"/>
                  <a:gd name="T52" fmla="*/ 54 w 117"/>
                  <a:gd name="T53" fmla="*/ 57 h 115"/>
                  <a:gd name="T54" fmla="*/ 53 w 117"/>
                  <a:gd name="T55" fmla="*/ 28 h 115"/>
                  <a:gd name="T56" fmla="*/ 82 w 117"/>
                  <a:gd name="T57" fmla="*/ 28 h 115"/>
                  <a:gd name="T58" fmla="*/ 94 w 117"/>
                  <a:gd name="T59" fmla="*/ 0 h 115"/>
                  <a:gd name="T60" fmla="*/ 105 w 117"/>
                  <a:gd name="T61" fmla="*/ 5 h 115"/>
                  <a:gd name="T62" fmla="*/ 98 w 117"/>
                  <a:gd name="T63" fmla="*/ 10 h 115"/>
                  <a:gd name="T64" fmla="*/ 95 w 117"/>
                  <a:gd name="T65" fmla="*/ 28 h 115"/>
                  <a:gd name="T66" fmla="*/ 104 w 117"/>
                  <a:gd name="T67" fmla="*/ 37 h 115"/>
                  <a:gd name="T68" fmla="*/ 105 w 117"/>
                  <a:gd name="T69" fmla="*/ 67 h 115"/>
                  <a:gd name="T70" fmla="*/ 95 w 117"/>
                  <a:gd name="T71" fmla="*/ 66 h 115"/>
                  <a:gd name="T72" fmla="*/ 92 w 117"/>
                  <a:gd name="T73" fmla="*/ 102 h 115"/>
                  <a:gd name="T74" fmla="*/ 100 w 117"/>
                  <a:gd name="T75" fmla="*/ 108 h 115"/>
                  <a:gd name="T76" fmla="*/ 117 w 117"/>
                  <a:gd name="T77" fmla="*/ 99 h 115"/>
                  <a:gd name="T78" fmla="*/ 94 w 117"/>
                  <a:gd name="T79" fmla="*/ 114 h 115"/>
                  <a:gd name="T80" fmla="*/ 84 w 117"/>
                  <a:gd name="T81" fmla="*/ 66 h 115"/>
                  <a:gd name="T82" fmla="*/ 67 w 117"/>
                  <a:gd name="T83" fmla="*/ 96 h 115"/>
                  <a:gd name="T84" fmla="*/ 35 w 117"/>
                  <a:gd name="T85" fmla="*/ 108 h 115"/>
                  <a:gd name="T86" fmla="*/ 66 w 117"/>
                  <a:gd name="T87" fmla="*/ 66 h 115"/>
                  <a:gd name="T88" fmla="*/ 74 w 117"/>
                  <a:gd name="T89" fmla="*/ 19 h 115"/>
                  <a:gd name="T90" fmla="*/ 54 w 117"/>
                  <a:gd name="T91" fmla="*/ 5 h 115"/>
                  <a:gd name="T92" fmla="*/ 61 w 117"/>
                  <a:gd name="T93" fmla="*/ 35 h 115"/>
                  <a:gd name="T94" fmla="*/ 97 w 117"/>
                  <a:gd name="T95" fmla="*/ 60 h 115"/>
                  <a:gd name="T96" fmla="*/ 61 w 117"/>
                  <a:gd name="T97" fmla="*/ 3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7" h="115">
                    <a:moveTo>
                      <a:pt x="24" y="1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3" y="6"/>
                      <a:pt x="32" y="7"/>
                    </a:cubicBezTo>
                    <a:cubicBezTo>
                      <a:pt x="31" y="7"/>
                      <a:pt x="29" y="8"/>
                      <a:pt x="29" y="10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6" y="15"/>
                      <a:pt x="24" y="17"/>
                      <a:pt x="23" y="1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42" y="19"/>
                      <a:pt x="45" y="19"/>
                      <a:pt x="48" y="1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6"/>
                      <a:pt x="42" y="25"/>
                      <a:pt x="3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6"/>
                      <a:pt x="19" y="27"/>
                      <a:pt x="18" y="28"/>
                    </a:cubicBezTo>
                    <a:cubicBezTo>
                      <a:pt x="14" y="34"/>
                      <a:pt x="11" y="38"/>
                      <a:pt x="8" y="41"/>
                    </a:cubicBezTo>
                    <a:cubicBezTo>
                      <a:pt x="6" y="39"/>
                      <a:pt x="3" y="38"/>
                      <a:pt x="0" y="37"/>
                    </a:cubicBezTo>
                    <a:cubicBezTo>
                      <a:pt x="10" y="29"/>
                      <a:pt x="18" y="17"/>
                      <a:pt x="24" y="1"/>
                    </a:cubicBezTo>
                    <a:close/>
                    <a:moveTo>
                      <a:pt x="15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7" y="48"/>
                      <a:pt x="14" y="48"/>
                      <a:pt x="10" y="48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1" y="40"/>
                      <a:pt x="12" y="41"/>
                    </a:cubicBezTo>
                    <a:cubicBezTo>
                      <a:pt x="15" y="41"/>
                      <a:pt x="18" y="41"/>
                      <a:pt x="20" y="4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5" y="41"/>
                      <a:pt x="38" y="41"/>
                      <a:pt x="42" y="41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1" y="48"/>
                      <a:pt x="37" y="48"/>
                      <a:pt x="33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40" y="64"/>
                      <a:pt x="44" y="64"/>
                      <a:pt x="49" y="63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5" y="71"/>
                      <a:pt x="42" y="71"/>
                      <a:pt x="39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1" y="95"/>
                      <a:pt x="33" y="94"/>
                      <a:pt x="35" y="93"/>
                    </a:cubicBezTo>
                    <a:cubicBezTo>
                      <a:pt x="37" y="91"/>
                      <a:pt x="41" y="88"/>
                      <a:pt x="46" y="84"/>
                    </a:cubicBezTo>
                    <a:cubicBezTo>
                      <a:pt x="46" y="87"/>
                      <a:pt x="47" y="89"/>
                      <a:pt x="48" y="92"/>
                    </a:cubicBezTo>
                    <a:cubicBezTo>
                      <a:pt x="47" y="92"/>
                      <a:pt x="46" y="93"/>
                      <a:pt x="45" y="94"/>
                    </a:cubicBezTo>
                    <a:cubicBezTo>
                      <a:pt x="35" y="99"/>
                      <a:pt x="28" y="104"/>
                      <a:pt x="24" y="108"/>
                    </a:cubicBezTo>
                    <a:cubicBezTo>
                      <a:pt x="23" y="105"/>
                      <a:pt x="21" y="103"/>
                      <a:pt x="19" y="100"/>
                    </a:cubicBezTo>
                    <a:cubicBezTo>
                      <a:pt x="22" y="100"/>
                      <a:pt x="23" y="98"/>
                      <a:pt x="23" y="95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2" y="71"/>
                      <a:pt x="4" y="71"/>
                      <a:pt x="0" y="7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4" y="64"/>
                      <a:pt x="12" y="64"/>
                      <a:pt x="15" y="64"/>
                    </a:cubicBezTo>
                    <a:close/>
                    <a:moveTo>
                      <a:pt x="66" y="66"/>
                    </a:moveTo>
                    <a:cubicBezTo>
                      <a:pt x="63" y="66"/>
                      <a:pt x="63" y="66"/>
                      <a:pt x="63" y="66"/>
                    </a:cubicBezTo>
                    <a:cubicBezTo>
                      <a:pt x="61" y="66"/>
                      <a:pt x="58" y="67"/>
                      <a:pt x="53" y="67"/>
                    </a:cubicBezTo>
                    <a:cubicBezTo>
                      <a:pt x="53" y="67"/>
                      <a:pt x="53" y="67"/>
                      <a:pt x="53" y="66"/>
                    </a:cubicBezTo>
                    <a:cubicBezTo>
                      <a:pt x="54" y="63"/>
                      <a:pt x="54" y="60"/>
                      <a:pt x="54" y="57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5" y="34"/>
                      <a:pt x="54" y="31"/>
                      <a:pt x="53" y="28"/>
                    </a:cubicBezTo>
                    <a:cubicBezTo>
                      <a:pt x="57" y="28"/>
                      <a:pt x="60" y="28"/>
                      <a:pt x="63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2" y="28"/>
                      <a:pt x="83" y="27"/>
                      <a:pt x="83" y="27"/>
                    </a:cubicBezTo>
                    <a:cubicBezTo>
                      <a:pt x="90" y="14"/>
                      <a:pt x="94" y="5"/>
                      <a:pt x="94" y="0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4"/>
                      <a:pt x="105" y="4"/>
                      <a:pt x="105" y="5"/>
                    </a:cubicBezTo>
                    <a:cubicBezTo>
                      <a:pt x="105" y="5"/>
                      <a:pt x="104" y="5"/>
                      <a:pt x="103" y="6"/>
                    </a:cubicBezTo>
                    <a:cubicBezTo>
                      <a:pt x="100" y="7"/>
                      <a:pt x="99" y="8"/>
                      <a:pt x="98" y="10"/>
                    </a:cubicBezTo>
                    <a:cubicBezTo>
                      <a:pt x="95" y="16"/>
                      <a:pt x="92" y="22"/>
                      <a:pt x="89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101" y="28"/>
                      <a:pt x="105" y="28"/>
                    </a:cubicBezTo>
                    <a:cubicBezTo>
                      <a:pt x="104" y="31"/>
                      <a:pt x="104" y="35"/>
                      <a:pt x="104" y="37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4" y="60"/>
                      <a:pt x="104" y="63"/>
                      <a:pt x="105" y="67"/>
                    </a:cubicBezTo>
                    <a:cubicBezTo>
                      <a:pt x="104" y="67"/>
                      <a:pt x="104" y="67"/>
                      <a:pt x="103" y="67"/>
                    </a:cubicBezTo>
                    <a:cubicBezTo>
                      <a:pt x="100" y="67"/>
                      <a:pt x="97" y="66"/>
                      <a:pt x="95" y="66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100"/>
                      <a:pt x="92" y="102"/>
                      <a:pt x="92" y="102"/>
                    </a:cubicBezTo>
                    <a:cubicBezTo>
                      <a:pt x="92" y="107"/>
                      <a:pt x="92" y="108"/>
                      <a:pt x="96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106" y="108"/>
                      <a:pt x="109" y="104"/>
                      <a:pt x="108" y="95"/>
                    </a:cubicBezTo>
                    <a:cubicBezTo>
                      <a:pt x="111" y="98"/>
                      <a:pt x="113" y="99"/>
                      <a:pt x="117" y="99"/>
                    </a:cubicBezTo>
                    <a:cubicBezTo>
                      <a:pt x="116" y="110"/>
                      <a:pt x="111" y="115"/>
                      <a:pt x="101" y="114"/>
                    </a:cubicBezTo>
                    <a:cubicBezTo>
                      <a:pt x="94" y="114"/>
                      <a:pt x="94" y="114"/>
                      <a:pt x="94" y="114"/>
                    </a:cubicBezTo>
                    <a:cubicBezTo>
                      <a:pt x="87" y="115"/>
                      <a:pt x="84" y="112"/>
                      <a:pt x="84" y="105"/>
                    </a:cubicBezTo>
                    <a:cubicBezTo>
                      <a:pt x="84" y="69"/>
                      <a:pt x="84" y="66"/>
                      <a:pt x="84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3" y="80"/>
                      <a:pt x="71" y="89"/>
                      <a:pt x="67" y="96"/>
                    </a:cubicBezTo>
                    <a:cubicBezTo>
                      <a:pt x="63" y="102"/>
                      <a:pt x="55" y="108"/>
                      <a:pt x="42" y="114"/>
                    </a:cubicBezTo>
                    <a:cubicBezTo>
                      <a:pt x="40" y="111"/>
                      <a:pt x="38" y="108"/>
                      <a:pt x="35" y="108"/>
                    </a:cubicBezTo>
                    <a:cubicBezTo>
                      <a:pt x="48" y="103"/>
                      <a:pt x="56" y="99"/>
                      <a:pt x="59" y="94"/>
                    </a:cubicBezTo>
                    <a:cubicBezTo>
                      <a:pt x="63" y="89"/>
                      <a:pt x="65" y="80"/>
                      <a:pt x="66" y="66"/>
                    </a:cubicBezTo>
                    <a:close/>
                    <a:moveTo>
                      <a:pt x="60" y="0"/>
                    </a:moveTo>
                    <a:cubicBezTo>
                      <a:pt x="66" y="6"/>
                      <a:pt x="70" y="13"/>
                      <a:pt x="74" y="19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3" y="15"/>
                      <a:pt x="58" y="9"/>
                      <a:pt x="54" y="5"/>
                    </a:cubicBezTo>
                    <a:cubicBezTo>
                      <a:pt x="60" y="0"/>
                      <a:pt x="60" y="0"/>
                      <a:pt x="60" y="0"/>
                    </a:cubicBezTo>
                    <a:close/>
                    <a:moveTo>
                      <a:pt x="61" y="35"/>
                    </a:moveTo>
                    <a:cubicBezTo>
                      <a:pt x="61" y="60"/>
                      <a:pt x="61" y="60"/>
                      <a:pt x="61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35"/>
                      <a:pt x="97" y="35"/>
                      <a:pt x="97" y="35"/>
                    </a:cubicBezTo>
                    <a:cubicBezTo>
                      <a:pt x="61" y="35"/>
                      <a:pt x="61" y="35"/>
                      <a:pt x="6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Freeform 59"/>
              <p:cNvSpPr>
                <a:spLocks noEditPoints="1"/>
              </p:cNvSpPr>
              <p:nvPr/>
            </p:nvSpPr>
            <p:spPr bwMode="auto">
              <a:xfrm>
                <a:off x="4329113" y="1822450"/>
                <a:ext cx="323850" cy="342900"/>
              </a:xfrm>
              <a:custGeom>
                <a:avLst/>
                <a:gdLst>
                  <a:gd name="T0" fmla="*/ 40 w 108"/>
                  <a:gd name="T1" fmla="*/ 52 h 114"/>
                  <a:gd name="T2" fmla="*/ 14 w 108"/>
                  <a:gd name="T3" fmla="*/ 23 h 114"/>
                  <a:gd name="T4" fmla="*/ 6 w 108"/>
                  <a:gd name="T5" fmla="*/ 17 h 114"/>
                  <a:gd name="T6" fmla="*/ 36 w 108"/>
                  <a:gd name="T7" fmla="*/ 18 h 114"/>
                  <a:gd name="T8" fmla="*/ 29 w 108"/>
                  <a:gd name="T9" fmla="*/ 1 h 114"/>
                  <a:gd name="T10" fmla="*/ 37 w 108"/>
                  <a:gd name="T11" fmla="*/ 18 h 114"/>
                  <a:gd name="T12" fmla="*/ 73 w 108"/>
                  <a:gd name="T13" fmla="*/ 0 h 114"/>
                  <a:gd name="T14" fmla="*/ 83 w 108"/>
                  <a:gd name="T15" fmla="*/ 6 h 114"/>
                  <a:gd name="T16" fmla="*/ 77 w 108"/>
                  <a:gd name="T17" fmla="*/ 9 h 114"/>
                  <a:gd name="T18" fmla="*/ 71 w 108"/>
                  <a:gd name="T19" fmla="*/ 18 h 114"/>
                  <a:gd name="T20" fmla="*/ 101 w 108"/>
                  <a:gd name="T21" fmla="*/ 17 h 114"/>
                  <a:gd name="T22" fmla="*/ 94 w 108"/>
                  <a:gd name="T23" fmla="*/ 23 h 114"/>
                  <a:gd name="T24" fmla="*/ 68 w 108"/>
                  <a:gd name="T25" fmla="*/ 52 h 114"/>
                  <a:gd name="T26" fmla="*/ 108 w 108"/>
                  <a:gd name="T27" fmla="*/ 51 h 114"/>
                  <a:gd name="T28" fmla="*/ 101 w 108"/>
                  <a:gd name="T29" fmla="*/ 58 h 114"/>
                  <a:gd name="T30" fmla="*/ 0 w 108"/>
                  <a:gd name="T31" fmla="*/ 58 h 114"/>
                  <a:gd name="T32" fmla="*/ 7 w 108"/>
                  <a:gd name="T33" fmla="*/ 52 h 114"/>
                  <a:gd name="T34" fmla="*/ 19 w 108"/>
                  <a:gd name="T35" fmla="*/ 27 h 114"/>
                  <a:gd name="T36" fmla="*/ 32 w 108"/>
                  <a:gd name="T37" fmla="*/ 43 h 114"/>
                  <a:gd name="T38" fmla="*/ 14 w 108"/>
                  <a:gd name="T39" fmla="*/ 32 h 114"/>
                  <a:gd name="T40" fmla="*/ 20 w 108"/>
                  <a:gd name="T41" fmla="*/ 114 h 114"/>
                  <a:gd name="T42" fmla="*/ 21 w 108"/>
                  <a:gd name="T43" fmla="*/ 104 h 114"/>
                  <a:gd name="T44" fmla="*/ 20 w 108"/>
                  <a:gd name="T45" fmla="*/ 70 h 114"/>
                  <a:gd name="T46" fmla="*/ 29 w 108"/>
                  <a:gd name="T47" fmla="*/ 67 h 114"/>
                  <a:gd name="T48" fmla="*/ 89 w 108"/>
                  <a:gd name="T49" fmla="*/ 67 h 114"/>
                  <a:gd name="T50" fmla="*/ 88 w 108"/>
                  <a:gd name="T51" fmla="*/ 104 h 114"/>
                  <a:gd name="T52" fmla="*/ 80 w 108"/>
                  <a:gd name="T53" fmla="*/ 114 h 114"/>
                  <a:gd name="T54" fmla="*/ 27 w 108"/>
                  <a:gd name="T55" fmla="*/ 106 h 114"/>
                  <a:gd name="T56" fmla="*/ 28 w 108"/>
                  <a:gd name="T57" fmla="*/ 114 h 114"/>
                  <a:gd name="T58" fmla="*/ 28 w 108"/>
                  <a:gd name="T59" fmla="*/ 84 h 114"/>
                  <a:gd name="T60" fmla="*/ 81 w 108"/>
                  <a:gd name="T61" fmla="*/ 73 h 114"/>
                  <a:gd name="T62" fmla="*/ 28 w 108"/>
                  <a:gd name="T63" fmla="*/ 90 h 114"/>
                  <a:gd name="T64" fmla="*/ 81 w 108"/>
                  <a:gd name="T65" fmla="*/ 101 h 114"/>
                  <a:gd name="T66" fmla="*/ 28 w 108"/>
                  <a:gd name="T67" fmla="*/ 90 h 114"/>
                  <a:gd name="T68" fmla="*/ 47 w 108"/>
                  <a:gd name="T69" fmla="*/ 52 h 114"/>
                  <a:gd name="T70" fmla="*/ 62 w 108"/>
                  <a:gd name="T71" fmla="*/ 23 h 114"/>
                  <a:gd name="T72" fmla="*/ 75 w 108"/>
                  <a:gd name="T73" fmla="*/ 45 h 114"/>
                  <a:gd name="T74" fmla="*/ 95 w 108"/>
                  <a:gd name="T75" fmla="*/ 31 h 114"/>
                  <a:gd name="T76" fmla="*/ 94 w 108"/>
                  <a:gd name="T77" fmla="*/ 33 h 114"/>
                  <a:gd name="T78" fmla="*/ 81 w 108"/>
                  <a:gd name="T79" fmla="*/ 4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8" h="114">
                    <a:moveTo>
                      <a:pt x="7" y="52"/>
                    </a:move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3"/>
                      <a:pt x="9" y="24"/>
                      <a:pt x="6" y="24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11" y="18"/>
                      <a:pt x="14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1" y="12"/>
                      <a:pt x="27" y="9"/>
                      <a:pt x="24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3" y="4"/>
                      <a:pt x="37" y="8"/>
                      <a:pt x="42" y="1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8" y="10"/>
                      <a:pt x="71" y="4"/>
                      <a:pt x="73" y="0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3" y="6"/>
                      <a:pt x="83" y="6"/>
                    </a:cubicBezTo>
                    <a:cubicBezTo>
                      <a:pt x="83" y="6"/>
                      <a:pt x="82" y="7"/>
                      <a:pt x="81" y="7"/>
                    </a:cubicBezTo>
                    <a:cubicBezTo>
                      <a:pt x="79" y="8"/>
                      <a:pt x="77" y="8"/>
                      <a:pt x="77" y="9"/>
                    </a:cubicBezTo>
                    <a:cubicBezTo>
                      <a:pt x="76" y="10"/>
                      <a:pt x="75" y="11"/>
                      <a:pt x="74" y="13"/>
                    </a:cubicBezTo>
                    <a:cubicBezTo>
                      <a:pt x="73" y="15"/>
                      <a:pt x="72" y="17"/>
                      <a:pt x="71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7" y="18"/>
                      <a:pt x="99" y="17"/>
                      <a:pt x="101" y="17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99" y="24"/>
                      <a:pt x="97" y="23"/>
                      <a:pt x="94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3" y="52"/>
                      <a:pt x="105" y="52"/>
                      <a:pt x="108" y="51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6" y="58"/>
                      <a:pt x="104" y="58"/>
                      <a:pt x="101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5" y="58"/>
                      <a:pt x="2" y="58"/>
                      <a:pt x="0" y="58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2" y="52"/>
                      <a:pt x="4" y="52"/>
                      <a:pt x="7" y="52"/>
                    </a:cubicBezTo>
                    <a:close/>
                    <a:moveTo>
                      <a:pt x="14" y="32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20" y="27"/>
                      <a:pt x="20" y="28"/>
                      <a:pt x="20" y="29"/>
                    </a:cubicBezTo>
                    <a:cubicBezTo>
                      <a:pt x="25" y="34"/>
                      <a:pt x="29" y="39"/>
                      <a:pt x="32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2" y="42"/>
                      <a:pt x="18" y="37"/>
                      <a:pt x="14" y="32"/>
                    </a:cubicBezTo>
                    <a:close/>
                    <a:moveTo>
                      <a:pt x="28" y="114"/>
                    </a:moveTo>
                    <a:cubicBezTo>
                      <a:pt x="20" y="114"/>
                      <a:pt x="20" y="114"/>
                      <a:pt x="20" y="114"/>
                    </a:cubicBezTo>
                    <a:cubicBezTo>
                      <a:pt x="20" y="114"/>
                      <a:pt x="20" y="113"/>
                      <a:pt x="20" y="112"/>
                    </a:cubicBezTo>
                    <a:cubicBezTo>
                      <a:pt x="21" y="110"/>
                      <a:pt x="21" y="106"/>
                      <a:pt x="21" y="104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4"/>
                      <a:pt x="21" y="72"/>
                      <a:pt x="20" y="70"/>
                    </a:cubicBezTo>
                    <a:cubicBezTo>
                      <a:pt x="20" y="69"/>
                      <a:pt x="20" y="68"/>
                      <a:pt x="20" y="67"/>
                    </a:cubicBezTo>
                    <a:cubicBezTo>
                      <a:pt x="22" y="67"/>
                      <a:pt x="25" y="67"/>
                      <a:pt x="29" y="67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3" y="67"/>
                      <a:pt x="86" y="67"/>
                      <a:pt x="89" y="67"/>
                    </a:cubicBezTo>
                    <a:cubicBezTo>
                      <a:pt x="88" y="69"/>
                      <a:pt x="88" y="72"/>
                      <a:pt x="88" y="75"/>
                    </a:cubicBezTo>
                    <a:cubicBezTo>
                      <a:pt x="88" y="104"/>
                      <a:pt x="88" y="104"/>
                      <a:pt x="88" y="104"/>
                    </a:cubicBezTo>
                    <a:cubicBezTo>
                      <a:pt x="88" y="107"/>
                      <a:pt x="88" y="112"/>
                      <a:pt x="89" y="114"/>
                    </a:cubicBezTo>
                    <a:cubicBezTo>
                      <a:pt x="80" y="114"/>
                      <a:pt x="80" y="114"/>
                      <a:pt x="80" y="114"/>
                    </a:cubicBezTo>
                    <a:cubicBezTo>
                      <a:pt x="81" y="112"/>
                      <a:pt x="81" y="108"/>
                      <a:pt x="81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7"/>
                      <a:pt x="27" y="110"/>
                      <a:pt x="28" y="112"/>
                    </a:cubicBezTo>
                    <a:cubicBezTo>
                      <a:pt x="28" y="113"/>
                      <a:pt x="28" y="114"/>
                      <a:pt x="28" y="114"/>
                    </a:cubicBezTo>
                    <a:close/>
                    <a:moveTo>
                      <a:pt x="28" y="73"/>
                    </a:moveTo>
                    <a:cubicBezTo>
                      <a:pt x="28" y="84"/>
                      <a:pt x="28" y="84"/>
                      <a:pt x="28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28" y="73"/>
                      <a:pt x="28" y="73"/>
                      <a:pt x="28" y="73"/>
                    </a:cubicBezTo>
                    <a:close/>
                    <a:moveTo>
                      <a:pt x="28" y="90"/>
                    </a:moveTo>
                    <a:cubicBezTo>
                      <a:pt x="28" y="101"/>
                      <a:pt x="28" y="101"/>
                      <a:pt x="28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28" y="90"/>
                      <a:pt x="28" y="90"/>
                      <a:pt x="28" y="90"/>
                    </a:cubicBezTo>
                    <a:close/>
                    <a:moveTo>
                      <a:pt x="47" y="23"/>
                    </a:moveTo>
                    <a:cubicBezTo>
                      <a:pt x="47" y="52"/>
                      <a:pt x="47" y="52"/>
                      <a:pt x="47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47" y="23"/>
                      <a:pt x="47" y="23"/>
                      <a:pt x="47" y="23"/>
                    </a:cubicBezTo>
                    <a:close/>
                    <a:moveTo>
                      <a:pt x="75" y="45"/>
                    </a:moveTo>
                    <a:cubicBezTo>
                      <a:pt x="82" y="37"/>
                      <a:pt x="86" y="31"/>
                      <a:pt x="88" y="2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3" y="34"/>
                      <a:pt x="92" y="35"/>
                      <a:pt x="91" y="36"/>
                    </a:cubicBezTo>
                    <a:cubicBezTo>
                      <a:pt x="88" y="40"/>
                      <a:pt x="85" y="44"/>
                      <a:pt x="81" y="49"/>
                    </a:cubicBezTo>
                    <a:cubicBezTo>
                      <a:pt x="75" y="45"/>
                      <a:pt x="75" y="45"/>
                      <a:pt x="75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Freeform 60"/>
              <p:cNvSpPr>
                <a:spLocks noEditPoints="1"/>
              </p:cNvSpPr>
              <p:nvPr/>
            </p:nvSpPr>
            <p:spPr bwMode="auto">
              <a:xfrm>
                <a:off x="4703763" y="1858963"/>
                <a:ext cx="184150" cy="268287"/>
              </a:xfrm>
              <a:custGeom>
                <a:avLst/>
                <a:gdLst>
                  <a:gd name="T0" fmla="*/ 8 w 61"/>
                  <a:gd name="T1" fmla="*/ 89 h 89"/>
                  <a:gd name="T2" fmla="*/ 0 w 61"/>
                  <a:gd name="T3" fmla="*/ 89 h 89"/>
                  <a:gd name="T4" fmla="*/ 0 w 61"/>
                  <a:gd name="T5" fmla="*/ 0 h 89"/>
                  <a:gd name="T6" fmla="*/ 32 w 61"/>
                  <a:gd name="T7" fmla="*/ 0 h 89"/>
                  <a:gd name="T8" fmla="*/ 61 w 61"/>
                  <a:gd name="T9" fmla="*/ 25 h 89"/>
                  <a:gd name="T10" fmla="*/ 27 w 61"/>
                  <a:gd name="T11" fmla="*/ 50 h 89"/>
                  <a:gd name="T12" fmla="*/ 8 w 61"/>
                  <a:gd name="T13" fmla="*/ 50 h 89"/>
                  <a:gd name="T14" fmla="*/ 8 w 61"/>
                  <a:gd name="T15" fmla="*/ 89 h 89"/>
                  <a:gd name="T16" fmla="*/ 8 w 61"/>
                  <a:gd name="T17" fmla="*/ 42 h 89"/>
                  <a:gd name="T18" fmla="*/ 27 w 61"/>
                  <a:gd name="T19" fmla="*/ 42 h 89"/>
                  <a:gd name="T20" fmla="*/ 53 w 61"/>
                  <a:gd name="T21" fmla="*/ 24 h 89"/>
                  <a:gd name="T22" fmla="*/ 29 w 61"/>
                  <a:gd name="T23" fmla="*/ 7 h 89"/>
                  <a:gd name="T24" fmla="*/ 8 w 61"/>
                  <a:gd name="T25" fmla="*/ 7 h 89"/>
                  <a:gd name="T26" fmla="*/ 8 w 61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1" y="0"/>
                      <a:pt x="61" y="8"/>
                      <a:pt x="61" y="25"/>
                    </a:cubicBezTo>
                    <a:cubicBezTo>
                      <a:pt x="60" y="41"/>
                      <a:pt x="49" y="49"/>
                      <a:pt x="27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7" y="42"/>
                      <a:pt x="27" y="42"/>
                      <a:pt x="27" y="42"/>
                    </a:cubicBezTo>
                    <a:cubicBezTo>
                      <a:pt x="45" y="43"/>
                      <a:pt x="53" y="37"/>
                      <a:pt x="53" y="24"/>
                    </a:cubicBezTo>
                    <a:cubicBezTo>
                      <a:pt x="53" y="13"/>
                      <a:pt x="45" y="7"/>
                      <a:pt x="29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Freeform 61"/>
              <p:cNvSpPr>
                <a:spLocks noEditPoints="1"/>
              </p:cNvSpPr>
              <p:nvPr/>
            </p:nvSpPr>
            <p:spPr bwMode="auto">
              <a:xfrm>
                <a:off x="4929188" y="1858963"/>
                <a:ext cx="187325" cy="268287"/>
              </a:xfrm>
              <a:custGeom>
                <a:avLst/>
                <a:gdLst>
                  <a:gd name="T0" fmla="*/ 8 w 62"/>
                  <a:gd name="T1" fmla="*/ 89 h 89"/>
                  <a:gd name="T2" fmla="*/ 0 w 62"/>
                  <a:gd name="T3" fmla="*/ 89 h 89"/>
                  <a:gd name="T4" fmla="*/ 0 w 62"/>
                  <a:gd name="T5" fmla="*/ 0 h 89"/>
                  <a:gd name="T6" fmla="*/ 32 w 62"/>
                  <a:gd name="T7" fmla="*/ 0 h 89"/>
                  <a:gd name="T8" fmla="*/ 61 w 62"/>
                  <a:gd name="T9" fmla="*/ 25 h 89"/>
                  <a:gd name="T10" fmla="*/ 28 w 62"/>
                  <a:gd name="T11" fmla="*/ 50 h 89"/>
                  <a:gd name="T12" fmla="*/ 8 w 62"/>
                  <a:gd name="T13" fmla="*/ 50 h 89"/>
                  <a:gd name="T14" fmla="*/ 8 w 62"/>
                  <a:gd name="T15" fmla="*/ 89 h 89"/>
                  <a:gd name="T16" fmla="*/ 8 w 62"/>
                  <a:gd name="T17" fmla="*/ 42 h 89"/>
                  <a:gd name="T18" fmla="*/ 28 w 62"/>
                  <a:gd name="T19" fmla="*/ 42 h 89"/>
                  <a:gd name="T20" fmla="*/ 53 w 62"/>
                  <a:gd name="T21" fmla="*/ 24 h 89"/>
                  <a:gd name="T22" fmla="*/ 30 w 62"/>
                  <a:gd name="T23" fmla="*/ 7 h 89"/>
                  <a:gd name="T24" fmla="*/ 8 w 62"/>
                  <a:gd name="T25" fmla="*/ 7 h 89"/>
                  <a:gd name="T26" fmla="*/ 8 w 62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2" y="0"/>
                      <a:pt x="62" y="8"/>
                      <a:pt x="61" y="25"/>
                    </a:cubicBezTo>
                    <a:cubicBezTo>
                      <a:pt x="61" y="41"/>
                      <a:pt x="50" y="49"/>
                      <a:pt x="2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8" y="42"/>
                      <a:pt x="28" y="42"/>
                      <a:pt x="28" y="42"/>
                    </a:cubicBezTo>
                    <a:cubicBezTo>
                      <a:pt x="45" y="43"/>
                      <a:pt x="54" y="37"/>
                      <a:pt x="53" y="24"/>
                    </a:cubicBezTo>
                    <a:cubicBezTo>
                      <a:pt x="53" y="13"/>
                      <a:pt x="45" y="7"/>
                      <a:pt x="30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Freeform 62"/>
              <p:cNvSpPr/>
              <p:nvPr/>
            </p:nvSpPr>
            <p:spPr bwMode="auto">
              <a:xfrm>
                <a:off x="5133976" y="1858963"/>
                <a:ext cx="192088" cy="268287"/>
              </a:xfrm>
              <a:custGeom>
                <a:avLst/>
                <a:gdLst>
                  <a:gd name="T0" fmla="*/ 0 w 121"/>
                  <a:gd name="T1" fmla="*/ 13 h 169"/>
                  <a:gd name="T2" fmla="*/ 0 w 121"/>
                  <a:gd name="T3" fmla="*/ 0 h 169"/>
                  <a:gd name="T4" fmla="*/ 121 w 121"/>
                  <a:gd name="T5" fmla="*/ 0 h 169"/>
                  <a:gd name="T6" fmla="*/ 121 w 121"/>
                  <a:gd name="T7" fmla="*/ 13 h 169"/>
                  <a:gd name="T8" fmla="*/ 68 w 121"/>
                  <a:gd name="T9" fmla="*/ 13 h 169"/>
                  <a:gd name="T10" fmla="*/ 68 w 121"/>
                  <a:gd name="T11" fmla="*/ 169 h 169"/>
                  <a:gd name="T12" fmla="*/ 53 w 121"/>
                  <a:gd name="T13" fmla="*/ 169 h 169"/>
                  <a:gd name="T14" fmla="*/ 53 w 121"/>
                  <a:gd name="T15" fmla="*/ 13 h 169"/>
                  <a:gd name="T16" fmla="*/ 0 w 121"/>
                  <a:gd name="T17" fmla="*/ 13 h 169"/>
                  <a:gd name="T18" fmla="*/ 0 w 121"/>
                  <a:gd name="T19" fmla="*/ 1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1" h="169">
                    <a:moveTo>
                      <a:pt x="0" y="13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121" y="13"/>
                    </a:lnTo>
                    <a:lnTo>
                      <a:pt x="68" y="13"/>
                    </a:lnTo>
                    <a:lnTo>
                      <a:pt x="68" y="169"/>
                    </a:lnTo>
                    <a:lnTo>
                      <a:pt x="53" y="169"/>
                    </a:lnTo>
                    <a:lnTo>
                      <a:pt x="53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Freeform 63"/>
              <p:cNvSpPr/>
              <p:nvPr/>
            </p:nvSpPr>
            <p:spPr bwMode="auto">
              <a:xfrm>
                <a:off x="4232276" y="842963"/>
                <a:ext cx="490538" cy="898525"/>
              </a:xfrm>
              <a:custGeom>
                <a:avLst/>
                <a:gdLst>
                  <a:gd name="T0" fmla="*/ 0 w 309"/>
                  <a:gd name="T1" fmla="*/ 0 h 566"/>
                  <a:gd name="T2" fmla="*/ 0 w 309"/>
                  <a:gd name="T3" fmla="*/ 566 h 566"/>
                  <a:gd name="T4" fmla="*/ 309 w 309"/>
                  <a:gd name="T5" fmla="*/ 0 h 566"/>
                  <a:gd name="T6" fmla="*/ 0 w 309"/>
                  <a:gd name="T7" fmla="*/ 0 h 566"/>
                  <a:gd name="T8" fmla="*/ 0 w 309"/>
                  <a:gd name="T9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9" h="566">
                    <a:moveTo>
                      <a:pt x="0" y="0"/>
                    </a:moveTo>
                    <a:lnTo>
                      <a:pt x="0" y="566"/>
                    </a:lnTo>
                    <a:lnTo>
                      <a:pt x="309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0" name="Freeform 64"/>
              <p:cNvSpPr/>
              <p:nvPr/>
            </p:nvSpPr>
            <p:spPr bwMode="auto">
              <a:xfrm>
                <a:off x="4452938" y="909638"/>
                <a:ext cx="698500" cy="831850"/>
              </a:xfrm>
              <a:custGeom>
                <a:avLst/>
                <a:gdLst>
                  <a:gd name="T0" fmla="*/ 257 w 440"/>
                  <a:gd name="T1" fmla="*/ 0 h 524"/>
                  <a:gd name="T2" fmla="*/ 172 w 440"/>
                  <a:gd name="T3" fmla="*/ 153 h 524"/>
                  <a:gd name="T4" fmla="*/ 240 w 440"/>
                  <a:gd name="T5" fmla="*/ 248 h 524"/>
                  <a:gd name="T6" fmla="*/ 100 w 440"/>
                  <a:gd name="T7" fmla="*/ 289 h 524"/>
                  <a:gd name="T8" fmla="*/ 0 w 440"/>
                  <a:gd name="T9" fmla="*/ 466 h 524"/>
                  <a:gd name="T10" fmla="*/ 194 w 440"/>
                  <a:gd name="T11" fmla="*/ 397 h 524"/>
                  <a:gd name="T12" fmla="*/ 283 w 440"/>
                  <a:gd name="T13" fmla="*/ 524 h 524"/>
                  <a:gd name="T14" fmla="*/ 268 w 440"/>
                  <a:gd name="T15" fmla="*/ 373 h 524"/>
                  <a:gd name="T16" fmla="*/ 440 w 440"/>
                  <a:gd name="T17" fmla="*/ 314 h 524"/>
                  <a:gd name="T18" fmla="*/ 257 w 440"/>
                  <a:gd name="T19" fmla="*/ 0 h 524"/>
                  <a:gd name="T20" fmla="*/ 257 w 440"/>
                  <a:gd name="T21" fmla="*/ 0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0" h="524">
                    <a:moveTo>
                      <a:pt x="257" y="0"/>
                    </a:moveTo>
                    <a:lnTo>
                      <a:pt x="172" y="153"/>
                    </a:lnTo>
                    <a:lnTo>
                      <a:pt x="240" y="248"/>
                    </a:lnTo>
                    <a:lnTo>
                      <a:pt x="100" y="289"/>
                    </a:lnTo>
                    <a:lnTo>
                      <a:pt x="0" y="466"/>
                    </a:lnTo>
                    <a:lnTo>
                      <a:pt x="194" y="397"/>
                    </a:lnTo>
                    <a:lnTo>
                      <a:pt x="283" y="524"/>
                    </a:lnTo>
                    <a:lnTo>
                      <a:pt x="268" y="373"/>
                    </a:lnTo>
                    <a:lnTo>
                      <a:pt x="440" y="314"/>
                    </a:lnTo>
                    <a:lnTo>
                      <a:pt x="257" y="0"/>
                    </a:lnTo>
                    <a:lnTo>
                      <a:pt x="25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2595563"/>
            <a:ext cx="1314450" cy="222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矩形 85"/>
          <p:cNvSpPr>
            <a:spLocks noChangeArrowheads="1"/>
          </p:cNvSpPr>
          <p:nvPr/>
        </p:nvSpPr>
        <p:spPr bwMode="auto">
          <a:xfrm>
            <a:off x="684213" y="2955925"/>
            <a:ext cx="3619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设计团队，坚持精益求精、拒绝平庸的做事精神坚持精益求精、拒绝平庸的做事精神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" name="组合 121"/>
          <p:cNvGrpSpPr/>
          <p:nvPr/>
        </p:nvGrpSpPr>
        <p:grpSpPr bwMode="auto">
          <a:xfrm>
            <a:off x="815975" y="2441575"/>
            <a:ext cx="3395663" cy="403225"/>
            <a:chOff x="5547933" y="3363838"/>
            <a:chExt cx="3396361" cy="403211"/>
          </a:xfrm>
        </p:grpSpPr>
        <p:grpSp>
          <p:nvGrpSpPr>
            <p:cNvPr id="61457" name="组合 122"/>
            <p:cNvGrpSpPr/>
            <p:nvPr/>
          </p:nvGrpSpPr>
          <p:grpSpPr bwMode="auto">
            <a:xfrm>
              <a:off x="5549846" y="3363838"/>
              <a:ext cx="2545047" cy="338554"/>
              <a:chOff x="-1684304" y="3680447"/>
              <a:chExt cx="2545047" cy="338554"/>
            </a:xfrm>
          </p:grpSpPr>
          <p:sp>
            <p:nvSpPr>
              <p:cNvPr id="61459" name="TextBox 232"/>
              <p:cNvSpPr txBox="1">
                <a:spLocks noChangeArrowheads="1"/>
              </p:cNvSpPr>
              <p:nvPr/>
            </p:nvSpPr>
            <p:spPr bwMode="auto">
              <a:xfrm>
                <a:off x="-1533481" y="3680447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十字箭头 125"/>
              <p:cNvSpPr/>
              <p:nvPr/>
            </p:nvSpPr>
            <p:spPr>
              <a:xfrm>
                <a:off x="-1684629" y="3758232"/>
                <a:ext cx="169897" cy="168269"/>
              </a:xfrm>
              <a:prstGeom prst="quadArrow">
                <a:avLst/>
              </a:prstGeom>
              <a:solidFill>
                <a:srgbClr val="C05B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461" name="矩形 126"/>
              <p:cNvSpPr>
                <a:spLocks noChangeArrowheads="1"/>
              </p:cNvSpPr>
              <p:nvPr/>
            </p:nvSpPr>
            <p:spPr bwMode="auto">
              <a:xfrm>
                <a:off x="-478085" y="3722802"/>
                <a:ext cx="133882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8" name="直接连接符 127"/>
              <p:cNvCxnSpPr/>
              <p:nvPr/>
            </p:nvCxnSpPr>
            <p:spPr>
              <a:xfrm>
                <a:off x="-535043" y="3737595"/>
                <a:ext cx="0" cy="2095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直接连接符 123"/>
            <p:cNvCxnSpPr/>
            <p:nvPr/>
          </p:nvCxnSpPr>
          <p:spPr>
            <a:xfrm>
              <a:off x="5547933" y="3767049"/>
              <a:ext cx="339636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组合 128"/>
          <p:cNvGrpSpPr/>
          <p:nvPr/>
        </p:nvGrpSpPr>
        <p:grpSpPr bwMode="auto">
          <a:xfrm>
            <a:off x="314325" y="293688"/>
            <a:ext cx="1954213" cy="1630362"/>
            <a:chOff x="238870" y="181070"/>
            <a:chExt cx="1953666" cy="1630280"/>
          </a:xfrm>
        </p:grpSpPr>
        <p:sp>
          <p:nvSpPr>
            <p:cNvPr id="130" name="Freeform 6"/>
            <p:cNvSpPr/>
            <p:nvPr/>
          </p:nvSpPr>
          <p:spPr bwMode="auto">
            <a:xfrm>
              <a:off x="322984" y="252503"/>
              <a:ext cx="1785437" cy="1487413"/>
            </a:xfrm>
            <a:custGeom>
              <a:avLst/>
              <a:gdLst>
                <a:gd name="T0" fmla="*/ 831114 w 10000"/>
                <a:gd name="T1" fmla="*/ 1450095 h 9756"/>
                <a:gd name="T2" fmla="*/ 395930 w 10000"/>
                <a:gd name="T3" fmla="*/ 1690016 h 9756"/>
                <a:gd name="T4" fmla="*/ 309750 w 10000"/>
                <a:gd name="T5" fmla="*/ 1318614 h 9756"/>
                <a:gd name="T6" fmla="*/ 144705 w 10000"/>
                <a:gd name="T7" fmla="*/ 1115937 h 9756"/>
                <a:gd name="T8" fmla="*/ 77081 w 10000"/>
                <a:gd name="T9" fmla="*/ 433244 h 9756"/>
                <a:gd name="T10" fmla="*/ 1784273 w 10000"/>
                <a:gd name="T11" fmla="*/ 872378 h 9756"/>
                <a:gd name="T12" fmla="*/ 1326607 w 10000"/>
                <a:gd name="T13" fmla="*/ 1472441 h 9756"/>
                <a:gd name="T14" fmla="*/ 831114 w 10000"/>
                <a:gd name="T15" fmla="*/ 1450095 h 9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4658 w 10000"/>
                <a:gd name="connsiteY0" fmla="*/ 8580 h 8807"/>
                <a:gd name="connsiteX1" fmla="*/ 1736 w 10000"/>
                <a:gd name="connsiteY1" fmla="*/ 7802 h 8807"/>
                <a:gd name="connsiteX2" fmla="*/ 811 w 10000"/>
                <a:gd name="connsiteY2" fmla="*/ 6603 h 8807"/>
                <a:gd name="connsiteX3" fmla="*/ 432 w 10000"/>
                <a:gd name="connsiteY3" fmla="*/ 2564 h 8807"/>
                <a:gd name="connsiteX4" fmla="*/ 10000 w 10000"/>
                <a:gd name="connsiteY4" fmla="*/ 5162 h 8807"/>
                <a:gd name="connsiteX5" fmla="*/ 7435 w 10000"/>
                <a:gd name="connsiteY5" fmla="*/ 8713 h 8807"/>
                <a:gd name="connsiteX6" fmla="*/ 4658 w 10000"/>
                <a:gd name="connsiteY6" fmla="*/ 8580 h 8807"/>
                <a:gd name="connsiteX0-1" fmla="*/ 4658 w 10000"/>
                <a:gd name="connsiteY0-2" fmla="*/ 9742 h 10000"/>
                <a:gd name="connsiteX1-3" fmla="*/ 811 w 10000"/>
                <a:gd name="connsiteY1-4" fmla="*/ 7497 h 10000"/>
                <a:gd name="connsiteX2-5" fmla="*/ 432 w 10000"/>
                <a:gd name="connsiteY2-6" fmla="*/ 2911 h 10000"/>
                <a:gd name="connsiteX3-7" fmla="*/ 10000 w 10000"/>
                <a:gd name="connsiteY3-8" fmla="*/ 5861 h 10000"/>
                <a:gd name="connsiteX4-9" fmla="*/ 7435 w 10000"/>
                <a:gd name="connsiteY4-10" fmla="*/ 9893 h 10000"/>
                <a:gd name="connsiteX5-11" fmla="*/ 4658 w 10000"/>
                <a:gd name="connsiteY5-12" fmla="*/ 9742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1448" name="TextBox 130"/>
            <p:cNvSpPr txBox="1">
              <a:spLocks noChangeArrowheads="1"/>
            </p:cNvSpPr>
            <p:nvPr/>
          </p:nvSpPr>
          <p:spPr bwMode="auto">
            <a:xfrm>
              <a:off x="523553" y="473315"/>
              <a:ext cx="1149350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1449" name="组合 131"/>
            <p:cNvGrpSpPr/>
            <p:nvPr/>
          </p:nvGrpSpPr>
          <p:grpSpPr bwMode="auto">
            <a:xfrm>
              <a:off x="793343" y="1445893"/>
              <a:ext cx="655347" cy="45737"/>
              <a:chOff x="6084168" y="-3770"/>
              <a:chExt cx="655319" cy="45719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6083578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6235929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6388280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6540631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6692982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450" name="矩形 132"/>
            <p:cNvSpPr>
              <a:spLocks noChangeArrowheads="1"/>
            </p:cNvSpPr>
            <p:nvPr/>
          </p:nvSpPr>
          <p:spPr bwMode="auto">
            <a:xfrm>
              <a:off x="541715" y="1131590"/>
              <a:ext cx="146386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451" name="Freeform 6"/>
            <p:cNvSpPr/>
            <p:nvPr/>
          </p:nvSpPr>
          <p:spPr bwMode="auto">
            <a:xfrm>
              <a:off x="238870" y="181070"/>
              <a:ext cx="1953666" cy="1630280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noFill/>
            <a:ln w="9525">
              <a:solidFill>
                <a:srgbClr val="AE99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 flipV="1">
            <a:off x="228600" y="1851025"/>
            <a:ext cx="7054850" cy="1657350"/>
          </a:xfrm>
          <a:custGeom>
            <a:avLst/>
            <a:gdLst>
              <a:gd name="T0" fmla="*/ 3371 w 3811"/>
              <a:gd name="T1" fmla="*/ 482 h 974"/>
              <a:gd name="T2" fmla="*/ 2264 w 3811"/>
              <a:gd name="T3" fmla="*/ 0 h 974"/>
              <a:gd name="T4" fmla="*/ 861 w 3811"/>
              <a:gd name="T5" fmla="*/ 666 h 974"/>
              <a:gd name="T6" fmla="*/ 0 w 3811"/>
              <a:gd name="T7" fmla="*/ 338 h 974"/>
              <a:gd name="T8" fmla="*/ 0 w 3811"/>
              <a:gd name="T9" fmla="*/ 656 h 974"/>
              <a:gd name="T10" fmla="*/ 881 w 3811"/>
              <a:gd name="T11" fmla="*/ 974 h 974"/>
              <a:gd name="T12" fmla="*/ 2264 w 3811"/>
              <a:gd name="T13" fmla="*/ 318 h 974"/>
              <a:gd name="T14" fmla="*/ 3227 w 3811"/>
              <a:gd name="T15" fmla="*/ 738 h 974"/>
              <a:gd name="T16" fmla="*/ 3084 w 3811"/>
              <a:gd name="T17" fmla="*/ 974 h 974"/>
              <a:gd name="T18" fmla="*/ 3811 w 3811"/>
              <a:gd name="T19" fmla="*/ 851 h 974"/>
              <a:gd name="T20" fmla="*/ 3524 w 3811"/>
              <a:gd name="T21" fmla="*/ 236 h 974"/>
              <a:gd name="T22" fmla="*/ 3371 w 3811"/>
              <a:gd name="T23" fmla="*/ 482 h 974"/>
              <a:gd name="connsiteX0" fmla="*/ 12954 w 14109"/>
              <a:gd name="connsiteY0" fmla="*/ 4949 h 10000"/>
              <a:gd name="connsiteX1" fmla="*/ 10050 w 14109"/>
              <a:gd name="connsiteY1" fmla="*/ 0 h 10000"/>
              <a:gd name="connsiteX2" fmla="*/ 6368 w 14109"/>
              <a:gd name="connsiteY2" fmla="*/ 6838 h 10000"/>
              <a:gd name="connsiteX3" fmla="*/ 4109 w 14109"/>
              <a:gd name="connsiteY3" fmla="*/ 3470 h 10000"/>
              <a:gd name="connsiteX4" fmla="*/ 0 w 14109"/>
              <a:gd name="connsiteY4" fmla="*/ 2854 h 10000"/>
              <a:gd name="connsiteX5" fmla="*/ 6421 w 14109"/>
              <a:gd name="connsiteY5" fmla="*/ 10000 h 10000"/>
              <a:gd name="connsiteX6" fmla="*/ 10050 w 14109"/>
              <a:gd name="connsiteY6" fmla="*/ 3265 h 10000"/>
              <a:gd name="connsiteX7" fmla="*/ 12577 w 14109"/>
              <a:gd name="connsiteY7" fmla="*/ 7577 h 10000"/>
              <a:gd name="connsiteX8" fmla="*/ 12201 w 14109"/>
              <a:gd name="connsiteY8" fmla="*/ 10000 h 10000"/>
              <a:gd name="connsiteX9" fmla="*/ 14109 w 14109"/>
              <a:gd name="connsiteY9" fmla="*/ 8737 h 10000"/>
              <a:gd name="connsiteX10" fmla="*/ 13356 w 14109"/>
              <a:gd name="connsiteY10" fmla="*/ 2423 h 10000"/>
              <a:gd name="connsiteX11" fmla="*/ 12954 w 14109"/>
              <a:gd name="connsiteY11" fmla="*/ 4949 h 10000"/>
              <a:gd name="connsiteX0-1" fmla="*/ 12954 w 14109"/>
              <a:gd name="connsiteY0-2" fmla="*/ 5976 h 11027"/>
              <a:gd name="connsiteX1-3" fmla="*/ 10050 w 14109"/>
              <a:gd name="connsiteY1-4" fmla="*/ 1027 h 11027"/>
              <a:gd name="connsiteX2-5" fmla="*/ 6368 w 14109"/>
              <a:gd name="connsiteY2-6" fmla="*/ 7865 h 11027"/>
              <a:gd name="connsiteX3-7" fmla="*/ 0 w 14109"/>
              <a:gd name="connsiteY3-8" fmla="*/ 0 h 11027"/>
              <a:gd name="connsiteX4-9" fmla="*/ 0 w 14109"/>
              <a:gd name="connsiteY4-10" fmla="*/ 3881 h 11027"/>
              <a:gd name="connsiteX5-11" fmla="*/ 6421 w 14109"/>
              <a:gd name="connsiteY5-12" fmla="*/ 11027 h 11027"/>
              <a:gd name="connsiteX6-13" fmla="*/ 10050 w 14109"/>
              <a:gd name="connsiteY6-14" fmla="*/ 4292 h 11027"/>
              <a:gd name="connsiteX7-15" fmla="*/ 12577 w 14109"/>
              <a:gd name="connsiteY7-16" fmla="*/ 8604 h 11027"/>
              <a:gd name="connsiteX8-17" fmla="*/ 12201 w 14109"/>
              <a:gd name="connsiteY8-18" fmla="*/ 11027 h 11027"/>
              <a:gd name="connsiteX9-19" fmla="*/ 14109 w 14109"/>
              <a:gd name="connsiteY9-20" fmla="*/ 9764 h 11027"/>
              <a:gd name="connsiteX10-21" fmla="*/ 13356 w 14109"/>
              <a:gd name="connsiteY10-22" fmla="*/ 3450 h 11027"/>
              <a:gd name="connsiteX11-23" fmla="*/ 12954 w 14109"/>
              <a:gd name="connsiteY11-24" fmla="*/ 5976 h 11027"/>
              <a:gd name="connsiteX0-25" fmla="*/ 12954 w 14109"/>
              <a:gd name="connsiteY0-26" fmla="*/ 5976 h 11027"/>
              <a:gd name="connsiteX1-27" fmla="*/ 10050 w 14109"/>
              <a:gd name="connsiteY1-28" fmla="*/ 1027 h 11027"/>
              <a:gd name="connsiteX2-29" fmla="*/ 6368 w 14109"/>
              <a:gd name="connsiteY2-30" fmla="*/ 7865 h 11027"/>
              <a:gd name="connsiteX3-31" fmla="*/ 0 w 14109"/>
              <a:gd name="connsiteY3-32" fmla="*/ 0 h 11027"/>
              <a:gd name="connsiteX4-33" fmla="*/ 0 w 14109"/>
              <a:gd name="connsiteY4-34" fmla="*/ 3635 h 11027"/>
              <a:gd name="connsiteX5-35" fmla="*/ 6421 w 14109"/>
              <a:gd name="connsiteY5-36" fmla="*/ 11027 h 11027"/>
              <a:gd name="connsiteX6-37" fmla="*/ 10050 w 14109"/>
              <a:gd name="connsiteY6-38" fmla="*/ 4292 h 11027"/>
              <a:gd name="connsiteX7-39" fmla="*/ 12577 w 14109"/>
              <a:gd name="connsiteY7-40" fmla="*/ 8604 h 11027"/>
              <a:gd name="connsiteX8-41" fmla="*/ 12201 w 14109"/>
              <a:gd name="connsiteY8-42" fmla="*/ 11027 h 11027"/>
              <a:gd name="connsiteX9-43" fmla="*/ 14109 w 14109"/>
              <a:gd name="connsiteY9-44" fmla="*/ 9764 h 11027"/>
              <a:gd name="connsiteX10-45" fmla="*/ 13356 w 14109"/>
              <a:gd name="connsiteY10-46" fmla="*/ 3450 h 11027"/>
              <a:gd name="connsiteX11-47" fmla="*/ 12954 w 14109"/>
              <a:gd name="connsiteY11-48" fmla="*/ 5976 h 110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</a:cxnLst>
            <a:rect l="l" t="t" r="r" b="b"/>
            <a:pathLst>
              <a:path w="14109" h="11027">
                <a:moveTo>
                  <a:pt x="12954" y="5976"/>
                </a:moveTo>
                <a:lnTo>
                  <a:pt x="10050" y="1027"/>
                </a:lnTo>
                <a:lnTo>
                  <a:pt x="6368" y="7865"/>
                </a:lnTo>
                <a:lnTo>
                  <a:pt x="0" y="0"/>
                </a:lnTo>
                <a:lnTo>
                  <a:pt x="0" y="3635"/>
                </a:lnTo>
                <a:lnTo>
                  <a:pt x="6421" y="11027"/>
                </a:lnTo>
                <a:lnTo>
                  <a:pt x="10050" y="4292"/>
                </a:lnTo>
                <a:lnTo>
                  <a:pt x="12577" y="8604"/>
                </a:lnTo>
                <a:cubicBezTo>
                  <a:pt x="12452" y="9412"/>
                  <a:pt x="12326" y="10219"/>
                  <a:pt x="12201" y="11027"/>
                </a:cubicBezTo>
                <a:lnTo>
                  <a:pt x="14109" y="9764"/>
                </a:lnTo>
                <a:lnTo>
                  <a:pt x="13356" y="3450"/>
                </a:lnTo>
                <a:lnTo>
                  <a:pt x="12954" y="5976"/>
                </a:lnTo>
                <a:close/>
              </a:path>
            </a:pathLst>
          </a:custGeom>
          <a:solidFill>
            <a:srgbClr val="988D56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" name="Freeform 8"/>
          <p:cNvSpPr/>
          <p:nvPr/>
        </p:nvSpPr>
        <p:spPr bwMode="auto">
          <a:xfrm flipV="1">
            <a:off x="244475" y="920750"/>
            <a:ext cx="2527300" cy="3522663"/>
          </a:xfrm>
          <a:custGeom>
            <a:avLst/>
            <a:gdLst>
              <a:gd name="T0" fmla="*/ 0 w 1926"/>
              <a:gd name="T1" fmla="*/ 420 h 2685"/>
              <a:gd name="T2" fmla="*/ 297 w 1926"/>
              <a:gd name="T3" fmla="*/ 399 h 2685"/>
              <a:gd name="T4" fmla="*/ 400 w 1926"/>
              <a:gd name="T5" fmla="*/ 840 h 2685"/>
              <a:gd name="T6" fmla="*/ 881 w 1926"/>
              <a:gd name="T7" fmla="*/ 779 h 2685"/>
              <a:gd name="T8" fmla="*/ 1240 w 1926"/>
              <a:gd name="T9" fmla="*/ 2285 h 2685"/>
              <a:gd name="T10" fmla="*/ 871 w 1926"/>
              <a:gd name="T11" fmla="*/ 2388 h 2685"/>
              <a:gd name="T12" fmla="*/ 1527 w 1926"/>
              <a:gd name="T13" fmla="*/ 2685 h 2685"/>
              <a:gd name="T14" fmla="*/ 1926 w 1926"/>
              <a:gd name="T15" fmla="*/ 2091 h 2685"/>
              <a:gd name="T16" fmla="*/ 1547 w 1926"/>
              <a:gd name="T17" fmla="*/ 2193 h 2685"/>
              <a:gd name="T18" fmla="*/ 1127 w 1926"/>
              <a:gd name="T19" fmla="*/ 389 h 2685"/>
              <a:gd name="T20" fmla="*/ 697 w 1926"/>
              <a:gd name="T21" fmla="*/ 430 h 2685"/>
              <a:gd name="T22" fmla="*/ 574 w 1926"/>
              <a:gd name="T23" fmla="*/ 0 h 2685"/>
              <a:gd name="T24" fmla="*/ 0 w 1926"/>
              <a:gd name="T25" fmla="*/ 71 h 2685"/>
              <a:gd name="T26" fmla="*/ 0 w 1926"/>
              <a:gd name="T27" fmla="*/ 420 h 2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26" h="2685">
                <a:moveTo>
                  <a:pt x="0" y="420"/>
                </a:moveTo>
                <a:lnTo>
                  <a:pt x="297" y="399"/>
                </a:lnTo>
                <a:lnTo>
                  <a:pt x="400" y="840"/>
                </a:lnTo>
                <a:lnTo>
                  <a:pt x="881" y="779"/>
                </a:lnTo>
                <a:lnTo>
                  <a:pt x="1240" y="2285"/>
                </a:lnTo>
                <a:lnTo>
                  <a:pt x="871" y="2388"/>
                </a:lnTo>
                <a:lnTo>
                  <a:pt x="1527" y="2685"/>
                </a:lnTo>
                <a:lnTo>
                  <a:pt x="1926" y="2091"/>
                </a:lnTo>
                <a:lnTo>
                  <a:pt x="1547" y="2193"/>
                </a:lnTo>
                <a:lnTo>
                  <a:pt x="1127" y="389"/>
                </a:lnTo>
                <a:lnTo>
                  <a:pt x="697" y="430"/>
                </a:lnTo>
                <a:lnTo>
                  <a:pt x="574" y="0"/>
                </a:lnTo>
                <a:lnTo>
                  <a:pt x="0" y="71"/>
                </a:lnTo>
                <a:lnTo>
                  <a:pt x="0" y="420"/>
                </a:lnTo>
                <a:close/>
              </a:path>
            </a:pathLst>
          </a:custGeom>
          <a:solidFill>
            <a:srgbClr val="C1B991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8" name="Freeform 9"/>
          <p:cNvSpPr/>
          <p:nvPr/>
        </p:nvSpPr>
        <p:spPr bwMode="auto">
          <a:xfrm flipV="1">
            <a:off x="217488" y="1593850"/>
            <a:ext cx="4675187" cy="2354263"/>
          </a:xfrm>
          <a:custGeom>
            <a:avLst/>
            <a:gdLst>
              <a:gd name="T0" fmla="*/ 1363 w 2684"/>
              <a:gd name="T1" fmla="*/ 236 h 1609"/>
              <a:gd name="T2" fmla="*/ 810 w 2684"/>
              <a:gd name="T3" fmla="*/ 400 h 1609"/>
              <a:gd name="T4" fmla="*/ 431 w 2684"/>
              <a:gd name="T5" fmla="*/ 0 h 1609"/>
              <a:gd name="T6" fmla="*/ 0 w 2684"/>
              <a:gd name="T7" fmla="*/ 133 h 1609"/>
              <a:gd name="T8" fmla="*/ 0 w 2684"/>
              <a:gd name="T9" fmla="*/ 492 h 1609"/>
              <a:gd name="T10" fmla="*/ 400 w 2684"/>
              <a:gd name="T11" fmla="*/ 348 h 1609"/>
              <a:gd name="T12" fmla="*/ 738 w 2684"/>
              <a:gd name="T13" fmla="*/ 697 h 1609"/>
              <a:gd name="T14" fmla="*/ 1250 w 2684"/>
              <a:gd name="T15" fmla="*/ 533 h 1609"/>
              <a:gd name="T16" fmla="*/ 2162 w 2684"/>
              <a:gd name="T17" fmla="*/ 1343 h 1609"/>
              <a:gd name="T18" fmla="*/ 1844 w 2684"/>
              <a:gd name="T19" fmla="*/ 1589 h 1609"/>
              <a:gd name="T20" fmla="*/ 2643 w 2684"/>
              <a:gd name="T21" fmla="*/ 1609 h 1609"/>
              <a:gd name="T22" fmla="*/ 2684 w 2684"/>
              <a:gd name="T23" fmla="*/ 953 h 1609"/>
              <a:gd name="T24" fmla="*/ 2346 w 2684"/>
              <a:gd name="T25" fmla="*/ 1189 h 1609"/>
              <a:gd name="T26" fmla="*/ 1363 w 2684"/>
              <a:gd name="T27" fmla="*/ 236 h 1609"/>
              <a:gd name="connsiteX0" fmla="*/ 7001 w 11923"/>
              <a:gd name="connsiteY0" fmla="*/ 1467 h 10000"/>
              <a:gd name="connsiteX1" fmla="*/ 4941 w 11923"/>
              <a:gd name="connsiteY1" fmla="*/ 2486 h 10000"/>
              <a:gd name="connsiteX2" fmla="*/ 3529 w 11923"/>
              <a:gd name="connsiteY2" fmla="*/ 0 h 10000"/>
              <a:gd name="connsiteX3" fmla="*/ 1923 w 11923"/>
              <a:gd name="connsiteY3" fmla="*/ 827 h 10000"/>
              <a:gd name="connsiteX4" fmla="*/ 0 w 11923"/>
              <a:gd name="connsiteY4" fmla="*/ 3916 h 10000"/>
              <a:gd name="connsiteX5" fmla="*/ 3413 w 11923"/>
              <a:gd name="connsiteY5" fmla="*/ 2163 h 10000"/>
              <a:gd name="connsiteX6" fmla="*/ 4673 w 11923"/>
              <a:gd name="connsiteY6" fmla="*/ 4332 h 10000"/>
              <a:gd name="connsiteX7" fmla="*/ 6580 w 11923"/>
              <a:gd name="connsiteY7" fmla="*/ 3313 h 10000"/>
              <a:gd name="connsiteX8" fmla="*/ 9978 w 11923"/>
              <a:gd name="connsiteY8" fmla="*/ 8347 h 10000"/>
              <a:gd name="connsiteX9" fmla="*/ 8793 w 11923"/>
              <a:gd name="connsiteY9" fmla="*/ 9876 h 10000"/>
              <a:gd name="connsiteX10" fmla="*/ 11770 w 11923"/>
              <a:gd name="connsiteY10" fmla="*/ 10000 h 10000"/>
              <a:gd name="connsiteX11" fmla="*/ 11923 w 11923"/>
              <a:gd name="connsiteY11" fmla="*/ 5923 h 10000"/>
              <a:gd name="connsiteX12" fmla="*/ 10664 w 11923"/>
              <a:gd name="connsiteY12" fmla="*/ 7390 h 10000"/>
              <a:gd name="connsiteX13" fmla="*/ 7001 w 11923"/>
              <a:gd name="connsiteY13" fmla="*/ 1467 h 10000"/>
              <a:gd name="connsiteX0-1" fmla="*/ 7001 w 11923"/>
              <a:gd name="connsiteY0-2" fmla="*/ 1467 h 10000"/>
              <a:gd name="connsiteX1-3" fmla="*/ 4941 w 11923"/>
              <a:gd name="connsiteY1-4" fmla="*/ 2486 h 10000"/>
              <a:gd name="connsiteX2-5" fmla="*/ 3529 w 11923"/>
              <a:gd name="connsiteY2-6" fmla="*/ 0 h 10000"/>
              <a:gd name="connsiteX3-7" fmla="*/ 23 w 11923"/>
              <a:gd name="connsiteY3-8" fmla="*/ 1051 h 10000"/>
              <a:gd name="connsiteX4-9" fmla="*/ 0 w 11923"/>
              <a:gd name="connsiteY4-10" fmla="*/ 3916 h 10000"/>
              <a:gd name="connsiteX5-11" fmla="*/ 3413 w 11923"/>
              <a:gd name="connsiteY5-12" fmla="*/ 2163 h 10000"/>
              <a:gd name="connsiteX6-13" fmla="*/ 4673 w 11923"/>
              <a:gd name="connsiteY6-14" fmla="*/ 4332 h 10000"/>
              <a:gd name="connsiteX7-15" fmla="*/ 6580 w 11923"/>
              <a:gd name="connsiteY7-16" fmla="*/ 3313 h 10000"/>
              <a:gd name="connsiteX8-17" fmla="*/ 9978 w 11923"/>
              <a:gd name="connsiteY8-18" fmla="*/ 8347 h 10000"/>
              <a:gd name="connsiteX9-19" fmla="*/ 8793 w 11923"/>
              <a:gd name="connsiteY9-20" fmla="*/ 9876 h 10000"/>
              <a:gd name="connsiteX10-21" fmla="*/ 11770 w 11923"/>
              <a:gd name="connsiteY10-22" fmla="*/ 10000 h 10000"/>
              <a:gd name="connsiteX11-23" fmla="*/ 11923 w 11923"/>
              <a:gd name="connsiteY11-24" fmla="*/ 5923 h 10000"/>
              <a:gd name="connsiteX12-25" fmla="*/ 10664 w 11923"/>
              <a:gd name="connsiteY12-26" fmla="*/ 7390 h 10000"/>
              <a:gd name="connsiteX13-27" fmla="*/ 7001 w 11923"/>
              <a:gd name="connsiteY13-28" fmla="*/ 1467 h 10000"/>
              <a:gd name="connsiteX0-29" fmla="*/ 6981 w 11903"/>
              <a:gd name="connsiteY0-30" fmla="*/ 1467 h 10000"/>
              <a:gd name="connsiteX1-31" fmla="*/ 4921 w 11903"/>
              <a:gd name="connsiteY1-32" fmla="*/ 2486 h 10000"/>
              <a:gd name="connsiteX2-33" fmla="*/ 3509 w 11903"/>
              <a:gd name="connsiteY2-34" fmla="*/ 0 h 10000"/>
              <a:gd name="connsiteX3-35" fmla="*/ 3 w 11903"/>
              <a:gd name="connsiteY3-36" fmla="*/ 1051 h 10000"/>
              <a:gd name="connsiteX4-37" fmla="*/ 2 w 11903"/>
              <a:gd name="connsiteY4-38" fmla="*/ 3730 h 10000"/>
              <a:gd name="connsiteX5-39" fmla="*/ 3393 w 11903"/>
              <a:gd name="connsiteY5-40" fmla="*/ 2163 h 10000"/>
              <a:gd name="connsiteX6-41" fmla="*/ 4653 w 11903"/>
              <a:gd name="connsiteY6-42" fmla="*/ 4332 h 10000"/>
              <a:gd name="connsiteX7-43" fmla="*/ 6560 w 11903"/>
              <a:gd name="connsiteY7-44" fmla="*/ 3313 h 10000"/>
              <a:gd name="connsiteX8-45" fmla="*/ 9958 w 11903"/>
              <a:gd name="connsiteY8-46" fmla="*/ 8347 h 10000"/>
              <a:gd name="connsiteX9-47" fmla="*/ 8773 w 11903"/>
              <a:gd name="connsiteY9-48" fmla="*/ 9876 h 10000"/>
              <a:gd name="connsiteX10-49" fmla="*/ 11750 w 11903"/>
              <a:gd name="connsiteY10-50" fmla="*/ 10000 h 10000"/>
              <a:gd name="connsiteX11-51" fmla="*/ 11903 w 11903"/>
              <a:gd name="connsiteY11-52" fmla="*/ 5923 h 10000"/>
              <a:gd name="connsiteX12-53" fmla="*/ 10644 w 11903"/>
              <a:gd name="connsiteY12-54" fmla="*/ 7390 h 10000"/>
              <a:gd name="connsiteX13-55" fmla="*/ 6981 w 11903"/>
              <a:gd name="connsiteY13-56" fmla="*/ 1467 h 10000"/>
              <a:gd name="connsiteX0-57" fmla="*/ 6980 w 11902"/>
              <a:gd name="connsiteY0-58" fmla="*/ 1467 h 10000"/>
              <a:gd name="connsiteX1-59" fmla="*/ 4920 w 11902"/>
              <a:gd name="connsiteY1-60" fmla="*/ 2486 h 10000"/>
              <a:gd name="connsiteX2-61" fmla="*/ 3508 w 11902"/>
              <a:gd name="connsiteY2-62" fmla="*/ 0 h 10000"/>
              <a:gd name="connsiteX3-63" fmla="*/ 2 w 11902"/>
              <a:gd name="connsiteY3-64" fmla="*/ 1051 h 10000"/>
              <a:gd name="connsiteX4-65" fmla="*/ 23 w 11902"/>
              <a:gd name="connsiteY4-66" fmla="*/ 3432 h 10000"/>
              <a:gd name="connsiteX5-67" fmla="*/ 3392 w 11902"/>
              <a:gd name="connsiteY5-68" fmla="*/ 2163 h 10000"/>
              <a:gd name="connsiteX6-69" fmla="*/ 4652 w 11902"/>
              <a:gd name="connsiteY6-70" fmla="*/ 4332 h 10000"/>
              <a:gd name="connsiteX7-71" fmla="*/ 6559 w 11902"/>
              <a:gd name="connsiteY7-72" fmla="*/ 3313 h 10000"/>
              <a:gd name="connsiteX8-73" fmla="*/ 9957 w 11902"/>
              <a:gd name="connsiteY8-74" fmla="*/ 8347 h 10000"/>
              <a:gd name="connsiteX9-75" fmla="*/ 8772 w 11902"/>
              <a:gd name="connsiteY9-76" fmla="*/ 9876 h 10000"/>
              <a:gd name="connsiteX10-77" fmla="*/ 11749 w 11902"/>
              <a:gd name="connsiteY10-78" fmla="*/ 10000 h 10000"/>
              <a:gd name="connsiteX11-79" fmla="*/ 11902 w 11902"/>
              <a:gd name="connsiteY11-80" fmla="*/ 5923 h 10000"/>
              <a:gd name="connsiteX12-81" fmla="*/ 10643 w 11902"/>
              <a:gd name="connsiteY12-82" fmla="*/ 7390 h 10000"/>
              <a:gd name="connsiteX13-83" fmla="*/ 6980 w 11902"/>
              <a:gd name="connsiteY13-84" fmla="*/ 1467 h 10000"/>
              <a:gd name="connsiteX0-85" fmla="*/ 6980 w 11902"/>
              <a:gd name="connsiteY0-86" fmla="*/ 1467 h 10000"/>
              <a:gd name="connsiteX1-87" fmla="*/ 4920 w 11902"/>
              <a:gd name="connsiteY1-88" fmla="*/ 2486 h 10000"/>
              <a:gd name="connsiteX2-89" fmla="*/ 3508 w 11902"/>
              <a:gd name="connsiteY2-90" fmla="*/ 0 h 10000"/>
              <a:gd name="connsiteX3-91" fmla="*/ 2 w 11902"/>
              <a:gd name="connsiteY3-92" fmla="*/ 1051 h 10000"/>
              <a:gd name="connsiteX4-93" fmla="*/ 1 w 11902"/>
              <a:gd name="connsiteY4-94" fmla="*/ 3544 h 10000"/>
              <a:gd name="connsiteX5-95" fmla="*/ 3392 w 11902"/>
              <a:gd name="connsiteY5-96" fmla="*/ 2163 h 10000"/>
              <a:gd name="connsiteX6-97" fmla="*/ 4652 w 11902"/>
              <a:gd name="connsiteY6-98" fmla="*/ 4332 h 10000"/>
              <a:gd name="connsiteX7-99" fmla="*/ 6559 w 11902"/>
              <a:gd name="connsiteY7-100" fmla="*/ 3313 h 10000"/>
              <a:gd name="connsiteX8-101" fmla="*/ 9957 w 11902"/>
              <a:gd name="connsiteY8-102" fmla="*/ 8347 h 10000"/>
              <a:gd name="connsiteX9-103" fmla="*/ 8772 w 11902"/>
              <a:gd name="connsiteY9-104" fmla="*/ 9876 h 10000"/>
              <a:gd name="connsiteX10-105" fmla="*/ 11749 w 11902"/>
              <a:gd name="connsiteY10-106" fmla="*/ 10000 h 10000"/>
              <a:gd name="connsiteX11-107" fmla="*/ 11902 w 11902"/>
              <a:gd name="connsiteY11-108" fmla="*/ 5923 h 10000"/>
              <a:gd name="connsiteX12-109" fmla="*/ 10643 w 11902"/>
              <a:gd name="connsiteY12-110" fmla="*/ 7390 h 10000"/>
              <a:gd name="connsiteX13-111" fmla="*/ 6980 w 11902"/>
              <a:gd name="connsiteY13-112" fmla="*/ 1467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11902" h="10000">
                <a:moveTo>
                  <a:pt x="6980" y="1467"/>
                </a:moveTo>
                <a:lnTo>
                  <a:pt x="4920" y="2486"/>
                </a:lnTo>
                <a:lnTo>
                  <a:pt x="3508" y="0"/>
                </a:lnTo>
                <a:lnTo>
                  <a:pt x="2" y="1051"/>
                </a:lnTo>
                <a:cubicBezTo>
                  <a:pt x="-6" y="2006"/>
                  <a:pt x="9" y="2589"/>
                  <a:pt x="1" y="3544"/>
                </a:cubicBezTo>
                <a:lnTo>
                  <a:pt x="3392" y="2163"/>
                </a:lnTo>
                <a:lnTo>
                  <a:pt x="4652" y="4332"/>
                </a:lnTo>
                <a:lnTo>
                  <a:pt x="6559" y="3313"/>
                </a:lnTo>
                <a:lnTo>
                  <a:pt x="9957" y="8347"/>
                </a:lnTo>
                <a:lnTo>
                  <a:pt x="8772" y="9876"/>
                </a:lnTo>
                <a:lnTo>
                  <a:pt x="11749" y="10000"/>
                </a:lnTo>
                <a:lnTo>
                  <a:pt x="11902" y="5923"/>
                </a:lnTo>
                <a:lnTo>
                  <a:pt x="10643" y="7390"/>
                </a:lnTo>
                <a:lnTo>
                  <a:pt x="6980" y="1467"/>
                </a:lnTo>
                <a:close/>
              </a:path>
            </a:pathLst>
          </a:custGeom>
          <a:solidFill>
            <a:srgbClr val="C05B08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4" name="TextBox 54"/>
          <p:cNvSpPr txBox="1">
            <a:spLocks noChangeArrowheads="1"/>
          </p:cNvSpPr>
          <p:nvPr/>
        </p:nvSpPr>
        <p:spPr bwMode="auto">
          <a:xfrm>
            <a:off x="2230438" y="585788"/>
            <a:ext cx="901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54"/>
          <p:cNvSpPr txBox="1">
            <a:spLocks noChangeArrowheads="1"/>
          </p:cNvSpPr>
          <p:nvPr/>
        </p:nvSpPr>
        <p:spPr bwMode="auto">
          <a:xfrm>
            <a:off x="2771775" y="1547813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54"/>
          <p:cNvSpPr txBox="1">
            <a:spLocks noChangeArrowheads="1"/>
          </p:cNvSpPr>
          <p:nvPr/>
        </p:nvSpPr>
        <p:spPr bwMode="auto">
          <a:xfrm>
            <a:off x="4600575" y="1285875"/>
            <a:ext cx="901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54"/>
          <p:cNvSpPr txBox="1">
            <a:spLocks noChangeArrowheads="1"/>
          </p:cNvSpPr>
          <p:nvPr/>
        </p:nvSpPr>
        <p:spPr bwMode="auto">
          <a:xfrm>
            <a:off x="7051675" y="2755900"/>
            <a:ext cx="901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54"/>
          <p:cNvSpPr txBox="1">
            <a:spLocks noChangeArrowheads="1"/>
          </p:cNvSpPr>
          <p:nvPr/>
        </p:nvSpPr>
        <p:spPr bwMode="auto">
          <a:xfrm>
            <a:off x="2555875" y="3622675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762250"/>
            <a:ext cx="1611313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组合 20"/>
          <p:cNvGrpSpPr/>
          <p:nvPr/>
        </p:nvGrpSpPr>
        <p:grpSpPr bwMode="auto">
          <a:xfrm>
            <a:off x="6372225" y="239713"/>
            <a:ext cx="1954213" cy="1630362"/>
            <a:chOff x="238870" y="181070"/>
            <a:chExt cx="1953666" cy="1630280"/>
          </a:xfrm>
        </p:grpSpPr>
        <p:sp>
          <p:nvSpPr>
            <p:cNvPr id="22" name="Freeform 6"/>
            <p:cNvSpPr/>
            <p:nvPr/>
          </p:nvSpPr>
          <p:spPr bwMode="auto">
            <a:xfrm>
              <a:off x="322984" y="252503"/>
              <a:ext cx="1785437" cy="1487413"/>
            </a:xfrm>
            <a:custGeom>
              <a:avLst/>
              <a:gdLst>
                <a:gd name="T0" fmla="*/ 831114 w 10000"/>
                <a:gd name="T1" fmla="*/ 1450095 h 9756"/>
                <a:gd name="T2" fmla="*/ 395930 w 10000"/>
                <a:gd name="T3" fmla="*/ 1690016 h 9756"/>
                <a:gd name="T4" fmla="*/ 309750 w 10000"/>
                <a:gd name="T5" fmla="*/ 1318614 h 9756"/>
                <a:gd name="T6" fmla="*/ 144705 w 10000"/>
                <a:gd name="T7" fmla="*/ 1115937 h 9756"/>
                <a:gd name="T8" fmla="*/ 77081 w 10000"/>
                <a:gd name="T9" fmla="*/ 433244 h 9756"/>
                <a:gd name="T10" fmla="*/ 1784273 w 10000"/>
                <a:gd name="T11" fmla="*/ 872378 h 9756"/>
                <a:gd name="T12" fmla="*/ 1326607 w 10000"/>
                <a:gd name="T13" fmla="*/ 1472441 h 9756"/>
                <a:gd name="T14" fmla="*/ 831114 w 10000"/>
                <a:gd name="T15" fmla="*/ 1450095 h 9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4658 w 10000"/>
                <a:gd name="connsiteY0" fmla="*/ 8580 h 8807"/>
                <a:gd name="connsiteX1" fmla="*/ 1736 w 10000"/>
                <a:gd name="connsiteY1" fmla="*/ 7802 h 8807"/>
                <a:gd name="connsiteX2" fmla="*/ 811 w 10000"/>
                <a:gd name="connsiteY2" fmla="*/ 6603 h 8807"/>
                <a:gd name="connsiteX3" fmla="*/ 432 w 10000"/>
                <a:gd name="connsiteY3" fmla="*/ 2564 h 8807"/>
                <a:gd name="connsiteX4" fmla="*/ 10000 w 10000"/>
                <a:gd name="connsiteY4" fmla="*/ 5162 h 8807"/>
                <a:gd name="connsiteX5" fmla="*/ 7435 w 10000"/>
                <a:gd name="connsiteY5" fmla="*/ 8713 h 8807"/>
                <a:gd name="connsiteX6" fmla="*/ 4658 w 10000"/>
                <a:gd name="connsiteY6" fmla="*/ 8580 h 8807"/>
                <a:gd name="connsiteX0-1" fmla="*/ 4658 w 10000"/>
                <a:gd name="connsiteY0-2" fmla="*/ 9742 h 10000"/>
                <a:gd name="connsiteX1-3" fmla="*/ 811 w 10000"/>
                <a:gd name="connsiteY1-4" fmla="*/ 7497 h 10000"/>
                <a:gd name="connsiteX2-5" fmla="*/ 432 w 10000"/>
                <a:gd name="connsiteY2-6" fmla="*/ 2911 h 10000"/>
                <a:gd name="connsiteX3-7" fmla="*/ 10000 w 10000"/>
                <a:gd name="connsiteY3-8" fmla="*/ 5861 h 10000"/>
                <a:gd name="connsiteX4-9" fmla="*/ 7435 w 10000"/>
                <a:gd name="connsiteY4-10" fmla="*/ 9893 h 10000"/>
                <a:gd name="connsiteX5-11" fmla="*/ 4658 w 10000"/>
                <a:gd name="connsiteY5-12" fmla="*/ 9742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3501" name="TextBox 22"/>
            <p:cNvSpPr txBox="1">
              <a:spLocks noChangeArrowheads="1"/>
            </p:cNvSpPr>
            <p:nvPr/>
          </p:nvSpPr>
          <p:spPr bwMode="auto">
            <a:xfrm>
              <a:off x="523553" y="473315"/>
              <a:ext cx="1149350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502" name="组合 23"/>
            <p:cNvGrpSpPr/>
            <p:nvPr/>
          </p:nvGrpSpPr>
          <p:grpSpPr bwMode="auto">
            <a:xfrm>
              <a:off x="793343" y="1445893"/>
              <a:ext cx="655347" cy="45737"/>
              <a:chOff x="6084168" y="-3770"/>
              <a:chExt cx="655319" cy="45719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6083578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235929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388280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540631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692982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503" name="矩形 24"/>
            <p:cNvSpPr>
              <a:spLocks noChangeArrowheads="1"/>
            </p:cNvSpPr>
            <p:nvPr/>
          </p:nvSpPr>
          <p:spPr bwMode="auto">
            <a:xfrm>
              <a:off x="541715" y="1131590"/>
              <a:ext cx="146386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504" name="Freeform 6"/>
            <p:cNvSpPr/>
            <p:nvPr/>
          </p:nvSpPr>
          <p:spPr bwMode="auto">
            <a:xfrm>
              <a:off x="238870" y="181070"/>
              <a:ext cx="1953666" cy="1630280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noFill/>
            <a:ln w="9525">
              <a:solidFill>
                <a:srgbClr val="AE99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1501676">
            <a:off x="2635250" y="635000"/>
            <a:ext cx="141288" cy="1236663"/>
          </a:xfrm>
          <a:prstGeom prst="rect">
            <a:avLst/>
          </a:prstGeom>
          <a:solidFill>
            <a:srgbClr val="BFA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4288" y="660400"/>
            <a:ext cx="9183688" cy="4492625"/>
          </a:xfrm>
          <a:custGeom>
            <a:avLst/>
            <a:gdLst/>
            <a:ahLst/>
            <a:cxnLst/>
            <a:rect l="l" t="t" r="r" b="b"/>
            <a:pathLst>
              <a:path w="9183192" h="4492872">
                <a:moveTo>
                  <a:pt x="0" y="0"/>
                </a:moveTo>
                <a:lnTo>
                  <a:pt x="9183192" y="4108713"/>
                </a:lnTo>
                <a:lnTo>
                  <a:pt x="9176566" y="4492872"/>
                </a:lnTo>
                <a:lnTo>
                  <a:pt x="0" y="4492872"/>
                </a:lnTo>
                <a:close/>
              </a:path>
            </a:pathLst>
          </a:custGeom>
          <a:solidFill>
            <a:srgbClr val="C05B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75463" y="2273300"/>
            <a:ext cx="2160587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/>
          <p:nvPr/>
        </p:nvGrpSpPr>
        <p:grpSpPr bwMode="auto">
          <a:xfrm>
            <a:off x="1933575" y="884238"/>
            <a:ext cx="1419225" cy="593725"/>
            <a:chOff x="1934183" y="884866"/>
            <a:chExt cx="1417973" cy="593656"/>
          </a:xfrm>
        </p:grpSpPr>
        <p:sp>
          <p:nvSpPr>
            <p:cNvPr id="9" name="下箭头 8"/>
            <p:cNvSpPr/>
            <p:nvPr/>
          </p:nvSpPr>
          <p:spPr>
            <a:xfrm rot="6884045">
              <a:off x="2339204" y="479845"/>
              <a:ext cx="593656" cy="1403699"/>
            </a:xfrm>
            <a:custGeom>
              <a:avLst/>
              <a:gdLst>
                <a:gd name="connsiteX0" fmla="*/ 0 w 593656"/>
                <a:gd name="connsiteY0" fmla="*/ 1071693 h 1391656"/>
                <a:gd name="connsiteX1" fmla="*/ 144226 w 593656"/>
                <a:gd name="connsiteY1" fmla="*/ 1071693 h 1391656"/>
                <a:gd name="connsiteX2" fmla="*/ 144226 w 593656"/>
                <a:gd name="connsiteY2" fmla="*/ 0 h 1391656"/>
                <a:gd name="connsiteX3" fmla="*/ 449430 w 593656"/>
                <a:gd name="connsiteY3" fmla="*/ 0 h 1391656"/>
                <a:gd name="connsiteX4" fmla="*/ 449430 w 593656"/>
                <a:gd name="connsiteY4" fmla="*/ 1071693 h 1391656"/>
                <a:gd name="connsiteX5" fmla="*/ 593656 w 593656"/>
                <a:gd name="connsiteY5" fmla="*/ 1071693 h 1391656"/>
                <a:gd name="connsiteX6" fmla="*/ 296828 w 593656"/>
                <a:gd name="connsiteY6" fmla="*/ 1391656 h 1391656"/>
                <a:gd name="connsiteX7" fmla="*/ 0 w 593656"/>
                <a:gd name="connsiteY7" fmla="*/ 1071693 h 1391656"/>
                <a:gd name="connsiteX0-1" fmla="*/ 0 w 593656"/>
                <a:gd name="connsiteY0-2" fmla="*/ 1071693 h 1391656"/>
                <a:gd name="connsiteX1-3" fmla="*/ 107418 w 593656"/>
                <a:gd name="connsiteY1-4" fmla="*/ 1067675 h 1391656"/>
                <a:gd name="connsiteX2-5" fmla="*/ 144226 w 593656"/>
                <a:gd name="connsiteY2-6" fmla="*/ 0 h 1391656"/>
                <a:gd name="connsiteX3-7" fmla="*/ 449430 w 593656"/>
                <a:gd name="connsiteY3-8" fmla="*/ 0 h 1391656"/>
                <a:gd name="connsiteX4-9" fmla="*/ 449430 w 593656"/>
                <a:gd name="connsiteY4-10" fmla="*/ 1071693 h 1391656"/>
                <a:gd name="connsiteX5-11" fmla="*/ 593656 w 593656"/>
                <a:gd name="connsiteY5-12" fmla="*/ 1071693 h 1391656"/>
                <a:gd name="connsiteX6-13" fmla="*/ 296828 w 593656"/>
                <a:gd name="connsiteY6-14" fmla="*/ 1391656 h 1391656"/>
                <a:gd name="connsiteX7-15" fmla="*/ 0 w 593656"/>
                <a:gd name="connsiteY7-16" fmla="*/ 1071693 h 1391656"/>
                <a:gd name="connsiteX0-17" fmla="*/ 0 w 593656"/>
                <a:gd name="connsiteY0-18" fmla="*/ 1084135 h 1404098"/>
                <a:gd name="connsiteX1-19" fmla="*/ 107418 w 593656"/>
                <a:gd name="connsiteY1-20" fmla="*/ 1080117 h 1404098"/>
                <a:gd name="connsiteX2-21" fmla="*/ 110529 w 593656"/>
                <a:gd name="connsiteY2-22" fmla="*/ 0 h 1404098"/>
                <a:gd name="connsiteX3-23" fmla="*/ 449430 w 593656"/>
                <a:gd name="connsiteY3-24" fmla="*/ 12442 h 1404098"/>
                <a:gd name="connsiteX4-25" fmla="*/ 449430 w 593656"/>
                <a:gd name="connsiteY4-26" fmla="*/ 1084135 h 1404098"/>
                <a:gd name="connsiteX5-27" fmla="*/ 593656 w 593656"/>
                <a:gd name="connsiteY5-28" fmla="*/ 1084135 h 1404098"/>
                <a:gd name="connsiteX6-29" fmla="*/ 296828 w 593656"/>
                <a:gd name="connsiteY6-30" fmla="*/ 1404098 h 1404098"/>
                <a:gd name="connsiteX7-31" fmla="*/ 0 w 593656"/>
                <a:gd name="connsiteY7-32" fmla="*/ 1084135 h 1404098"/>
                <a:gd name="connsiteX0-33" fmla="*/ 0 w 593656"/>
                <a:gd name="connsiteY0-34" fmla="*/ 1084135 h 1404098"/>
                <a:gd name="connsiteX1-35" fmla="*/ 107418 w 593656"/>
                <a:gd name="connsiteY1-36" fmla="*/ 1080117 h 1404098"/>
                <a:gd name="connsiteX2-37" fmla="*/ 110529 w 593656"/>
                <a:gd name="connsiteY2-38" fmla="*/ 0 h 1404098"/>
                <a:gd name="connsiteX3-39" fmla="*/ 449430 w 593656"/>
                <a:gd name="connsiteY3-40" fmla="*/ 12442 h 1404098"/>
                <a:gd name="connsiteX4-41" fmla="*/ 469389 w 593656"/>
                <a:gd name="connsiteY4-42" fmla="*/ 1081932 h 1404098"/>
                <a:gd name="connsiteX5-43" fmla="*/ 593656 w 593656"/>
                <a:gd name="connsiteY5-44" fmla="*/ 1084135 h 1404098"/>
                <a:gd name="connsiteX6-45" fmla="*/ 296828 w 593656"/>
                <a:gd name="connsiteY6-46" fmla="*/ 1404098 h 1404098"/>
                <a:gd name="connsiteX7-47" fmla="*/ 0 w 593656"/>
                <a:gd name="connsiteY7-48" fmla="*/ 1084135 h 1404098"/>
                <a:gd name="connsiteX0-49" fmla="*/ 0 w 593656"/>
                <a:gd name="connsiteY0-50" fmla="*/ 1084135 h 1404098"/>
                <a:gd name="connsiteX1-51" fmla="*/ 107418 w 593656"/>
                <a:gd name="connsiteY1-52" fmla="*/ 1080117 h 1404098"/>
                <a:gd name="connsiteX2-53" fmla="*/ 110529 w 593656"/>
                <a:gd name="connsiteY2-54" fmla="*/ 0 h 1404098"/>
                <a:gd name="connsiteX3-55" fmla="*/ 488895 w 593656"/>
                <a:gd name="connsiteY3-56" fmla="*/ 22228 h 1404098"/>
                <a:gd name="connsiteX4-57" fmla="*/ 469389 w 593656"/>
                <a:gd name="connsiteY4-58" fmla="*/ 1081932 h 1404098"/>
                <a:gd name="connsiteX5-59" fmla="*/ 593656 w 593656"/>
                <a:gd name="connsiteY5-60" fmla="*/ 1084135 h 1404098"/>
                <a:gd name="connsiteX6-61" fmla="*/ 296828 w 593656"/>
                <a:gd name="connsiteY6-62" fmla="*/ 1404098 h 1404098"/>
                <a:gd name="connsiteX7-63" fmla="*/ 0 w 593656"/>
                <a:gd name="connsiteY7-64" fmla="*/ 1084135 h 14040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593656" h="1404098">
                  <a:moveTo>
                    <a:pt x="0" y="1084135"/>
                  </a:moveTo>
                  <a:lnTo>
                    <a:pt x="107418" y="1080117"/>
                  </a:lnTo>
                  <a:lnTo>
                    <a:pt x="110529" y="0"/>
                  </a:lnTo>
                  <a:lnTo>
                    <a:pt x="488895" y="22228"/>
                  </a:lnTo>
                  <a:lnTo>
                    <a:pt x="469389" y="1081932"/>
                  </a:lnTo>
                  <a:lnTo>
                    <a:pt x="593656" y="1084135"/>
                  </a:lnTo>
                  <a:lnTo>
                    <a:pt x="296828" y="1404098"/>
                  </a:lnTo>
                  <a:lnTo>
                    <a:pt x="0" y="1084135"/>
                  </a:lnTo>
                  <a:close/>
                </a:path>
              </a:pathLst>
            </a:custGeom>
            <a:solidFill>
              <a:srgbClr val="C05B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555" name="TextBox 11"/>
            <p:cNvSpPr txBox="1">
              <a:spLocks noChangeArrowheads="1"/>
            </p:cNvSpPr>
            <p:nvPr/>
          </p:nvSpPr>
          <p:spPr bwMode="auto">
            <a:xfrm rot="1570325">
              <a:off x="2200028" y="1072106"/>
              <a:ext cx="11521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8339" y="3773744"/>
            <a:ext cx="7171812" cy="1375880"/>
            <a:chOff x="623798" y="3879100"/>
            <a:chExt cx="4052239" cy="777404"/>
          </a:xfrm>
          <a:solidFill>
            <a:srgbClr val="C1B991">
              <a:alpha val="15000"/>
            </a:srgbClr>
          </a:solidFill>
        </p:grpSpPr>
        <p:sp>
          <p:nvSpPr>
            <p:cNvPr id="26" name="Rectangle 168"/>
            <p:cNvSpPr>
              <a:spLocks noChangeArrowheads="1"/>
            </p:cNvSpPr>
            <p:nvPr/>
          </p:nvSpPr>
          <p:spPr bwMode="auto">
            <a:xfrm>
              <a:off x="3338624" y="4399108"/>
              <a:ext cx="20870" cy="7130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Rectangle 75"/>
            <p:cNvSpPr>
              <a:spLocks noChangeArrowheads="1"/>
            </p:cNvSpPr>
            <p:nvPr/>
          </p:nvSpPr>
          <p:spPr bwMode="auto">
            <a:xfrm>
              <a:off x="1936862" y="4376499"/>
              <a:ext cx="33739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" name="Rectangle 76"/>
            <p:cNvSpPr>
              <a:spLocks noChangeArrowheads="1"/>
            </p:cNvSpPr>
            <p:nvPr/>
          </p:nvSpPr>
          <p:spPr bwMode="auto">
            <a:xfrm>
              <a:off x="2293390" y="4376499"/>
              <a:ext cx="33739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" name="Rectangle 77"/>
            <p:cNvSpPr>
              <a:spLocks noChangeArrowheads="1"/>
            </p:cNvSpPr>
            <p:nvPr/>
          </p:nvSpPr>
          <p:spPr bwMode="auto">
            <a:xfrm>
              <a:off x="2646439" y="4376499"/>
              <a:ext cx="33739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0" name="Rectangle 78"/>
            <p:cNvSpPr>
              <a:spLocks noChangeArrowheads="1"/>
            </p:cNvSpPr>
            <p:nvPr/>
          </p:nvSpPr>
          <p:spPr bwMode="auto">
            <a:xfrm>
              <a:off x="1936862" y="4310411"/>
              <a:ext cx="177394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1" name="Rectangle 79"/>
            <p:cNvSpPr>
              <a:spLocks noChangeArrowheads="1"/>
            </p:cNvSpPr>
            <p:nvPr/>
          </p:nvSpPr>
          <p:spPr bwMode="auto">
            <a:xfrm>
              <a:off x="2839486" y="4310411"/>
              <a:ext cx="144350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2" name="Rectangle 80"/>
            <p:cNvSpPr>
              <a:spLocks noChangeArrowheads="1"/>
            </p:cNvSpPr>
            <p:nvPr/>
          </p:nvSpPr>
          <p:spPr bwMode="auto">
            <a:xfrm>
              <a:off x="2129909" y="4310411"/>
              <a:ext cx="33739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" name="Rectangle 81"/>
            <p:cNvSpPr>
              <a:spLocks noChangeArrowheads="1"/>
            </p:cNvSpPr>
            <p:nvPr/>
          </p:nvSpPr>
          <p:spPr bwMode="auto">
            <a:xfrm>
              <a:off x="2486436" y="4310411"/>
              <a:ext cx="33565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4" name="Rectangle 126"/>
            <p:cNvSpPr>
              <a:spLocks noChangeArrowheads="1"/>
            </p:cNvSpPr>
            <p:nvPr/>
          </p:nvSpPr>
          <p:spPr bwMode="auto">
            <a:xfrm>
              <a:off x="1936862" y="4244323"/>
              <a:ext cx="337397" cy="5043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5" name="Rectangle 127"/>
            <p:cNvSpPr>
              <a:spLocks noChangeArrowheads="1"/>
            </p:cNvSpPr>
            <p:nvPr/>
          </p:nvSpPr>
          <p:spPr bwMode="auto">
            <a:xfrm>
              <a:off x="2293390" y="4244323"/>
              <a:ext cx="337397" cy="5043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6" name="Rectangle 128"/>
            <p:cNvSpPr>
              <a:spLocks noChangeArrowheads="1"/>
            </p:cNvSpPr>
            <p:nvPr/>
          </p:nvSpPr>
          <p:spPr bwMode="auto">
            <a:xfrm>
              <a:off x="2646439" y="4244323"/>
              <a:ext cx="337397" cy="5043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7" name="Rectangle 129"/>
            <p:cNvSpPr>
              <a:spLocks noChangeArrowheads="1"/>
            </p:cNvSpPr>
            <p:nvPr/>
          </p:nvSpPr>
          <p:spPr bwMode="auto">
            <a:xfrm>
              <a:off x="1936862" y="4179975"/>
              <a:ext cx="177394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8" name="Rectangle 130"/>
            <p:cNvSpPr>
              <a:spLocks noChangeArrowheads="1"/>
            </p:cNvSpPr>
            <p:nvPr/>
          </p:nvSpPr>
          <p:spPr bwMode="auto">
            <a:xfrm>
              <a:off x="2839486" y="4179975"/>
              <a:ext cx="144350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9" name="Rectangle 131"/>
            <p:cNvSpPr>
              <a:spLocks noChangeArrowheads="1"/>
            </p:cNvSpPr>
            <p:nvPr/>
          </p:nvSpPr>
          <p:spPr bwMode="auto">
            <a:xfrm>
              <a:off x="2129909" y="4179975"/>
              <a:ext cx="33739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0" name="Rectangle 132"/>
            <p:cNvSpPr>
              <a:spLocks noChangeArrowheads="1"/>
            </p:cNvSpPr>
            <p:nvPr/>
          </p:nvSpPr>
          <p:spPr bwMode="auto">
            <a:xfrm>
              <a:off x="2486436" y="4179975"/>
              <a:ext cx="33565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1" name="Rectangle 133"/>
            <p:cNvSpPr>
              <a:spLocks noChangeArrowheads="1"/>
            </p:cNvSpPr>
            <p:nvPr/>
          </p:nvSpPr>
          <p:spPr bwMode="auto">
            <a:xfrm>
              <a:off x="1936862" y="4113887"/>
              <a:ext cx="337397" cy="5043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2" name="Rectangle 134"/>
            <p:cNvSpPr>
              <a:spLocks noChangeArrowheads="1"/>
            </p:cNvSpPr>
            <p:nvPr/>
          </p:nvSpPr>
          <p:spPr bwMode="auto">
            <a:xfrm>
              <a:off x="2293390" y="4113887"/>
              <a:ext cx="337397" cy="5043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3" name="Rectangle 135"/>
            <p:cNvSpPr>
              <a:spLocks noChangeArrowheads="1"/>
            </p:cNvSpPr>
            <p:nvPr/>
          </p:nvSpPr>
          <p:spPr bwMode="auto">
            <a:xfrm>
              <a:off x="2646439" y="4113887"/>
              <a:ext cx="337397" cy="5043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4" name="Rectangle 136"/>
            <p:cNvSpPr>
              <a:spLocks noChangeArrowheads="1"/>
            </p:cNvSpPr>
            <p:nvPr/>
          </p:nvSpPr>
          <p:spPr bwMode="auto">
            <a:xfrm>
              <a:off x="1936862" y="4049537"/>
              <a:ext cx="177394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5" name="Rectangle 137"/>
            <p:cNvSpPr>
              <a:spLocks noChangeArrowheads="1"/>
            </p:cNvSpPr>
            <p:nvPr/>
          </p:nvSpPr>
          <p:spPr bwMode="auto">
            <a:xfrm>
              <a:off x="2839486" y="4049537"/>
              <a:ext cx="144350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6" name="Rectangle 138"/>
            <p:cNvSpPr>
              <a:spLocks noChangeArrowheads="1"/>
            </p:cNvSpPr>
            <p:nvPr/>
          </p:nvSpPr>
          <p:spPr bwMode="auto">
            <a:xfrm>
              <a:off x="2129909" y="4049537"/>
              <a:ext cx="33739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7" name="Rectangle 139"/>
            <p:cNvSpPr>
              <a:spLocks noChangeArrowheads="1"/>
            </p:cNvSpPr>
            <p:nvPr/>
          </p:nvSpPr>
          <p:spPr bwMode="auto">
            <a:xfrm>
              <a:off x="2486436" y="4049537"/>
              <a:ext cx="33565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8" name="Rectangle 140"/>
            <p:cNvSpPr>
              <a:spLocks noChangeArrowheads="1"/>
            </p:cNvSpPr>
            <p:nvPr/>
          </p:nvSpPr>
          <p:spPr bwMode="auto">
            <a:xfrm>
              <a:off x="1936862" y="3983449"/>
              <a:ext cx="33739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9" name="Rectangle 141"/>
            <p:cNvSpPr>
              <a:spLocks noChangeArrowheads="1"/>
            </p:cNvSpPr>
            <p:nvPr/>
          </p:nvSpPr>
          <p:spPr bwMode="auto">
            <a:xfrm>
              <a:off x="2293390" y="3983449"/>
              <a:ext cx="33739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0" name="Rectangle 142"/>
            <p:cNvSpPr>
              <a:spLocks noChangeArrowheads="1"/>
            </p:cNvSpPr>
            <p:nvPr/>
          </p:nvSpPr>
          <p:spPr bwMode="auto">
            <a:xfrm>
              <a:off x="2646439" y="3983449"/>
              <a:ext cx="33739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1" name="Rectangle 119"/>
            <p:cNvSpPr>
              <a:spLocks noChangeArrowheads="1"/>
            </p:cNvSpPr>
            <p:nvPr/>
          </p:nvSpPr>
          <p:spPr bwMode="auto">
            <a:xfrm>
              <a:off x="3495148" y="4376499"/>
              <a:ext cx="33739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2" name="Rectangle 120"/>
            <p:cNvSpPr>
              <a:spLocks noChangeArrowheads="1"/>
            </p:cNvSpPr>
            <p:nvPr/>
          </p:nvSpPr>
          <p:spPr bwMode="auto">
            <a:xfrm>
              <a:off x="3851676" y="4376499"/>
              <a:ext cx="333918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3" name="Rectangle 121"/>
            <p:cNvSpPr>
              <a:spLocks noChangeArrowheads="1"/>
            </p:cNvSpPr>
            <p:nvPr/>
          </p:nvSpPr>
          <p:spPr bwMode="auto">
            <a:xfrm>
              <a:off x="4204725" y="4376499"/>
              <a:ext cx="33739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4" name="Rectangle 122"/>
            <p:cNvSpPr>
              <a:spLocks noChangeArrowheads="1"/>
            </p:cNvSpPr>
            <p:nvPr/>
          </p:nvSpPr>
          <p:spPr bwMode="auto">
            <a:xfrm>
              <a:off x="3495148" y="4310411"/>
              <a:ext cx="173916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5" name="Rectangle 123"/>
            <p:cNvSpPr>
              <a:spLocks noChangeArrowheads="1"/>
            </p:cNvSpPr>
            <p:nvPr/>
          </p:nvSpPr>
          <p:spPr bwMode="auto">
            <a:xfrm>
              <a:off x="4397772" y="4310411"/>
              <a:ext cx="144350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6" name="Rectangle 124"/>
            <p:cNvSpPr>
              <a:spLocks noChangeArrowheads="1"/>
            </p:cNvSpPr>
            <p:nvPr/>
          </p:nvSpPr>
          <p:spPr bwMode="auto">
            <a:xfrm>
              <a:off x="3688195" y="4310411"/>
              <a:ext cx="33739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7" name="Rectangle 125"/>
            <p:cNvSpPr>
              <a:spLocks noChangeArrowheads="1"/>
            </p:cNvSpPr>
            <p:nvPr/>
          </p:nvSpPr>
          <p:spPr bwMode="auto">
            <a:xfrm>
              <a:off x="4044722" y="4310411"/>
              <a:ext cx="333918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8" name="Rectangle 143"/>
            <p:cNvSpPr>
              <a:spLocks noChangeArrowheads="1"/>
            </p:cNvSpPr>
            <p:nvPr/>
          </p:nvSpPr>
          <p:spPr bwMode="auto">
            <a:xfrm>
              <a:off x="3495148" y="4244323"/>
              <a:ext cx="337397" cy="5043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9" name="Rectangle 144"/>
            <p:cNvSpPr>
              <a:spLocks noChangeArrowheads="1"/>
            </p:cNvSpPr>
            <p:nvPr/>
          </p:nvSpPr>
          <p:spPr bwMode="auto">
            <a:xfrm>
              <a:off x="3851676" y="4244323"/>
              <a:ext cx="333918" cy="5043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0" name="Rectangle 145"/>
            <p:cNvSpPr>
              <a:spLocks noChangeArrowheads="1"/>
            </p:cNvSpPr>
            <p:nvPr/>
          </p:nvSpPr>
          <p:spPr bwMode="auto">
            <a:xfrm>
              <a:off x="4204725" y="4244323"/>
              <a:ext cx="337397" cy="5043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1" name="Rectangle 146"/>
            <p:cNvSpPr>
              <a:spLocks noChangeArrowheads="1"/>
            </p:cNvSpPr>
            <p:nvPr/>
          </p:nvSpPr>
          <p:spPr bwMode="auto">
            <a:xfrm>
              <a:off x="3495148" y="4179975"/>
              <a:ext cx="173916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2" name="Rectangle 147"/>
            <p:cNvSpPr>
              <a:spLocks noChangeArrowheads="1"/>
            </p:cNvSpPr>
            <p:nvPr/>
          </p:nvSpPr>
          <p:spPr bwMode="auto">
            <a:xfrm>
              <a:off x="4397772" y="4179975"/>
              <a:ext cx="144350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3" name="Rectangle 148"/>
            <p:cNvSpPr>
              <a:spLocks noChangeArrowheads="1"/>
            </p:cNvSpPr>
            <p:nvPr/>
          </p:nvSpPr>
          <p:spPr bwMode="auto">
            <a:xfrm>
              <a:off x="3688195" y="4179975"/>
              <a:ext cx="33739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4" name="Rectangle 149"/>
            <p:cNvSpPr>
              <a:spLocks noChangeArrowheads="1"/>
            </p:cNvSpPr>
            <p:nvPr/>
          </p:nvSpPr>
          <p:spPr bwMode="auto">
            <a:xfrm>
              <a:off x="4044722" y="4179975"/>
              <a:ext cx="333918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5" name="Rectangle 150"/>
            <p:cNvSpPr>
              <a:spLocks noChangeArrowheads="1"/>
            </p:cNvSpPr>
            <p:nvPr/>
          </p:nvSpPr>
          <p:spPr bwMode="auto">
            <a:xfrm>
              <a:off x="3495148" y="4113887"/>
              <a:ext cx="337397" cy="5043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6" name="Rectangle 151"/>
            <p:cNvSpPr>
              <a:spLocks noChangeArrowheads="1"/>
            </p:cNvSpPr>
            <p:nvPr/>
          </p:nvSpPr>
          <p:spPr bwMode="auto">
            <a:xfrm>
              <a:off x="3851676" y="4113887"/>
              <a:ext cx="333918" cy="5043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7" name="Rectangle 152"/>
            <p:cNvSpPr>
              <a:spLocks noChangeArrowheads="1"/>
            </p:cNvSpPr>
            <p:nvPr/>
          </p:nvSpPr>
          <p:spPr bwMode="auto">
            <a:xfrm>
              <a:off x="4204725" y="4113887"/>
              <a:ext cx="337397" cy="5043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8" name="Rectangle 153"/>
            <p:cNvSpPr>
              <a:spLocks noChangeArrowheads="1"/>
            </p:cNvSpPr>
            <p:nvPr/>
          </p:nvSpPr>
          <p:spPr bwMode="auto">
            <a:xfrm>
              <a:off x="3495148" y="4049537"/>
              <a:ext cx="173916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9" name="Rectangle 154"/>
            <p:cNvSpPr>
              <a:spLocks noChangeArrowheads="1"/>
            </p:cNvSpPr>
            <p:nvPr/>
          </p:nvSpPr>
          <p:spPr bwMode="auto">
            <a:xfrm>
              <a:off x="4397772" y="4049537"/>
              <a:ext cx="144350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70" name="Rectangle 155"/>
            <p:cNvSpPr>
              <a:spLocks noChangeArrowheads="1"/>
            </p:cNvSpPr>
            <p:nvPr/>
          </p:nvSpPr>
          <p:spPr bwMode="auto">
            <a:xfrm>
              <a:off x="3688195" y="4049537"/>
              <a:ext cx="33739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71" name="Rectangle 156"/>
            <p:cNvSpPr>
              <a:spLocks noChangeArrowheads="1"/>
            </p:cNvSpPr>
            <p:nvPr/>
          </p:nvSpPr>
          <p:spPr bwMode="auto">
            <a:xfrm>
              <a:off x="4044722" y="4049537"/>
              <a:ext cx="333918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72" name="Rectangle 157"/>
            <p:cNvSpPr>
              <a:spLocks noChangeArrowheads="1"/>
            </p:cNvSpPr>
            <p:nvPr/>
          </p:nvSpPr>
          <p:spPr bwMode="auto">
            <a:xfrm>
              <a:off x="3495148" y="3983449"/>
              <a:ext cx="33739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73" name="Rectangle 158"/>
            <p:cNvSpPr>
              <a:spLocks noChangeArrowheads="1"/>
            </p:cNvSpPr>
            <p:nvPr/>
          </p:nvSpPr>
          <p:spPr bwMode="auto">
            <a:xfrm>
              <a:off x="3851676" y="3983449"/>
              <a:ext cx="333918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74" name="Rectangle 159"/>
            <p:cNvSpPr>
              <a:spLocks noChangeArrowheads="1"/>
            </p:cNvSpPr>
            <p:nvPr/>
          </p:nvSpPr>
          <p:spPr bwMode="auto">
            <a:xfrm>
              <a:off x="4204725" y="3983449"/>
              <a:ext cx="33739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623798" y="3879100"/>
              <a:ext cx="4052239" cy="777404"/>
              <a:chOff x="623798" y="3879100"/>
              <a:chExt cx="4052239" cy="777404"/>
            </a:xfrm>
            <a:grpFill/>
          </p:grpSpPr>
          <p:grpSp>
            <p:nvGrpSpPr>
              <p:cNvPr id="76" name="组合 75"/>
              <p:cNvGrpSpPr/>
              <p:nvPr/>
            </p:nvGrpSpPr>
            <p:grpSpPr>
              <a:xfrm>
                <a:off x="1496856" y="4399108"/>
                <a:ext cx="1622634" cy="100871"/>
                <a:chOff x="1496856" y="3841916"/>
                <a:chExt cx="1622634" cy="100871"/>
              </a:xfrm>
              <a:grpFill/>
            </p:grpSpPr>
            <p:sp>
              <p:nvSpPr>
                <p:cNvPr id="129" name="Rectangle 83"/>
                <p:cNvSpPr>
                  <a:spLocks noChangeArrowheads="1"/>
                </p:cNvSpPr>
                <p:nvPr/>
              </p:nvSpPr>
              <p:spPr bwMode="auto">
                <a:xfrm>
                  <a:off x="1496856" y="3861047"/>
                  <a:ext cx="394788" cy="139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0" name="Rectangle 118"/>
                <p:cNvSpPr>
                  <a:spLocks noChangeArrowheads="1"/>
                </p:cNvSpPr>
                <p:nvPr/>
              </p:nvSpPr>
              <p:spPr bwMode="auto">
                <a:xfrm>
                  <a:off x="1780338" y="3841916"/>
                  <a:ext cx="19130" cy="7130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1" name="Rectangle 82"/>
                <p:cNvSpPr>
                  <a:spLocks noChangeArrowheads="1"/>
                </p:cNvSpPr>
                <p:nvPr/>
              </p:nvSpPr>
              <p:spPr bwMode="auto">
                <a:xfrm>
                  <a:off x="1754251" y="3883656"/>
                  <a:ext cx="1365239" cy="5913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77" name="Rectangle 160"/>
              <p:cNvSpPr>
                <a:spLocks noChangeArrowheads="1"/>
              </p:cNvSpPr>
              <p:nvPr/>
            </p:nvSpPr>
            <p:spPr bwMode="auto">
              <a:xfrm>
                <a:off x="3312537" y="4440848"/>
                <a:ext cx="1363500" cy="591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8" name="组合 77"/>
              <p:cNvGrpSpPr/>
              <p:nvPr/>
            </p:nvGrpSpPr>
            <p:grpSpPr>
              <a:xfrm>
                <a:off x="3055142" y="4399108"/>
                <a:ext cx="394788" cy="71306"/>
                <a:chOff x="3055142" y="3841916"/>
                <a:chExt cx="394788" cy="71306"/>
              </a:xfrm>
              <a:grpFill/>
            </p:grpSpPr>
            <p:sp>
              <p:nvSpPr>
                <p:cNvPr id="127" name="Rectangle 161"/>
                <p:cNvSpPr>
                  <a:spLocks noChangeArrowheads="1"/>
                </p:cNvSpPr>
                <p:nvPr/>
              </p:nvSpPr>
              <p:spPr bwMode="auto">
                <a:xfrm>
                  <a:off x="3055142" y="3861047"/>
                  <a:ext cx="394788" cy="139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8" name="Rectangle 169"/>
                <p:cNvSpPr>
                  <a:spLocks noChangeArrowheads="1"/>
                </p:cNvSpPr>
                <p:nvPr/>
              </p:nvSpPr>
              <p:spPr bwMode="auto">
                <a:xfrm>
                  <a:off x="3084707" y="3841916"/>
                  <a:ext cx="19130" cy="7130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1954254" y="4402587"/>
                <a:ext cx="257395" cy="253917"/>
                <a:chOff x="1954254" y="3845395"/>
                <a:chExt cx="257395" cy="253917"/>
              </a:xfrm>
              <a:grpFill/>
            </p:grpSpPr>
            <p:sp>
              <p:nvSpPr>
                <p:cNvPr id="124" name="Freeform 89"/>
                <p:cNvSpPr>
                  <a:spLocks noEditPoints="1"/>
                </p:cNvSpPr>
                <p:nvPr/>
              </p:nvSpPr>
              <p:spPr bwMode="auto">
                <a:xfrm>
                  <a:off x="1954254" y="3845395"/>
                  <a:ext cx="257395" cy="253917"/>
                </a:xfrm>
                <a:custGeom>
                  <a:avLst/>
                  <a:gdLst>
                    <a:gd name="T0" fmla="*/ 39 w 79"/>
                    <a:gd name="T1" fmla="*/ 0 h 78"/>
                    <a:gd name="T2" fmla="*/ 79 w 79"/>
                    <a:gd name="T3" fmla="*/ 39 h 78"/>
                    <a:gd name="T4" fmla="*/ 39 w 79"/>
                    <a:gd name="T5" fmla="*/ 78 h 78"/>
                    <a:gd name="T6" fmla="*/ 0 w 79"/>
                    <a:gd name="T7" fmla="*/ 39 h 78"/>
                    <a:gd name="T8" fmla="*/ 39 w 79"/>
                    <a:gd name="T9" fmla="*/ 0 h 78"/>
                    <a:gd name="T10" fmla="*/ 39 w 79"/>
                    <a:gd name="T11" fmla="*/ 64 h 78"/>
                    <a:gd name="T12" fmla="*/ 64 w 79"/>
                    <a:gd name="T13" fmla="*/ 39 h 78"/>
                    <a:gd name="T14" fmla="*/ 39 w 79"/>
                    <a:gd name="T15" fmla="*/ 14 h 78"/>
                    <a:gd name="T16" fmla="*/ 15 w 79"/>
                    <a:gd name="T17" fmla="*/ 39 h 78"/>
                    <a:gd name="T18" fmla="*/ 39 w 79"/>
                    <a:gd name="T19" fmla="*/ 6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9" h="78">
                      <a:moveTo>
                        <a:pt x="39" y="0"/>
                      </a:moveTo>
                      <a:cubicBezTo>
                        <a:pt x="61" y="0"/>
                        <a:pt x="79" y="17"/>
                        <a:pt x="79" y="39"/>
                      </a:cubicBezTo>
                      <a:cubicBezTo>
                        <a:pt x="79" y="61"/>
                        <a:pt x="61" y="78"/>
                        <a:pt x="39" y="78"/>
                      </a:cubicBezTo>
                      <a:cubicBezTo>
                        <a:pt x="18" y="78"/>
                        <a:pt x="0" y="61"/>
                        <a:pt x="0" y="39"/>
                      </a:cubicBezTo>
                      <a:cubicBezTo>
                        <a:pt x="0" y="17"/>
                        <a:pt x="18" y="0"/>
                        <a:pt x="39" y="0"/>
                      </a:cubicBezTo>
                      <a:close/>
                      <a:moveTo>
                        <a:pt x="39" y="64"/>
                      </a:moveTo>
                      <a:cubicBezTo>
                        <a:pt x="53" y="64"/>
                        <a:pt x="64" y="53"/>
                        <a:pt x="64" y="39"/>
                      </a:cubicBezTo>
                      <a:cubicBezTo>
                        <a:pt x="64" y="25"/>
                        <a:pt x="53" y="14"/>
                        <a:pt x="39" y="14"/>
                      </a:cubicBezTo>
                      <a:cubicBezTo>
                        <a:pt x="26" y="14"/>
                        <a:pt x="15" y="25"/>
                        <a:pt x="15" y="39"/>
                      </a:cubicBezTo>
                      <a:cubicBezTo>
                        <a:pt x="15" y="53"/>
                        <a:pt x="26" y="64"/>
                        <a:pt x="39" y="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5" name="Freeform 90"/>
                <p:cNvSpPr>
                  <a:spLocks noEditPoints="1"/>
                </p:cNvSpPr>
                <p:nvPr/>
              </p:nvSpPr>
              <p:spPr bwMode="auto">
                <a:xfrm>
                  <a:off x="2009907" y="3901048"/>
                  <a:ext cx="146089" cy="142611"/>
                </a:xfrm>
                <a:custGeom>
                  <a:avLst/>
                  <a:gdLst>
                    <a:gd name="T0" fmla="*/ 22 w 45"/>
                    <a:gd name="T1" fmla="*/ 0 h 44"/>
                    <a:gd name="T2" fmla="*/ 45 w 45"/>
                    <a:gd name="T3" fmla="*/ 22 h 44"/>
                    <a:gd name="T4" fmla="*/ 22 w 45"/>
                    <a:gd name="T5" fmla="*/ 44 h 44"/>
                    <a:gd name="T6" fmla="*/ 0 w 45"/>
                    <a:gd name="T7" fmla="*/ 22 h 44"/>
                    <a:gd name="T8" fmla="*/ 22 w 45"/>
                    <a:gd name="T9" fmla="*/ 0 h 44"/>
                    <a:gd name="T10" fmla="*/ 22 w 45"/>
                    <a:gd name="T11" fmla="*/ 32 h 44"/>
                    <a:gd name="T12" fmla="*/ 33 w 45"/>
                    <a:gd name="T13" fmla="*/ 22 h 44"/>
                    <a:gd name="T14" fmla="*/ 22 w 45"/>
                    <a:gd name="T15" fmla="*/ 12 h 44"/>
                    <a:gd name="T16" fmla="*/ 12 w 45"/>
                    <a:gd name="T17" fmla="*/ 22 h 44"/>
                    <a:gd name="T18" fmla="*/ 22 w 45"/>
                    <a:gd name="T19" fmla="*/ 3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5" h="44">
                      <a:moveTo>
                        <a:pt x="22" y="0"/>
                      </a:moveTo>
                      <a:cubicBezTo>
                        <a:pt x="35" y="0"/>
                        <a:pt x="45" y="10"/>
                        <a:pt x="45" y="22"/>
                      </a:cubicBezTo>
                      <a:cubicBezTo>
                        <a:pt x="45" y="34"/>
                        <a:pt x="35" y="44"/>
                        <a:pt x="22" y="44"/>
                      </a:cubicBezTo>
                      <a:cubicBezTo>
                        <a:pt x="10" y="44"/>
                        <a:pt x="0" y="34"/>
                        <a:pt x="0" y="22"/>
                      </a:cubicBezTo>
                      <a:cubicBezTo>
                        <a:pt x="0" y="10"/>
                        <a:pt x="10" y="0"/>
                        <a:pt x="22" y="0"/>
                      </a:cubicBezTo>
                      <a:close/>
                      <a:moveTo>
                        <a:pt x="22" y="32"/>
                      </a:moveTo>
                      <a:cubicBezTo>
                        <a:pt x="28" y="32"/>
                        <a:pt x="33" y="28"/>
                        <a:pt x="33" y="22"/>
                      </a:cubicBezTo>
                      <a:cubicBezTo>
                        <a:pt x="33" y="16"/>
                        <a:pt x="28" y="12"/>
                        <a:pt x="22" y="12"/>
                      </a:cubicBezTo>
                      <a:cubicBezTo>
                        <a:pt x="17" y="12"/>
                        <a:pt x="12" y="16"/>
                        <a:pt x="12" y="22"/>
                      </a:cubicBezTo>
                      <a:cubicBezTo>
                        <a:pt x="12" y="28"/>
                        <a:pt x="17" y="32"/>
                        <a:pt x="22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6" name="Oval 91"/>
                <p:cNvSpPr>
                  <a:spLocks noChangeArrowheads="1"/>
                </p:cNvSpPr>
                <p:nvPr/>
              </p:nvSpPr>
              <p:spPr bwMode="auto">
                <a:xfrm>
                  <a:off x="2055125" y="3946266"/>
                  <a:ext cx="55653" cy="521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>
                <a:off x="2662092" y="4402587"/>
                <a:ext cx="259134" cy="253917"/>
                <a:chOff x="2662092" y="3845395"/>
                <a:chExt cx="259134" cy="253917"/>
              </a:xfrm>
              <a:grpFill/>
            </p:grpSpPr>
            <p:sp>
              <p:nvSpPr>
                <p:cNvPr id="121" name="Freeform 92"/>
                <p:cNvSpPr>
                  <a:spLocks noEditPoints="1"/>
                </p:cNvSpPr>
                <p:nvPr/>
              </p:nvSpPr>
              <p:spPr bwMode="auto">
                <a:xfrm>
                  <a:off x="2662092" y="3845395"/>
                  <a:ext cx="259134" cy="253917"/>
                </a:xfrm>
                <a:custGeom>
                  <a:avLst/>
                  <a:gdLst>
                    <a:gd name="T0" fmla="*/ 40 w 79"/>
                    <a:gd name="T1" fmla="*/ 0 h 78"/>
                    <a:gd name="T2" fmla="*/ 79 w 79"/>
                    <a:gd name="T3" fmla="*/ 39 h 78"/>
                    <a:gd name="T4" fmla="*/ 40 w 79"/>
                    <a:gd name="T5" fmla="*/ 78 h 78"/>
                    <a:gd name="T6" fmla="*/ 0 w 79"/>
                    <a:gd name="T7" fmla="*/ 39 h 78"/>
                    <a:gd name="T8" fmla="*/ 40 w 79"/>
                    <a:gd name="T9" fmla="*/ 0 h 78"/>
                    <a:gd name="T10" fmla="*/ 40 w 79"/>
                    <a:gd name="T11" fmla="*/ 64 h 78"/>
                    <a:gd name="T12" fmla="*/ 64 w 79"/>
                    <a:gd name="T13" fmla="*/ 39 h 78"/>
                    <a:gd name="T14" fmla="*/ 40 w 79"/>
                    <a:gd name="T15" fmla="*/ 14 h 78"/>
                    <a:gd name="T16" fmla="*/ 15 w 79"/>
                    <a:gd name="T17" fmla="*/ 39 h 78"/>
                    <a:gd name="T18" fmla="*/ 40 w 79"/>
                    <a:gd name="T19" fmla="*/ 6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9" h="78">
                      <a:moveTo>
                        <a:pt x="40" y="0"/>
                      </a:moveTo>
                      <a:cubicBezTo>
                        <a:pt x="61" y="0"/>
                        <a:pt x="79" y="17"/>
                        <a:pt x="79" y="39"/>
                      </a:cubicBezTo>
                      <a:cubicBezTo>
                        <a:pt x="79" y="61"/>
                        <a:pt x="61" y="78"/>
                        <a:pt x="40" y="78"/>
                      </a:cubicBezTo>
                      <a:cubicBezTo>
                        <a:pt x="18" y="78"/>
                        <a:pt x="0" y="61"/>
                        <a:pt x="0" y="39"/>
                      </a:cubicBezTo>
                      <a:cubicBezTo>
                        <a:pt x="0" y="17"/>
                        <a:pt x="18" y="0"/>
                        <a:pt x="40" y="0"/>
                      </a:cubicBezTo>
                      <a:close/>
                      <a:moveTo>
                        <a:pt x="40" y="64"/>
                      </a:moveTo>
                      <a:cubicBezTo>
                        <a:pt x="53" y="64"/>
                        <a:pt x="64" y="53"/>
                        <a:pt x="64" y="39"/>
                      </a:cubicBezTo>
                      <a:cubicBezTo>
                        <a:pt x="64" y="25"/>
                        <a:pt x="53" y="14"/>
                        <a:pt x="40" y="14"/>
                      </a:cubicBezTo>
                      <a:cubicBezTo>
                        <a:pt x="26" y="14"/>
                        <a:pt x="15" y="25"/>
                        <a:pt x="15" y="39"/>
                      </a:cubicBezTo>
                      <a:cubicBezTo>
                        <a:pt x="15" y="53"/>
                        <a:pt x="26" y="64"/>
                        <a:pt x="40" y="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2" name="Freeform 93"/>
                <p:cNvSpPr>
                  <a:spLocks noEditPoints="1"/>
                </p:cNvSpPr>
                <p:nvPr/>
              </p:nvSpPr>
              <p:spPr bwMode="auto">
                <a:xfrm>
                  <a:off x="2717745" y="3901048"/>
                  <a:ext cx="147828" cy="142611"/>
                </a:xfrm>
                <a:custGeom>
                  <a:avLst/>
                  <a:gdLst>
                    <a:gd name="T0" fmla="*/ 23 w 45"/>
                    <a:gd name="T1" fmla="*/ 0 h 44"/>
                    <a:gd name="T2" fmla="*/ 45 w 45"/>
                    <a:gd name="T3" fmla="*/ 22 h 44"/>
                    <a:gd name="T4" fmla="*/ 23 w 45"/>
                    <a:gd name="T5" fmla="*/ 44 h 44"/>
                    <a:gd name="T6" fmla="*/ 0 w 45"/>
                    <a:gd name="T7" fmla="*/ 22 h 44"/>
                    <a:gd name="T8" fmla="*/ 23 w 45"/>
                    <a:gd name="T9" fmla="*/ 0 h 44"/>
                    <a:gd name="T10" fmla="*/ 23 w 45"/>
                    <a:gd name="T11" fmla="*/ 32 h 44"/>
                    <a:gd name="T12" fmla="*/ 33 w 45"/>
                    <a:gd name="T13" fmla="*/ 22 h 44"/>
                    <a:gd name="T14" fmla="*/ 23 w 45"/>
                    <a:gd name="T15" fmla="*/ 12 h 44"/>
                    <a:gd name="T16" fmla="*/ 12 w 45"/>
                    <a:gd name="T17" fmla="*/ 22 h 44"/>
                    <a:gd name="T18" fmla="*/ 23 w 45"/>
                    <a:gd name="T19" fmla="*/ 3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5" h="44">
                      <a:moveTo>
                        <a:pt x="23" y="0"/>
                      </a:moveTo>
                      <a:cubicBezTo>
                        <a:pt x="35" y="0"/>
                        <a:pt x="45" y="10"/>
                        <a:pt x="45" y="22"/>
                      </a:cubicBezTo>
                      <a:cubicBezTo>
                        <a:pt x="45" y="34"/>
                        <a:pt x="35" y="44"/>
                        <a:pt x="23" y="44"/>
                      </a:cubicBezTo>
                      <a:cubicBezTo>
                        <a:pt x="10" y="44"/>
                        <a:pt x="0" y="34"/>
                        <a:pt x="0" y="22"/>
                      </a:cubicBezTo>
                      <a:cubicBezTo>
                        <a:pt x="0" y="10"/>
                        <a:pt x="10" y="0"/>
                        <a:pt x="23" y="0"/>
                      </a:cubicBezTo>
                      <a:close/>
                      <a:moveTo>
                        <a:pt x="23" y="32"/>
                      </a:moveTo>
                      <a:cubicBezTo>
                        <a:pt x="28" y="32"/>
                        <a:pt x="33" y="28"/>
                        <a:pt x="33" y="22"/>
                      </a:cubicBezTo>
                      <a:cubicBezTo>
                        <a:pt x="33" y="16"/>
                        <a:pt x="28" y="12"/>
                        <a:pt x="23" y="12"/>
                      </a:cubicBezTo>
                      <a:cubicBezTo>
                        <a:pt x="17" y="12"/>
                        <a:pt x="12" y="16"/>
                        <a:pt x="12" y="22"/>
                      </a:cubicBezTo>
                      <a:cubicBezTo>
                        <a:pt x="12" y="28"/>
                        <a:pt x="17" y="32"/>
                        <a:pt x="23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" name="Oval 94"/>
                <p:cNvSpPr>
                  <a:spLocks noChangeArrowheads="1"/>
                </p:cNvSpPr>
                <p:nvPr/>
              </p:nvSpPr>
              <p:spPr bwMode="auto">
                <a:xfrm>
                  <a:off x="2768180" y="3946266"/>
                  <a:ext cx="52175" cy="521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3512540" y="4402587"/>
                <a:ext cx="253917" cy="253917"/>
                <a:chOff x="3512540" y="3845395"/>
                <a:chExt cx="253917" cy="253917"/>
              </a:xfrm>
              <a:grpFill/>
            </p:grpSpPr>
            <p:sp>
              <p:nvSpPr>
                <p:cNvPr id="118" name="Freeform 162"/>
                <p:cNvSpPr>
                  <a:spLocks noEditPoints="1"/>
                </p:cNvSpPr>
                <p:nvPr/>
              </p:nvSpPr>
              <p:spPr bwMode="auto">
                <a:xfrm>
                  <a:off x="3512540" y="3845395"/>
                  <a:ext cx="253917" cy="253917"/>
                </a:xfrm>
                <a:custGeom>
                  <a:avLst/>
                  <a:gdLst>
                    <a:gd name="T0" fmla="*/ 39 w 78"/>
                    <a:gd name="T1" fmla="*/ 0 h 78"/>
                    <a:gd name="T2" fmla="*/ 78 w 78"/>
                    <a:gd name="T3" fmla="*/ 39 h 78"/>
                    <a:gd name="T4" fmla="*/ 39 w 78"/>
                    <a:gd name="T5" fmla="*/ 78 h 78"/>
                    <a:gd name="T6" fmla="*/ 0 w 78"/>
                    <a:gd name="T7" fmla="*/ 39 h 78"/>
                    <a:gd name="T8" fmla="*/ 39 w 78"/>
                    <a:gd name="T9" fmla="*/ 0 h 78"/>
                    <a:gd name="T10" fmla="*/ 39 w 78"/>
                    <a:gd name="T11" fmla="*/ 64 h 78"/>
                    <a:gd name="T12" fmla="*/ 64 w 78"/>
                    <a:gd name="T13" fmla="*/ 39 h 78"/>
                    <a:gd name="T14" fmla="*/ 39 w 78"/>
                    <a:gd name="T15" fmla="*/ 14 h 78"/>
                    <a:gd name="T16" fmla="*/ 14 w 78"/>
                    <a:gd name="T17" fmla="*/ 39 h 78"/>
                    <a:gd name="T18" fmla="*/ 39 w 78"/>
                    <a:gd name="T19" fmla="*/ 6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8" h="78">
                      <a:moveTo>
                        <a:pt x="39" y="0"/>
                      </a:moveTo>
                      <a:cubicBezTo>
                        <a:pt x="61" y="0"/>
                        <a:pt x="78" y="17"/>
                        <a:pt x="78" y="39"/>
                      </a:cubicBezTo>
                      <a:cubicBezTo>
                        <a:pt x="78" y="61"/>
                        <a:pt x="61" y="78"/>
                        <a:pt x="39" y="78"/>
                      </a:cubicBezTo>
                      <a:cubicBezTo>
                        <a:pt x="17" y="78"/>
                        <a:pt x="0" y="61"/>
                        <a:pt x="0" y="39"/>
                      </a:cubicBezTo>
                      <a:cubicBezTo>
                        <a:pt x="0" y="17"/>
                        <a:pt x="17" y="0"/>
                        <a:pt x="39" y="0"/>
                      </a:cubicBezTo>
                      <a:close/>
                      <a:moveTo>
                        <a:pt x="39" y="64"/>
                      </a:moveTo>
                      <a:cubicBezTo>
                        <a:pt x="53" y="64"/>
                        <a:pt x="64" y="53"/>
                        <a:pt x="64" y="39"/>
                      </a:cubicBezTo>
                      <a:cubicBezTo>
                        <a:pt x="64" y="25"/>
                        <a:pt x="53" y="14"/>
                        <a:pt x="39" y="14"/>
                      </a:cubicBezTo>
                      <a:cubicBezTo>
                        <a:pt x="25" y="14"/>
                        <a:pt x="14" y="25"/>
                        <a:pt x="14" y="39"/>
                      </a:cubicBezTo>
                      <a:cubicBezTo>
                        <a:pt x="14" y="53"/>
                        <a:pt x="25" y="64"/>
                        <a:pt x="39" y="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9" name="Freeform 163"/>
                <p:cNvSpPr>
                  <a:spLocks noEditPoints="1"/>
                </p:cNvSpPr>
                <p:nvPr/>
              </p:nvSpPr>
              <p:spPr bwMode="auto">
                <a:xfrm>
                  <a:off x="3568193" y="3901048"/>
                  <a:ext cx="142611" cy="142611"/>
                </a:xfrm>
                <a:custGeom>
                  <a:avLst/>
                  <a:gdLst>
                    <a:gd name="T0" fmla="*/ 22 w 44"/>
                    <a:gd name="T1" fmla="*/ 0 h 44"/>
                    <a:gd name="T2" fmla="*/ 44 w 44"/>
                    <a:gd name="T3" fmla="*/ 22 h 44"/>
                    <a:gd name="T4" fmla="*/ 22 w 44"/>
                    <a:gd name="T5" fmla="*/ 44 h 44"/>
                    <a:gd name="T6" fmla="*/ 0 w 44"/>
                    <a:gd name="T7" fmla="*/ 22 h 44"/>
                    <a:gd name="T8" fmla="*/ 22 w 44"/>
                    <a:gd name="T9" fmla="*/ 0 h 44"/>
                    <a:gd name="T10" fmla="*/ 22 w 44"/>
                    <a:gd name="T11" fmla="*/ 32 h 44"/>
                    <a:gd name="T12" fmla="*/ 33 w 44"/>
                    <a:gd name="T13" fmla="*/ 22 h 44"/>
                    <a:gd name="T14" fmla="*/ 22 w 44"/>
                    <a:gd name="T15" fmla="*/ 12 h 44"/>
                    <a:gd name="T16" fmla="*/ 12 w 44"/>
                    <a:gd name="T17" fmla="*/ 22 h 44"/>
                    <a:gd name="T18" fmla="*/ 22 w 44"/>
                    <a:gd name="T19" fmla="*/ 3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4" h="44">
                      <a:moveTo>
                        <a:pt x="22" y="0"/>
                      </a:moveTo>
                      <a:cubicBezTo>
                        <a:pt x="34" y="0"/>
                        <a:pt x="44" y="10"/>
                        <a:pt x="44" y="22"/>
                      </a:cubicBezTo>
                      <a:cubicBezTo>
                        <a:pt x="44" y="34"/>
                        <a:pt x="34" y="44"/>
                        <a:pt x="22" y="44"/>
                      </a:cubicBezTo>
                      <a:cubicBezTo>
                        <a:pt x="10" y="44"/>
                        <a:pt x="0" y="34"/>
                        <a:pt x="0" y="22"/>
                      </a:cubicBezTo>
                      <a:cubicBezTo>
                        <a:pt x="0" y="10"/>
                        <a:pt x="10" y="0"/>
                        <a:pt x="22" y="0"/>
                      </a:cubicBezTo>
                      <a:close/>
                      <a:moveTo>
                        <a:pt x="22" y="32"/>
                      </a:moveTo>
                      <a:cubicBezTo>
                        <a:pt x="28" y="32"/>
                        <a:pt x="33" y="28"/>
                        <a:pt x="33" y="22"/>
                      </a:cubicBezTo>
                      <a:cubicBezTo>
                        <a:pt x="33" y="16"/>
                        <a:pt x="28" y="12"/>
                        <a:pt x="22" y="12"/>
                      </a:cubicBezTo>
                      <a:cubicBezTo>
                        <a:pt x="16" y="12"/>
                        <a:pt x="12" y="16"/>
                        <a:pt x="12" y="22"/>
                      </a:cubicBezTo>
                      <a:cubicBezTo>
                        <a:pt x="12" y="28"/>
                        <a:pt x="16" y="32"/>
                        <a:pt x="22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0" name="Oval 164"/>
                <p:cNvSpPr>
                  <a:spLocks noChangeArrowheads="1"/>
                </p:cNvSpPr>
                <p:nvPr/>
              </p:nvSpPr>
              <p:spPr bwMode="auto">
                <a:xfrm>
                  <a:off x="3613411" y="3946266"/>
                  <a:ext cx="52175" cy="521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82" name="组合 81"/>
              <p:cNvGrpSpPr/>
              <p:nvPr/>
            </p:nvGrpSpPr>
            <p:grpSpPr>
              <a:xfrm>
                <a:off x="4222116" y="4402587"/>
                <a:ext cx="257395" cy="253917"/>
                <a:chOff x="4222116" y="3845395"/>
                <a:chExt cx="257395" cy="253917"/>
              </a:xfrm>
              <a:grpFill/>
            </p:grpSpPr>
            <p:sp>
              <p:nvSpPr>
                <p:cNvPr id="115" name="Freeform 165"/>
                <p:cNvSpPr>
                  <a:spLocks noEditPoints="1"/>
                </p:cNvSpPr>
                <p:nvPr/>
              </p:nvSpPr>
              <p:spPr bwMode="auto">
                <a:xfrm>
                  <a:off x="4222116" y="3845395"/>
                  <a:ext cx="257395" cy="253917"/>
                </a:xfrm>
                <a:custGeom>
                  <a:avLst/>
                  <a:gdLst>
                    <a:gd name="T0" fmla="*/ 39 w 79"/>
                    <a:gd name="T1" fmla="*/ 0 h 78"/>
                    <a:gd name="T2" fmla="*/ 79 w 79"/>
                    <a:gd name="T3" fmla="*/ 39 h 78"/>
                    <a:gd name="T4" fmla="*/ 39 w 79"/>
                    <a:gd name="T5" fmla="*/ 78 h 78"/>
                    <a:gd name="T6" fmla="*/ 0 w 79"/>
                    <a:gd name="T7" fmla="*/ 39 h 78"/>
                    <a:gd name="T8" fmla="*/ 39 w 79"/>
                    <a:gd name="T9" fmla="*/ 0 h 78"/>
                    <a:gd name="T10" fmla="*/ 39 w 79"/>
                    <a:gd name="T11" fmla="*/ 64 h 78"/>
                    <a:gd name="T12" fmla="*/ 64 w 79"/>
                    <a:gd name="T13" fmla="*/ 39 h 78"/>
                    <a:gd name="T14" fmla="*/ 39 w 79"/>
                    <a:gd name="T15" fmla="*/ 14 h 78"/>
                    <a:gd name="T16" fmla="*/ 15 w 79"/>
                    <a:gd name="T17" fmla="*/ 39 h 78"/>
                    <a:gd name="T18" fmla="*/ 39 w 79"/>
                    <a:gd name="T19" fmla="*/ 6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9" h="78">
                      <a:moveTo>
                        <a:pt x="39" y="0"/>
                      </a:moveTo>
                      <a:cubicBezTo>
                        <a:pt x="61" y="0"/>
                        <a:pt x="79" y="17"/>
                        <a:pt x="79" y="39"/>
                      </a:cubicBezTo>
                      <a:cubicBezTo>
                        <a:pt x="79" y="61"/>
                        <a:pt x="61" y="78"/>
                        <a:pt x="39" y="78"/>
                      </a:cubicBezTo>
                      <a:cubicBezTo>
                        <a:pt x="18" y="78"/>
                        <a:pt x="0" y="61"/>
                        <a:pt x="0" y="39"/>
                      </a:cubicBezTo>
                      <a:cubicBezTo>
                        <a:pt x="0" y="17"/>
                        <a:pt x="18" y="0"/>
                        <a:pt x="39" y="0"/>
                      </a:cubicBezTo>
                      <a:close/>
                      <a:moveTo>
                        <a:pt x="39" y="64"/>
                      </a:moveTo>
                      <a:cubicBezTo>
                        <a:pt x="53" y="64"/>
                        <a:pt x="64" y="53"/>
                        <a:pt x="64" y="39"/>
                      </a:cubicBezTo>
                      <a:cubicBezTo>
                        <a:pt x="64" y="25"/>
                        <a:pt x="53" y="14"/>
                        <a:pt x="39" y="14"/>
                      </a:cubicBezTo>
                      <a:cubicBezTo>
                        <a:pt x="26" y="14"/>
                        <a:pt x="15" y="25"/>
                        <a:pt x="15" y="39"/>
                      </a:cubicBezTo>
                      <a:cubicBezTo>
                        <a:pt x="15" y="53"/>
                        <a:pt x="26" y="64"/>
                        <a:pt x="39" y="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6" name="Freeform 166"/>
                <p:cNvSpPr>
                  <a:spLocks noEditPoints="1"/>
                </p:cNvSpPr>
                <p:nvPr/>
              </p:nvSpPr>
              <p:spPr bwMode="auto">
                <a:xfrm>
                  <a:off x="4276031" y="3901048"/>
                  <a:ext cx="147828" cy="142611"/>
                </a:xfrm>
                <a:custGeom>
                  <a:avLst/>
                  <a:gdLst>
                    <a:gd name="T0" fmla="*/ 22 w 45"/>
                    <a:gd name="T1" fmla="*/ 0 h 44"/>
                    <a:gd name="T2" fmla="*/ 45 w 45"/>
                    <a:gd name="T3" fmla="*/ 22 h 44"/>
                    <a:gd name="T4" fmla="*/ 22 w 45"/>
                    <a:gd name="T5" fmla="*/ 44 h 44"/>
                    <a:gd name="T6" fmla="*/ 0 w 45"/>
                    <a:gd name="T7" fmla="*/ 22 h 44"/>
                    <a:gd name="T8" fmla="*/ 22 w 45"/>
                    <a:gd name="T9" fmla="*/ 0 h 44"/>
                    <a:gd name="T10" fmla="*/ 22 w 45"/>
                    <a:gd name="T11" fmla="*/ 32 h 44"/>
                    <a:gd name="T12" fmla="*/ 33 w 45"/>
                    <a:gd name="T13" fmla="*/ 22 h 44"/>
                    <a:gd name="T14" fmla="*/ 22 w 45"/>
                    <a:gd name="T15" fmla="*/ 12 h 44"/>
                    <a:gd name="T16" fmla="*/ 12 w 45"/>
                    <a:gd name="T17" fmla="*/ 22 h 44"/>
                    <a:gd name="T18" fmla="*/ 22 w 45"/>
                    <a:gd name="T19" fmla="*/ 3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5" h="44">
                      <a:moveTo>
                        <a:pt x="22" y="0"/>
                      </a:moveTo>
                      <a:cubicBezTo>
                        <a:pt x="35" y="0"/>
                        <a:pt x="45" y="10"/>
                        <a:pt x="45" y="22"/>
                      </a:cubicBezTo>
                      <a:cubicBezTo>
                        <a:pt x="45" y="34"/>
                        <a:pt x="35" y="44"/>
                        <a:pt x="22" y="44"/>
                      </a:cubicBezTo>
                      <a:cubicBezTo>
                        <a:pt x="10" y="44"/>
                        <a:pt x="0" y="34"/>
                        <a:pt x="0" y="22"/>
                      </a:cubicBezTo>
                      <a:cubicBezTo>
                        <a:pt x="0" y="10"/>
                        <a:pt x="10" y="0"/>
                        <a:pt x="22" y="0"/>
                      </a:cubicBezTo>
                      <a:close/>
                      <a:moveTo>
                        <a:pt x="22" y="32"/>
                      </a:moveTo>
                      <a:cubicBezTo>
                        <a:pt x="28" y="32"/>
                        <a:pt x="33" y="28"/>
                        <a:pt x="33" y="22"/>
                      </a:cubicBezTo>
                      <a:cubicBezTo>
                        <a:pt x="33" y="16"/>
                        <a:pt x="28" y="12"/>
                        <a:pt x="22" y="12"/>
                      </a:cubicBezTo>
                      <a:cubicBezTo>
                        <a:pt x="17" y="12"/>
                        <a:pt x="12" y="16"/>
                        <a:pt x="12" y="22"/>
                      </a:cubicBezTo>
                      <a:cubicBezTo>
                        <a:pt x="12" y="28"/>
                        <a:pt x="17" y="32"/>
                        <a:pt x="22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7" name="Oval 167"/>
                <p:cNvSpPr>
                  <a:spLocks noChangeArrowheads="1"/>
                </p:cNvSpPr>
                <p:nvPr/>
              </p:nvSpPr>
              <p:spPr bwMode="auto">
                <a:xfrm>
                  <a:off x="4322988" y="3946266"/>
                  <a:ext cx="55653" cy="521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83" name="组合 82"/>
              <p:cNvGrpSpPr/>
              <p:nvPr/>
            </p:nvGrpSpPr>
            <p:grpSpPr>
              <a:xfrm>
                <a:off x="623798" y="3879100"/>
                <a:ext cx="1029582" cy="777404"/>
                <a:chOff x="623798" y="3321908"/>
                <a:chExt cx="1029582" cy="777404"/>
              </a:xfrm>
              <a:grpFill/>
            </p:grpSpPr>
            <p:grpSp>
              <p:nvGrpSpPr>
                <p:cNvPr id="84" name="组合 83"/>
                <p:cNvGrpSpPr/>
                <p:nvPr/>
              </p:nvGrpSpPr>
              <p:grpSpPr>
                <a:xfrm>
                  <a:off x="660320" y="3883656"/>
                  <a:ext cx="215656" cy="215656"/>
                  <a:chOff x="660320" y="3883656"/>
                  <a:chExt cx="215656" cy="215656"/>
                </a:xfrm>
                <a:grpFill/>
              </p:grpSpPr>
              <p:sp>
                <p:nvSpPr>
                  <p:cNvPr id="112" name="Freeform 95"/>
                  <p:cNvSpPr>
                    <a:spLocks noEditPoints="1"/>
                  </p:cNvSpPr>
                  <p:nvPr/>
                </p:nvSpPr>
                <p:spPr bwMode="auto">
                  <a:xfrm>
                    <a:off x="660320" y="3883656"/>
                    <a:ext cx="215656" cy="215656"/>
                  </a:xfrm>
                  <a:custGeom>
                    <a:avLst/>
                    <a:gdLst>
                      <a:gd name="T0" fmla="*/ 33 w 66"/>
                      <a:gd name="T1" fmla="*/ 0 h 66"/>
                      <a:gd name="T2" fmla="*/ 66 w 66"/>
                      <a:gd name="T3" fmla="*/ 33 h 66"/>
                      <a:gd name="T4" fmla="*/ 33 w 66"/>
                      <a:gd name="T5" fmla="*/ 66 h 66"/>
                      <a:gd name="T6" fmla="*/ 0 w 66"/>
                      <a:gd name="T7" fmla="*/ 33 h 66"/>
                      <a:gd name="T8" fmla="*/ 33 w 66"/>
                      <a:gd name="T9" fmla="*/ 0 h 66"/>
                      <a:gd name="T10" fmla="*/ 33 w 66"/>
                      <a:gd name="T11" fmla="*/ 54 h 66"/>
                      <a:gd name="T12" fmla="*/ 54 w 66"/>
                      <a:gd name="T13" fmla="*/ 33 h 66"/>
                      <a:gd name="T14" fmla="*/ 33 w 66"/>
                      <a:gd name="T15" fmla="*/ 12 h 66"/>
                      <a:gd name="T16" fmla="*/ 12 w 66"/>
                      <a:gd name="T17" fmla="*/ 33 h 66"/>
                      <a:gd name="T18" fmla="*/ 33 w 66"/>
                      <a:gd name="T19" fmla="*/ 54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6" h="66">
                        <a:moveTo>
                          <a:pt x="33" y="0"/>
                        </a:moveTo>
                        <a:cubicBezTo>
                          <a:pt x="51" y="0"/>
                          <a:pt x="66" y="15"/>
                          <a:pt x="66" y="33"/>
                        </a:cubicBezTo>
                        <a:cubicBezTo>
                          <a:pt x="66" y="52"/>
                          <a:pt x="51" y="66"/>
                          <a:pt x="33" y="66"/>
                        </a:cubicBezTo>
                        <a:cubicBezTo>
                          <a:pt x="15" y="66"/>
                          <a:pt x="0" y="52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lose/>
                        <a:moveTo>
                          <a:pt x="33" y="54"/>
                        </a:moveTo>
                        <a:cubicBezTo>
                          <a:pt x="45" y="54"/>
                          <a:pt x="54" y="45"/>
                          <a:pt x="54" y="33"/>
                        </a:cubicBezTo>
                        <a:cubicBezTo>
                          <a:pt x="54" y="22"/>
                          <a:pt x="45" y="12"/>
                          <a:pt x="33" y="12"/>
                        </a:cubicBezTo>
                        <a:cubicBezTo>
                          <a:pt x="21" y="12"/>
                          <a:pt x="12" y="22"/>
                          <a:pt x="12" y="33"/>
                        </a:cubicBezTo>
                        <a:cubicBezTo>
                          <a:pt x="12" y="45"/>
                          <a:pt x="21" y="54"/>
                          <a:pt x="33" y="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13" name="Freeform 96"/>
                  <p:cNvSpPr>
                    <a:spLocks noEditPoints="1"/>
                  </p:cNvSpPr>
                  <p:nvPr/>
                </p:nvSpPr>
                <p:spPr bwMode="auto">
                  <a:xfrm>
                    <a:off x="705538" y="3928874"/>
                    <a:ext cx="125219" cy="125219"/>
                  </a:xfrm>
                  <a:custGeom>
                    <a:avLst/>
                    <a:gdLst>
                      <a:gd name="T0" fmla="*/ 19 w 38"/>
                      <a:gd name="T1" fmla="*/ 0 h 38"/>
                      <a:gd name="T2" fmla="*/ 38 w 38"/>
                      <a:gd name="T3" fmla="*/ 19 h 38"/>
                      <a:gd name="T4" fmla="*/ 19 w 38"/>
                      <a:gd name="T5" fmla="*/ 38 h 38"/>
                      <a:gd name="T6" fmla="*/ 0 w 38"/>
                      <a:gd name="T7" fmla="*/ 19 h 38"/>
                      <a:gd name="T8" fmla="*/ 19 w 38"/>
                      <a:gd name="T9" fmla="*/ 0 h 38"/>
                      <a:gd name="T10" fmla="*/ 19 w 38"/>
                      <a:gd name="T11" fmla="*/ 28 h 38"/>
                      <a:gd name="T12" fmla="*/ 28 w 38"/>
                      <a:gd name="T13" fmla="*/ 19 h 38"/>
                      <a:gd name="T14" fmla="*/ 19 w 38"/>
                      <a:gd name="T15" fmla="*/ 10 h 38"/>
                      <a:gd name="T16" fmla="*/ 10 w 38"/>
                      <a:gd name="T17" fmla="*/ 19 h 38"/>
                      <a:gd name="T18" fmla="*/ 19 w 38"/>
                      <a:gd name="T19" fmla="*/ 2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8" h="38">
                        <a:moveTo>
                          <a:pt x="19" y="0"/>
                        </a:moveTo>
                        <a:cubicBezTo>
                          <a:pt x="29" y="0"/>
                          <a:pt x="38" y="9"/>
                          <a:pt x="38" y="19"/>
                        </a:cubicBezTo>
                        <a:cubicBezTo>
                          <a:pt x="38" y="30"/>
                          <a:pt x="29" y="38"/>
                          <a:pt x="19" y="38"/>
                        </a:cubicBezTo>
                        <a:cubicBezTo>
                          <a:pt x="9" y="38"/>
                          <a:pt x="0" y="30"/>
                          <a:pt x="0" y="19"/>
                        </a:cubicBezTo>
                        <a:cubicBezTo>
                          <a:pt x="0" y="9"/>
                          <a:pt x="9" y="0"/>
                          <a:pt x="19" y="0"/>
                        </a:cubicBezTo>
                        <a:close/>
                        <a:moveTo>
                          <a:pt x="19" y="28"/>
                        </a:moveTo>
                        <a:cubicBezTo>
                          <a:pt x="24" y="28"/>
                          <a:pt x="28" y="24"/>
                          <a:pt x="28" y="19"/>
                        </a:cubicBezTo>
                        <a:cubicBezTo>
                          <a:pt x="28" y="14"/>
                          <a:pt x="24" y="10"/>
                          <a:pt x="19" y="10"/>
                        </a:cubicBezTo>
                        <a:cubicBezTo>
                          <a:pt x="14" y="10"/>
                          <a:pt x="10" y="14"/>
                          <a:pt x="10" y="19"/>
                        </a:cubicBezTo>
                        <a:cubicBezTo>
                          <a:pt x="10" y="24"/>
                          <a:pt x="14" y="28"/>
                          <a:pt x="19" y="2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14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745539" y="3968874"/>
                    <a:ext cx="45218" cy="45218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85" name="组合 84"/>
                <p:cNvGrpSpPr/>
                <p:nvPr/>
              </p:nvGrpSpPr>
              <p:grpSpPr>
                <a:xfrm>
                  <a:off x="623798" y="3321908"/>
                  <a:ext cx="1029582" cy="747838"/>
                  <a:chOff x="623798" y="3321908"/>
                  <a:chExt cx="1029582" cy="747838"/>
                </a:xfrm>
                <a:grpFill/>
              </p:grpSpPr>
              <p:sp>
                <p:nvSpPr>
                  <p:cNvPr id="9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914237" y="3478432"/>
                    <a:ext cx="20870" cy="147829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1" name="Freeform 85"/>
                  <p:cNvSpPr/>
                  <p:nvPr/>
                </p:nvSpPr>
                <p:spPr bwMode="auto">
                  <a:xfrm>
                    <a:off x="672494" y="3638434"/>
                    <a:ext cx="772186" cy="271309"/>
                  </a:xfrm>
                  <a:custGeom>
                    <a:avLst/>
                    <a:gdLst>
                      <a:gd name="T0" fmla="*/ 236 w 236"/>
                      <a:gd name="T1" fmla="*/ 0 h 83"/>
                      <a:gd name="T2" fmla="*/ 125 w 236"/>
                      <a:gd name="T3" fmla="*/ 0 h 83"/>
                      <a:gd name="T4" fmla="*/ 120 w 236"/>
                      <a:gd name="T5" fmla="*/ 5 h 83"/>
                      <a:gd name="T6" fmla="*/ 28 w 236"/>
                      <a:gd name="T7" fmla="*/ 5 h 83"/>
                      <a:gd name="T8" fmla="*/ 4 w 236"/>
                      <a:gd name="T9" fmla="*/ 17 h 83"/>
                      <a:gd name="T10" fmla="*/ 4 w 236"/>
                      <a:gd name="T11" fmla="*/ 41 h 83"/>
                      <a:gd name="T12" fmla="*/ 12 w 236"/>
                      <a:gd name="T13" fmla="*/ 63 h 83"/>
                      <a:gd name="T14" fmla="*/ 41 w 236"/>
                      <a:gd name="T15" fmla="*/ 63 h 83"/>
                      <a:gd name="T16" fmla="*/ 60 w 236"/>
                      <a:gd name="T17" fmla="*/ 79 h 83"/>
                      <a:gd name="T18" fmla="*/ 125 w 236"/>
                      <a:gd name="T19" fmla="*/ 79 h 83"/>
                      <a:gd name="T20" fmla="*/ 137 w 236"/>
                      <a:gd name="T21" fmla="*/ 83 h 83"/>
                      <a:gd name="T22" fmla="*/ 169 w 236"/>
                      <a:gd name="T23" fmla="*/ 83 h 83"/>
                      <a:gd name="T24" fmla="*/ 190 w 236"/>
                      <a:gd name="T25" fmla="*/ 35 h 83"/>
                      <a:gd name="T26" fmla="*/ 233 w 236"/>
                      <a:gd name="T27" fmla="*/ 12 h 83"/>
                      <a:gd name="T28" fmla="*/ 236 w 236"/>
                      <a:gd name="T29" fmla="*/ 2 h 83"/>
                      <a:gd name="T30" fmla="*/ 236 w 236"/>
                      <a:gd name="T31" fmla="*/ 0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36" h="83">
                        <a:moveTo>
                          <a:pt x="236" y="0"/>
                        </a:moveTo>
                        <a:cubicBezTo>
                          <a:pt x="125" y="0"/>
                          <a:pt x="125" y="0"/>
                          <a:pt x="125" y="0"/>
                        </a:cubicBezTo>
                        <a:cubicBezTo>
                          <a:pt x="120" y="5"/>
                          <a:pt x="120" y="5"/>
                          <a:pt x="120" y="5"/>
                        </a:cubicBezTo>
                        <a:cubicBezTo>
                          <a:pt x="120" y="5"/>
                          <a:pt x="51" y="2"/>
                          <a:pt x="28" y="5"/>
                        </a:cubicBezTo>
                        <a:cubicBezTo>
                          <a:pt x="21" y="6"/>
                          <a:pt x="7" y="11"/>
                          <a:pt x="4" y="17"/>
                        </a:cubicBezTo>
                        <a:cubicBezTo>
                          <a:pt x="0" y="22"/>
                          <a:pt x="2" y="35"/>
                          <a:pt x="4" y="41"/>
                        </a:cubicBezTo>
                        <a:cubicBezTo>
                          <a:pt x="5" y="47"/>
                          <a:pt x="12" y="63"/>
                          <a:pt x="12" y="63"/>
                        </a:cubicBezTo>
                        <a:cubicBezTo>
                          <a:pt x="41" y="63"/>
                          <a:pt x="41" y="63"/>
                          <a:pt x="41" y="63"/>
                        </a:cubicBezTo>
                        <a:cubicBezTo>
                          <a:pt x="60" y="79"/>
                          <a:pt x="60" y="79"/>
                          <a:pt x="60" y="79"/>
                        </a:cubicBezTo>
                        <a:cubicBezTo>
                          <a:pt x="125" y="79"/>
                          <a:pt x="125" y="79"/>
                          <a:pt x="125" y="79"/>
                        </a:cubicBezTo>
                        <a:cubicBezTo>
                          <a:pt x="137" y="83"/>
                          <a:pt x="137" y="83"/>
                          <a:pt x="137" y="83"/>
                        </a:cubicBezTo>
                        <a:cubicBezTo>
                          <a:pt x="169" y="83"/>
                          <a:pt x="169" y="83"/>
                          <a:pt x="169" y="83"/>
                        </a:cubicBezTo>
                        <a:cubicBezTo>
                          <a:pt x="169" y="83"/>
                          <a:pt x="168" y="57"/>
                          <a:pt x="190" y="35"/>
                        </a:cubicBezTo>
                        <a:cubicBezTo>
                          <a:pt x="205" y="21"/>
                          <a:pt x="233" y="12"/>
                          <a:pt x="233" y="12"/>
                        </a:cubicBezTo>
                        <a:cubicBezTo>
                          <a:pt x="236" y="2"/>
                          <a:pt x="236" y="2"/>
                          <a:pt x="236" y="2"/>
                        </a:cubicBezTo>
                        <a:lnTo>
                          <a:pt x="236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2" name="Freeform 98"/>
                  <p:cNvSpPr/>
                  <p:nvPr/>
                </p:nvSpPr>
                <p:spPr bwMode="auto">
                  <a:xfrm>
                    <a:off x="623798" y="3828003"/>
                    <a:ext cx="286961" cy="88698"/>
                  </a:xfrm>
                  <a:custGeom>
                    <a:avLst/>
                    <a:gdLst>
                      <a:gd name="T0" fmla="*/ 44 w 88"/>
                      <a:gd name="T1" fmla="*/ 9 h 27"/>
                      <a:gd name="T2" fmla="*/ 11 w 88"/>
                      <a:gd name="T3" fmla="*/ 27 h 27"/>
                      <a:gd name="T4" fmla="*/ 0 w 88"/>
                      <a:gd name="T5" fmla="*/ 27 h 27"/>
                      <a:gd name="T6" fmla="*/ 44 w 88"/>
                      <a:gd name="T7" fmla="*/ 0 h 27"/>
                      <a:gd name="T8" fmla="*/ 88 w 88"/>
                      <a:gd name="T9" fmla="*/ 27 h 27"/>
                      <a:gd name="T10" fmla="*/ 77 w 88"/>
                      <a:gd name="T11" fmla="*/ 27 h 27"/>
                      <a:gd name="T12" fmla="*/ 44 w 88"/>
                      <a:gd name="T13" fmla="*/ 9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27">
                        <a:moveTo>
                          <a:pt x="44" y="9"/>
                        </a:moveTo>
                        <a:cubicBezTo>
                          <a:pt x="30" y="9"/>
                          <a:pt x="18" y="16"/>
                          <a:pt x="11" y="27"/>
                        </a:cubicBezTo>
                        <a:cubicBezTo>
                          <a:pt x="0" y="27"/>
                          <a:pt x="0" y="27"/>
                          <a:pt x="0" y="27"/>
                        </a:cubicBezTo>
                        <a:cubicBezTo>
                          <a:pt x="8" y="11"/>
                          <a:pt x="25" y="0"/>
                          <a:pt x="44" y="0"/>
                        </a:cubicBezTo>
                        <a:cubicBezTo>
                          <a:pt x="63" y="0"/>
                          <a:pt x="80" y="11"/>
                          <a:pt x="88" y="27"/>
                        </a:cubicBezTo>
                        <a:cubicBezTo>
                          <a:pt x="77" y="27"/>
                          <a:pt x="77" y="27"/>
                          <a:pt x="77" y="27"/>
                        </a:cubicBezTo>
                        <a:cubicBezTo>
                          <a:pt x="70" y="16"/>
                          <a:pt x="58" y="9"/>
                          <a:pt x="44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3" name="Freeform 99"/>
                  <p:cNvSpPr>
                    <a:spLocks noEditPoints="1"/>
                  </p:cNvSpPr>
                  <p:nvPr/>
                </p:nvSpPr>
                <p:spPr bwMode="auto">
                  <a:xfrm>
                    <a:off x="1124676" y="3897569"/>
                    <a:ext cx="86958" cy="172177"/>
                  </a:xfrm>
                  <a:custGeom>
                    <a:avLst/>
                    <a:gdLst>
                      <a:gd name="T0" fmla="*/ 50 w 50"/>
                      <a:gd name="T1" fmla="*/ 0 h 99"/>
                      <a:gd name="T2" fmla="*/ 50 w 50"/>
                      <a:gd name="T3" fmla="*/ 99 h 99"/>
                      <a:gd name="T4" fmla="*/ 0 w 50"/>
                      <a:gd name="T5" fmla="*/ 99 h 99"/>
                      <a:gd name="T6" fmla="*/ 0 w 50"/>
                      <a:gd name="T7" fmla="*/ 0 h 99"/>
                      <a:gd name="T8" fmla="*/ 50 w 50"/>
                      <a:gd name="T9" fmla="*/ 0 h 99"/>
                      <a:gd name="T10" fmla="*/ 1 w 50"/>
                      <a:gd name="T11" fmla="*/ 95 h 99"/>
                      <a:gd name="T12" fmla="*/ 48 w 50"/>
                      <a:gd name="T13" fmla="*/ 95 h 99"/>
                      <a:gd name="T14" fmla="*/ 48 w 50"/>
                      <a:gd name="T15" fmla="*/ 69 h 99"/>
                      <a:gd name="T16" fmla="*/ 1 w 50"/>
                      <a:gd name="T17" fmla="*/ 69 h 99"/>
                      <a:gd name="T18" fmla="*/ 1 w 50"/>
                      <a:gd name="T19" fmla="*/ 95 h 99"/>
                      <a:gd name="T20" fmla="*/ 1 w 50"/>
                      <a:gd name="T21" fmla="*/ 62 h 99"/>
                      <a:gd name="T22" fmla="*/ 48 w 50"/>
                      <a:gd name="T23" fmla="*/ 62 h 99"/>
                      <a:gd name="T24" fmla="*/ 48 w 50"/>
                      <a:gd name="T25" fmla="*/ 37 h 99"/>
                      <a:gd name="T26" fmla="*/ 1 w 50"/>
                      <a:gd name="T27" fmla="*/ 37 h 99"/>
                      <a:gd name="T28" fmla="*/ 1 w 50"/>
                      <a:gd name="T29" fmla="*/ 62 h 99"/>
                      <a:gd name="T30" fmla="*/ 1 w 50"/>
                      <a:gd name="T31" fmla="*/ 30 h 99"/>
                      <a:gd name="T32" fmla="*/ 48 w 50"/>
                      <a:gd name="T33" fmla="*/ 30 h 99"/>
                      <a:gd name="T34" fmla="*/ 48 w 50"/>
                      <a:gd name="T35" fmla="*/ 5 h 99"/>
                      <a:gd name="T36" fmla="*/ 1 w 50"/>
                      <a:gd name="T37" fmla="*/ 5 h 99"/>
                      <a:gd name="T38" fmla="*/ 1 w 50"/>
                      <a:gd name="T39" fmla="*/ 3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50" h="99">
                        <a:moveTo>
                          <a:pt x="50" y="0"/>
                        </a:moveTo>
                        <a:lnTo>
                          <a:pt x="50" y="99"/>
                        </a:lnTo>
                        <a:lnTo>
                          <a:pt x="0" y="99"/>
                        </a:lnTo>
                        <a:lnTo>
                          <a:pt x="0" y="0"/>
                        </a:lnTo>
                        <a:lnTo>
                          <a:pt x="50" y="0"/>
                        </a:lnTo>
                        <a:close/>
                        <a:moveTo>
                          <a:pt x="1" y="95"/>
                        </a:moveTo>
                        <a:lnTo>
                          <a:pt x="48" y="95"/>
                        </a:lnTo>
                        <a:lnTo>
                          <a:pt x="48" y="69"/>
                        </a:lnTo>
                        <a:lnTo>
                          <a:pt x="1" y="69"/>
                        </a:lnTo>
                        <a:lnTo>
                          <a:pt x="1" y="95"/>
                        </a:lnTo>
                        <a:close/>
                        <a:moveTo>
                          <a:pt x="1" y="62"/>
                        </a:moveTo>
                        <a:lnTo>
                          <a:pt x="48" y="62"/>
                        </a:lnTo>
                        <a:lnTo>
                          <a:pt x="48" y="37"/>
                        </a:lnTo>
                        <a:lnTo>
                          <a:pt x="1" y="37"/>
                        </a:lnTo>
                        <a:lnTo>
                          <a:pt x="1" y="62"/>
                        </a:lnTo>
                        <a:close/>
                        <a:moveTo>
                          <a:pt x="1" y="30"/>
                        </a:moveTo>
                        <a:lnTo>
                          <a:pt x="48" y="30"/>
                        </a:lnTo>
                        <a:lnTo>
                          <a:pt x="48" y="5"/>
                        </a:lnTo>
                        <a:lnTo>
                          <a:pt x="1" y="5"/>
                        </a:lnTo>
                        <a:lnTo>
                          <a:pt x="1" y="3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4" name="Freeform 100"/>
                  <p:cNvSpPr>
                    <a:spLocks noEditPoints="1"/>
                  </p:cNvSpPr>
                  <p:nvPr/>
                </p:nvSpPr>
                <p:spPr bwMode="auto">
                  <a:xfrm>
                    <a:off x="1121197" y="3671479"/>
                    <a:ext cx="137393" cy="160002"/>
                  </a:xfrm>
                  <a:custGeom>
                    <a:avLst/>
                    <a:gdLst>
                      <a:gd name="T0" fmla="*/ 42 w 42"/>
                      <a:gd name="T1" fmla="*/ 0 h 49"/>
                      <a:gd name="T2" fmla="*/ 42 w 42"/>
                      <a:gd name="T3" fmla="*/ 13 h 49"/>
                      <a:gd name="T4" fmla="*/ 22 w 42"/>
                      <a:gd name="T5" fmla="*/ 49 h 49"/>
                      <a:gd name="T6" fmla="*/ 0 w 42"/>
                      <a:gd name="T7" fmla="*/ 49 h 49"/>
                      <a:gd name="T8" fmla="*/ 0 w 42"/>
                      <a:gd name="T9" fmla="*/ 0 h 49"/>
                      <a:gd name="T10" fmla="*/ 42 w 42"/>
                      <a:gd name="T11" fmla="*/ 0 h 49"/>
                      <a:gd name="T12" fmla="*/ 7 w 42"/>
                      <a:gd name="T13" fmla="*/ 10 h 49"/>
                      <a:gd name="T14" fmla="*/ 10 w 42"/>
                      <a:gd name="T15" fmla="*/ 8 h 49"/>
                      <a:gd name="T16" fmla="*/ 7 w 42"/>
                      <a:gd name="T17" fmla="*/ 5 h 49"/>
                      <a:gd name="T18" fmla="*/ 5 w 42"/>
                      <a:gd name="T19" fmla="*/ 8 h 49"/>
                      <a:gd name="T20" fmla="*/ 7 w 42"/>
                      <a:gd name="T21" fmla="*/ 10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49">
                        <a:moveTo>
                          <a:pt x="42" y="0"/>
                        </a:moveTo>
                        <a:cubicBezTo>
                          <a:pt x="42" y="13"/>
                          <a:pt x="42" y="13"/>
                          <a:pt x="42" y="13"/>
                        </a:cubicBezTo>
                        <a:cubicBezTo>
                          <a:pt x="42" y="13"/>
                          <a:pt x="26" y="24"/>
                          <a:pt x="22" y="49"/>
                        </a:cubicBezTo>
                        <a:cubicBezTo>
                          <a:pt x="2" y="49"/>
                          <a:pt x="0" y="49"/>
                          <a:pt x="0" y="49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42" y="0"/>
                        </a:lnTo>
                        <a:close/>
                        <a:moveTo>
                          <a:pt x="7" y="10"/>
                        </a:moveTo>
                        <a:cubicBezTo>
                          <a:pt x="9" y="10"/>
                          <a:pt x="10" y="9"/>
                          <a:pt x="10" y="8"/>
                        </a:cubicBezTo>
                        <a:cubicBezTo>
                          <a:pt x="10" y="6"/>
                          <a:pt x="9" y="5"/>
                          <a:pt x="7" y="5"/>
                        </a:cubicBezTo>
                        <a:cubicBezTo>
                          <a:pt x="6" y="5"/>
                          <a:pt x="5" y="6"/>
                          <a:pt x="5" y="8"/>
                        </a:cubicBezTo>
                        <a:cubicBezTo>
                          <a:pt x="5" y="9"/>
                          <a:pt x="6" y="10"/>
                          <a:pt x="7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5" name="Freeform 101"/>
                  <p:cNvSpPr/>
                  <p:nvPr/>
                </p:nvSpPr>
                <p:spPr bwMode="auto">
                  <a:xfrm>
                    <a:off x="895107" y="3603651"/>
                    <a:ext cx="55653" cy="86958"/>
                  </a:xfrm>
                  <a:custGeom>
                    <a:avLst/>
                    <a:gdLst>
                      <a:gd name="T0" fmla="*/ 0 w 17"/>
                      <a:gd name="T1" fmla="*/ 18 h 27"/>
                      <a:gd name="T2" fmla="*/ 9 w 17"/>
                      <a:gd name="T3" fmla="*/ 27 h 27"/>
                      <a:gd name="T4" fmla="*/ 9 w 17"/>
                      <a:gd name="T5" fmla="*/ 27 h 27"/>
                      <a:gd name="T6" fmla="*/ 17 w 17"/>
                      <a:gd name="T7" fmla="*/ 18 h 27"/>
                      <a:gd name="T8" fmla="*/ 17 w 17"/>
                      <a:gd name="T9" fmla="*/ 9 h 27"/>
                      <a:gd name="T10" fmla="*/ 9 w 17"/>
                      <a:gd name="T11" fmla="*/ 0 h 27"/>
                      <a:gd name="T12" fmla="*/ 9 w 17"/>
                      <a:gd name="T13" fmla="*/ 0 h 27"/>
                      <a:gd name="T14" fmla="*/ 0 w 17"/>
                      <a:gd name="T15" fmla="*/ 9 h 27"/>
                      <a:gd name="T16" fmla="*/ 0 w 17"/>
                      <a:gd name="T17" fmla="*/ 18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7" h="27">
                        <a:moveTo>
                          <a:pt x="0" y="18"/>
                        </a:moveTo>
                        <a:cubicBezTo>
                          <a:pt x="0" y="23"/>
                          <a:pt x="4" y="27"/>
                          <a:pt x="9" y="27"/>
                        </a:cubicBezTo>
                        <a:cubicBezTo>
                          <a:pt x="9" y="27"/>
                          <a:pt x="9" y="27"/>
                          <a:pt x="9" y="27"/>
                        </a:cubicBezTo>
                        <a:cubicBezTo>
                          <a:pt x="13" y="27"/>
                          <a:pt x="17" y="23"/>
                          <a:pt x="17" y="18"/>
                        </a:cubicBezTo>
                        <a:cubicBezTo>
                          <a:pt x="17" y="9"/>
                          <a:pt x="17" y="9"/>
                          <a:pt x="17" y="9"/>
                        </a:cubicBezTo>
                        <a:cubicBezTo>
                          <a:pt x="17" y="4"/>
                          <a:pt x="13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4" y="0"/>
                          <a:pt x="0" y="4"/>
                          <a:pt x="0" y="9"/>
                        </a:cubicBezTo>
                        <a:lnTo>
                          <a:pt x="0" y="1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6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931629" y="3440170"/>
                    <a:ext cx="22609" cy="22610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 sz="16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7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964673" y="3396692"/>
                    <a:ext cx="41740" cy="43479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 sz="16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8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957716" y="3365387"/>
                    <a:ext cx="12174" cy="12175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 sz="16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9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1013370" y="3321908"/>
                    <a:ext cx="67827" cy="69566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 sz="16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0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1022065" y="3407127"/>
                    <a:ext cx="13913" cy="12175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 sz="16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1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1126414" y="3341039"/>
                    <a:ext cx="36522" cy="3652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 sz="16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2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1133371" y="3447127"/>
                    <a:ext cx="316527" cy="3478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3" name="Freeform 109"/>
                  <p:cNvSpPr/>
                  <p:nvPr/>
                </p:nvSpPr>
                <p:spPr bwMode="auto">
                  <a:xfrm>
                    <a:off x="1065544" y="3447127"/>
                    <a:ext cx="104350" cy="212177"/>
                  </a:xfrm>
                  <a:custGeom>
                    <a:avLst/>
                    <a:gdLst>
                      <a:gd name="T0" fmla="*/ 39 w 60"/>
                      <a:gd name="T1" fmla="*/ 0 h 122"/>
                      <a:gd name="T2" fmla="*/ 0 w 60"/>
                      <a:gd name="T3" fmla="*/ 122 h 122"/>
                      <a:gd name="T4" fmla="*/ 32 w 60"/>
                      <a:gd name="T5" fmla="*/ 120 h 122"/>
                      <a:gd name="T6" fmla="*/ 60 w 60"/>
                      <a:gd name="T7" fmla="*/ 16 h 122"/>
                      <a:gd name="T8" fmla="*/ 39 w 60"/>
                      <a:gd name="T9" fmla="*/ 0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0" h="122">
                        <a:moveTo>
                          <a:pt x="39" y="0"/>
                        </a:moveTo>
                        <a:lnTo>
                          <a:pt x="0" y="122"/>
                        </a:lnTo>
                        <a:lnTo>
                          <a:pt x="32" y="120"/>
                        </a:lnTo>
                        <a:lnTo>
                          <a:pt x="60" y="16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4" name="Freeform 110"/>
                  <p:cNvSpPr/>
                  <p:nvPr/>
                </p:nvSpPr>
                <p:spPr bwMode="auto">
                  <a:xfrm>
                    <a:off x="1307287" y="3469737"/>
                    <a:ext cx="33043" cy="186090"/>
                  </a:xfrm>
                  <a:custGeom>
                    <a:avLst/>
                    <a:gdLst>
                      <a:gd name="T0" fmla="*/ 0 w 19"/>
                      <a:gd name="T1" fmla="*/ 0 h 107"/>
                      <a:gd name="T2" fmla="*/ 0 w 19"/>
                      <a:gd name="T3" fmla="*/ 107 h 107"/>
                      <a:gd name="T4" fmla="*/ 19 w 19"/>
                      <a:gd name="T5" fmla="*/ 107 h 107"/>
                      <a:gd name="T6" fmla="*/ 19 w 19"/>
                      <a:gd name="T7" fmla="*/ 3 h 107"/>
                      <a:gd name="T8" fmla="*/ 0 w 19"/>
                      <a:gd name="T9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19" y="107"/>
                        </a:lnTo>
                        <a:lnTo>
                          <a:pt x="19" y="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5" name="Freeform 111"/>
                  <p:cNvSpPr/>
                  <p:nvPr/>
                </p:nvSpPr>
                <p:spPr bwMode="auto">
                  <a:xfrm>
                    <a:off x="1382071" y="3473215"/>
                    <a:ext cx="74783" cy="194786"/>
                  </a:xfrm>
                  <a:custGeom>
                    <a:avLst/>
                    <a:gdLst>
                      <a:gd name="T0" fmla="*/ 0 w 43"/>
                      <a:gd name="T1" fmla="*/ 0 h 112"/>
                      <a:gd name="T2" fmla="*/ 32 w 43"/>
                      <a:gd name="T3" fmla="*/ 105 h 112"/>
                      <a:gd name="T4" fmla="*/ 43 w 43"/>
                      <a:gd name="T5" fmla="*/ 112 h 112"/>
                      <a:gd name="T6" fmla="*/ 11 w 43"/>
                      <a:gd name="T7" fmla="*/ 0 h 112"/>
                      <a:gd name="T8" fmla="*/ 0 w 43"/>
                      <a:gd name="T9" fmla="*/ 0 h 1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112">
                        <a:moveTo>
                          <a:pt x="0" y="0"/>
                        </a:moveTo>
                        <a:lnTo>
                          <a:pt x="32" y="105"/>
                        </a:lnTo>
                        <a:lnTo>
                          <a:pt x="43" y="112"/>
                        </a:lnTo>
                        <a:lnTo>
                          <a:pt x="1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6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794236" y="3720175"/>
                    <a:ext cx="8695" cy="6261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7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816844" y="3720175"/>
                    <a:ext cx="10435" cy="6261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8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839454" y="3720175"/>
                    <a:ext cx="6957" cy="6261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9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858584" y="3720175"/>
                    <a:ext cx="10435" cy="6261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10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882932" y="3720175"/>
                    <a:ext cx="5217" cy="6261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11" name="Freeform 117"/>
                  <p:cNvSpPr/>
                  <p:nvPr/>
                </p:nvSpPr>
                <p:spPr bwMode="auto">
                  <a:xfrm>
                    <a:off x="1277722" y="3655826"/>
                    <a:ext cx="375658" cy="130437"/>
                  </a:xfrm>
                  <a:custGeom>
                    <a:avLst/>
                    <a:gdLst>
                      <a:gd name="T0" fmla="*/ 47 w 115"/>
                      <a:gd name="T1" fmla="*/ 0 h 40"/>
                      <a:gd name="T2" fmla="*/ 0 w 115"/>
                      <a:gd name="T3" fmla="*/ 16 h 40"/>
                      <a:gd name="T4" fmla="*/ 0 w 115"/>
                      <a:gd name="T5" fmla="*/ 36 h 40"/>
                      <a:gd name="T6" fmla="*/ 47 w 115"/>
                      <a:gd name="T7" fmla="*/ 14 h 40"/>
                      <a:gd name="T8" fmla="*/ 98 w 115"/>
                      <a:gd name="T9" fmla="*/ 40 h 40"/>
                      <a:gd name="T10" fmla="*/ 115 w 115"/>
                      <a:gd name="T11" fmla="*/ 40 h 40"/>
                      <a:gd name="T12" fmla="*/ 47 w 115"/>
                      <a:gd name="T13" fmla="*/ 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5" h="40">
                        <a:moveTo>
                          <a:pt x="47" y="0"/>
                        </a:moveTo>
                        <a:cubicBezTo>
                          <a:pt x="29" y="0"/>
                          <a:pt x="13" y="6"/>
                          <a:pt x="0" y="16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11" y="22"/>
                          <a:pt x="28" y="14"/>
                          <a:pt x="47" y="14"/>
                        </a:cubicBezTo>
                        <a:cubicBezTo>
                          <a:pt x="68" y="14"/>
                          <a:pt x="87" y="24"/>
                          <a:pt x="98" y="40"/>
                        </a:cubicBezTo>
                        <a:cubicBezTo>
                          <a:pt x="115" y="40"/>
                          <a:pt x="115" y="40"/>
                          <a:pt x="115" y="40"/>
                        </a:cubicBezTo>
                        <a:cubicBezTo>
                          <a:pt x="102" y="16"/>
                          <a:pt x="76" y="0"/>
                          <a:pt x="47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86" name="组合 85"/>
                <p:cNvGrpSpPr/>
                <p:nvPr/>
              </p:nvGrpSpPr>
              <p:grpSpPr>
                <a:xfrm>
                  <a:off x="1244677" y="3720175"/>
                  <a:ext cx="379137" cy="379136"/>
                  <a:chOff x="1244677" y="3720175"/>
                  <a:chExt cx="379137" cy="379136"/>
                </a:xfrm>
                <a:grpFill/>
              </p:grpSpPr>
              <p:sp>
                <p:nvSpPr>
                  <p:cNvPr id="87" name="Freeform 86"/>
                  <p:cNvSpPr>
                    <a:spLocks noEditPoints="1"/>
                  </p:cNvSpPr>
                  <p:nvPr/>
                </p:nvSpPr>
                <p:spPr bwMode="auto">
                  <a:xfrm>
                    <a:off x="1244677" y="3720175"/>
                    <a:ext cx="379137" cy="379136"/>
                  </a:xfrm>
                  <a:custGeom>
                    <a:avLst/>
                    <a:gdLst>
                      <a:gd name="T0" fmla="*/ 58 w 116"/>
                      <a:gd name="T1" fmla="*/ 0 h 116"/>
                      <a:gd name="T2" fmla="*/ 116 w 116"/>
                      <a:gd name="T3" fmla="*/ 58 h 116"/>
                      <a:gd name="T4" fmla="*/ 58 w 116"/>
                      <a:gd name="T5" fmla="*/ 116 h 116"/>
                      <a:gd name="T6" fmla="*/ 0 w 116"/>
                      <a:gd name="T7" fmla="*/ 58 h 116"/>
                      <a:gd name="T8" fmla="*/ 58 w 116"/>
                      <a:gd name="T9" fmla="*/ 0 h 116"/>
                      <a:gd name="T10" fmla="*/ 58 w 116"/>
                      <a:gd name="T11" fmla="*/ 95 h 116"/>
                      <a:gd name="T12" fmla="*/ 94 w 116"/>
                      <a:gd name="T13" fmla="*/ 58 h 116"/>
                      <a:gd name="T14" fmla="*/ 58 w 116"/>
                      <a:gd name="T15" fmla="*/ 22 h 116"/>
                      <a:gd name="T16" fmla="*/ 21 w 116"/>
                      <a:gd name="T17" fmla="*/ 58 h 116"/>
                      <a:gd name="T18" fmla="*/ 58 w 116"/>
                      <a:gd name="T19" fmla="*/ 95 h 1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16" h="116">
                        <a:moveTo>
                          <a:pt x="58" y="0"/>
                        </a:moveTo>
                        <a:cubicBezTo>
                          <a:pt x="90" y="0"/>
                          <a:pt x="116" y="26"/>
                          <a:pt x="116" y="58"/>
                        </a:cubicBezTo>
                        <a:cubicBezTo>
                          <a:pt x="116" y="90"/>
                          <a:pt x="90" y="116"/>
                          <a:pt x="58" y="116"/>
                        </a:cubicBezTo>
                        <a:cubicBezTo>
                          <a:pt x="25" y="116"/>
                          <a:pt x="0" y="90"/>
                          <a:pt x="0" y="58"/>
                        </a:cubicBezTo>
                        <a:cubicBezTo>
                          <a:pt x="0" y="26"/>
                          <a:pt x="25" y="0"/>
                          <a:pt x="58" y="0"/>
                        </a:cubicBezTo>
                        <a:close/>
                        <a:moveTo>
                          <a:pt x="58" y="95"/>
                        </a:moveTo>
                        <a:cubicBezTo>
                          <a:pt x="78" y="95"/>
                          <a:pt x="94" y="79"/>
                          <a:pt x="94" y="58"/>
                        </a:cubicBezTo>
                        <a:cubicBezTo>
                          <a:pt x="94" y="38"/>
                          <a:pt x="78" y="22"/>
                          <a:pt x="58" y="22"/>
                        </a:cubicBezTo>
                        <a:cubicBezTo>
                          <a:pt x="37" y="22"/>
                          <a:pt x="21" y="38"/>
                          <a:pt x="21" y="58"/>
                        </a:cubicBezTo>
                        <a:cubicBezTo>
                          <a:pt x="21" y="79"/>
                          <a:pt x="37" y="95"/>
                          <a:pt x="58" y="9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8" name="Freeform 87"/>
                  <p:cNvSpPr>
                    <a:spLocks noEditPoints="1"/>
                  </p:cNvSpPr>
                  <p:nvPr/>
                </p:nvSpPr>
                <p:spPr bwMode="auto">
                  <a:xfrm>
                    <a:off x="1326418" y="3801915"/>
                    <a:ext cx="215656" cy="215656"/>
                  </a:xfrm>
                  <a:custGeom>
                    <a:avLst/>
                    <a:gdLst>
                      <a:gd name="T0" fmla="*/ 33 w 66"/>
                      <a:gd name="T1" fmla="*/ 0 h 66"/>
                      <a:gd name="T2" fmla="*/ 66 w 66"/>
                      <a:gd name="T3" fmla="*/ 33 h 66"/>
                      <a:gd name="T4" fmla="*/ 33 w 66"/>
                      <a:gd name="T5" fmla="*/ 66 h 66"/>
                      <a:gd name="T6" fmla="*/ 0 w 66"/>
                      <a:gd name="T7" fmla="*/ 33 h 66"/>
                      <a:gd name="T8" fmla="*/ 33 w 66"/>
                      <a:gd name="T9" fmla="*/ 0 h 66"/>
                      <a:gd name="T10" fmla="*/ 33 w 66"/>
                      <a:gd name="T11" fmla="*/ 49 h 66"/>
                      <a:gd name="T12" fmla="*/ 48 w 66"/>
                      <a:gd name="T13" fmla="*/ 33 h 66"/>
                      <a:gd name="T14" fmla="*/ 33 w 66"/>
                      <a:gd name="T15" fmla="*/ 18 h 66"/>
                      <a:gd name="T16" fmla="*/ 17 w 66"/>
                      <a:gd name="T17" fmla="*/ 33 h 66"/>
                      <a:gd name="T18" fmla="*/ 33 w 66"/>
                      <a:gd name="T19" fmla="*/ 49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6" h="66">
                        <a:moveTo>
                          <a:pt x="33" y="0"/>
                        </a:moveTo>
                        <a:cubicBezTo>
                          <a:pt x="51" y="0"/>
                          <a:pt x="66" y="15"/>
                          <a:pt x="66" y="33"/>
                        </a:cubicBezTo>
                        <a:cubicBezTo>
                          <a:pt x="66" y="52"/>
                          <a:pt x="51" y="66"/>
                          <a:pt x="33" y="66"/>
                        </a:cubicBezTo>
                        <a:cubicBezTo>
                          <a:pt x="14" y="66"/>
                          <a:pt x="0" y="52"/>
                          <a:pt x="0" y="33"/>
                        </a:cubicBezTo>
                        <a:cubicBezTo>
                          <a:pt x="0" y="15"/>
                          <a:pt x="14" y="0"/>
                          <a:pt x="33" y="0"/>
                        </a:cubicBezTo>
                        <a:close/>
                        <a:moveTo>
                          <a:pt x="33" y="49"/>
                        </a:moveTo>
                        <a:cubicBezTo>
                          <a:pt x="41" y="49"/>
                          <a:pt x="48" y="42"/>
                          <a:pt x="48" y="33"/>
                        </a:cubicBezTo>
                        <a:cubicBezTo>
                          <a:pt x="48" y="25"/>
                          <a:pt x="41" y="18"/>
                          <a:pt x="33" y="18"/>
                        </a:cubicBezTo>
                        <a:cubicBezTo>
                          <a:pt x="24" y="18"/>
                          <a:pt x="17" y="25"/>
                          <a:pt x="17" y="33"/>
                        </a:cubicBezTo>
                        <a:cubicBezTo>
                          <a:pt x="17" y="42"/>
                          <a:pt x="24" y="49"/>
                          <a:pt x="33" y="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9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1395984" y="3871481"/>
                    <a:ext cx="78262" cy="7826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132" name="组合 131"/>
          <p:cNvGrpSpPr/>
          <p:nvPr/>
        </p:nvGrpSpPr>
        <p:grpSpPr bwMode="auto">
          <a:xfrm>
            <a:off x="5718175" y="363538"/>
            <a:ext cx="1954213" cy="1630362"/>
            <a:chOff x="238870" y="181070"/>
            <a:chExt cx="1953666" cy="1630280"/>
          </a:xfrm>
        </p:grpSpPr>
        <p:sp>
          <p:nvSpPr>
            <p:cNvPr id="133" name="Freeform 6"/>
            <p:cNvSpPr/>
            <p:nvPr/>
          </p:nvSpPr>
          <p:spPr bwMode="auto">
            <a:xfrm>
              <a:off x="322984" y="252503"/>
              <a:ext cx="1785437" cy="1487413"/>
            </a:xfrm>
            <a:custGeom>
              <a:avLst/>
              <a:gdLst>
                <a:gd name="T0" fmla="*/ 831114 w 10000"/>
                <a:gd name="T1" fmla="*/ 1450095 h 9756"/>
                <a:gd name="T2" fmla="*/ 395930 w 10000"/>
                <a:gd name="T3" fmla="*/ 1690016 h 9756"/>
                <a:gd name="T4" fmla="*/ 309750 w 10000"/>
                <a:gd name="T5" fmla="*/ 1318614 h 9756"/>
                <a:gd name="T6" fmla="*/ 144705 w 10000"/>
                <a:gd name="T7" fmla="*/ 1115937 h 9756"/>
                <a:gd name="T8" fmla="*/ 77081 w 10000"/>
                <a:gd name="T9" fmla="*/ 433244 h 9756"/>
                <a:gd name="T10" fmla="*/ 1784273 w 10000"/>
                <a:gd name="T11" fmla="*/ 872378 h 9756"/>
                <a:gd name="T12" fmla="*/ 1326607 w 10000"/>
                <a:gd name="T13" fmla="*/ 1472441 h 9756"/>
                <a:gd name="T14" fmla="*/ 831114 w 10000"/>
                <a:gd name="T15" fmla="*/ 1450095 h 9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4658 w 10000"/>
                <a:gd name="connsiteY0" fmla="*/ 8580 h 8807"/>
                <a:gd name="connsiteX1" fmla="*/ 1736 w 10000"/>
                <a:gd name="connsiteY1" fmla="*/ 7802 h 8807"/>
                <a:gd name="connsiteX2" fmla="*/ 811 w 10000"/>
                <a:gd name="connsiteY2" fmla="*/ 6603 h 8807"/>
                <a:gd name="connsiteX3" fmla="*/ 432 w 10000"/>
                <a:gd name="connsiteY3" fmla="*/ 2564 h 8807"/>
                <a:gd name="connsiteX4" fmla="*/ 10000 w 10000"/>
                <a:gd name="connsiteY4" fmla="*/ 5162 h 8807"/>
                <a:gd name="connsiteX5" fmla="*/ 7435 w 10000"/>
                <a:gd name="connsiteY5" fmla="*/ 8713 h 8807"/>
                <a:gd name="connsiteX6" fmla="*/ 4658 w 10000"/>
                <a:gd name="connsiteY6" fmla="*/ 8580 h 8807"/>
                <a:gd name="connsiteX0-1" fmla="*/ 4658 w 10000"/>
                <a:gd name="connsiteY0-2" fmla="*/ 9742 h 10000"/>
                <a:gd name="connsiteX1-3" fmla="*/ 811 w 10000"/>
                <a:gd name="connsiteY1-4" fmla="*/ 7497 h 10000"/>
                <a:gd name="connsiteX2-5" fmla="*/ 432 w 10000"/>
                <a:gd name="connsiteY2-6" fmla="*/ 2911 h 10000"/>
                <a:gd name="connsiteX3-7" fmla="*/ 10000 w 10000"/>
                <a:gd name="connsiteY3-8" fmla="*/ 5861 h 10000"/>
                <a:gd name="connsiteX4-9" fmla="*/ 7435 w 10000"/>
                <a:gd name="connsiteY4-10" fmla="*/ 9893 h 10000"/>
                <a:gd name="connsiteX5-11" fmla="*/ 4658 w 10000"/>
                <a:gd name="connsiteY5-12" fmla="*/ 9742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545" name="TextBox 133"/>
            <p:cNvSpPr txBox="1">
              <a:spLocks noChangeArrowheads="1"/>
            </p:cNvSpPr>
            <p:nvPr/>
          </p:nvSpPr>
          <p:spPr bwMode="auto">
            <a:xfrm>
              <a:off x="523553" y="473315"/>
              <a:ext cx="1149350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5546" name="组合 134"/>
            <p:cNvGrpSpPr/>
            <p:nvPr/>
          </p:nvGrpSpPr>
          <p:grpSpPr bwMode="auto">
            <a:xfrm>
              <a:off x="793343" y="1445893"/>
              <a:ext cx="655347" cy="45737"/>
              <a:chOff x="6084168" y="-3770"/>
              <a:chExt cx="655319" cy="45719"/>
            </a:xfrm>
          </p:grpSpPr>
          <p:sp>
            <p:nvSpPr>
              <p:cNvPr id="138" name="矩形 137"/>
              <p:cNvSpPr/>
              <p:nvPr/>
            </p:nvSpPr>
            <p:spPr>
              <a:xfrm>
                <a:off x="6083578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6235929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6388280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6540631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6692982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5547" name="矩形 135"/>
            <p:cNvSpPr>
              <a:spLocks noChangeArrowheads="1"/>
            </p:cNvSpPr>
            <p:nvPr/>
          </p:nvSpPr>
          <p:spPr bwMode="auto">
            <a:xfrm>
              <a:off x="541715" y="1131590"/>
              <a:ext cx="146386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548" name="Freeform 6"/>
            <p:cNvSpPr/>
            <p:nvPr/>
          </p:nvSpPr>
          <p:spPr bwMode="auto">
            <a:xfrm>
              <a:off x="238870" y="181070"/>
              <a:ext cx="1953666" cy="1630280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noFill/>
            <a:ln w="9525">
              <a:solidFill>
                <a:srgbClr val="AE99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3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9" name="组合 30728"/>
          <p:cNvGrpSpPr/>
          <p:nvPr/>
        </p:nvGrpSpPr>
        <p:grpSpPr bwMode="auto">
          <a:xfrm>
            <a:off x="2474913" y="477838"/>
            <a:ext cx="6469062" cy="4502150"/>
            <a:chOff x="2474670" y="477231"/>
            <a:chExt cx="6468557" cy="4503440"/>
          </a:xfrm>
        </p:grpSpPr>
        <p:sp>
          <p:nvSpPr>
            <p:cNvPr id="67597" name="Freeform 16"/>
            <p:cNvSpPr/>
            <p:nvPr/>
          </p:nvSpPr>
          <p:spPr bwMode="auto">
            <a:xfrm>
              <a:off x="2527935" y="1926824"/>
              <a:ext cx="1471068" cy="3034749"/>
            </a:xfrm>
            <a:custGeom>
              <a:avLst/>
              <a:gdLst>
                <a:gd name="T0" fmla="*/ 2147483646 w 464"/>
                <a:gd name="T1" fmla="*/ 2147483646 h 957"/>
                <a:gd name="T2" fmla="*/ 2147483646 w 464"/>
                <a:gd name="T3" fmla="*/ 2147483646 h 957"/>
                <a:gd name="T4" fmla="*/ 2147483646 w 464"/>
                <a:gd name="T5" fmla="*/ 0 h 957"/>
                <a:gd name="T6" fmla="*/ 2147483646 w 464"/>
                <a:gd name="T7" fmla="*/ 2147483646 h 957"/>
                <a:gd name="T8" fmla="*/ 2147483646 w 464"/>
                <a:gd name="T9" fmla="*/ 2147483646 h 957"/>
                <a:gd name="T10" fmla="*/ 2147483646 w 464"/>
                <a:gd name="T11" fmla="*/ 2147483646 h 957"/>
                <a:gd name="T12" fmla="*/ 2147483646 w 464"/>
                <a:gd name="T13" fmla="*/ 2147483646 h 957"/>
                <a:gd name="T14" fmla="*/ 2147483646 w 464"/>
                <a:gd name="T15" fmla="*/ 2147483646 h 957"/>
                <a:gd name="T16" fmla="*/ 2147483646 w 464"/>
                <a:gd name="T17" fmla="*/ 2147483646 h 9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64" h="957">
                  <a:moveTo>
                    <a:pt x="10" y="661"/>
                  </a:moveTo>
                  <a:cubicBezTo>
                    <a:pt x="29" y="461"/>
                    <a:pt x="95" y="257"/>
                    <a:pt x="298" y="98"/>
                  </a:cubicBezTo>
                  <a:cubicBezTo>
                    <a:pt x="346" y="61"/>
                    <a:pt x="386" y="33"/>
                    <a:pt x="445" y="0"/>
                  </a:cubicBezTo>
                  <a:cubicBezTo>
                    <a:pt x="464" y="2"/>
                    <a:pt x="464" y="2"/>
                    <a:pt x="464" y="2"/>
                  </a:cubicBezTo>
                  <a:cubicBezTo>
                    <a:pt x="406" y="37"/>
                    <a:pt x="366" y="68"/>
                    <a:pt x="314" y="111"/>
                  </a:cubicBezTo>
                  <a:cubicBezTo>
                    <a:pt x="160" y="236"/>
                    <a:pt x="35" y="567"/>
                    <a:pt x="108" y="687"/>
                  </a:cubicBezTo>
                  <a:cubicBezTo>
                    <a:pt x="165" y="783"/>
                    <a:pt x="230" y="864"/>
                    <a:pt x="294" y="957"/>
                  </a:cubicBezTo>
                  <a:cubicBezTo>
                    <a:pt x="207" y="957"/>
                    <a:pt x="120" y="957"/>
                    <a:pt x="33" y="957"/>
                  </a:cubicBezTo>
                  <a:cubicBezTo>
                    <a:pt x="15" y="869"/>
                    <a:pt x="0" y="760"/>
                    <a:pt x="10" y="661"/>
                  </a:cubicBezTo>
                  <a:close/>
                </a:path>
              </a:pathLst>
            </a:custGeom>
            <a:solidFill>
              <a:srgbClr val="B9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8" name="Freeform 17"/>
            <p:cNvSpPr/>
            <p:nvPr/>
          </p:nvSpPr>
          <p:spPr bwMode="auto">
            <a:xfrm>
              <a:off x="4976136" y="477231"/>
              <a:ext cx="573126" cy="644263"/>
            </a:xfrm>
            <a:custGeom>
              <a:avLst/>
              <a:gdLst>
                <a:gd name="T0" fmla="*/ 0 w 181"/>
                <a:gd name="T1" fmla="*/ 2147483646 h 203"/>
                <a:gd name="T2" fmla="*/ 2147483646 w 181"/>
                <a:gd name="T3" fmla="*/ 2147483646 h 203"/>
                <a:gd name="T4" fmla="*/ 2147483646 w 181"/>
                <a:gd name="T5" fmla="*/ 2147483646 h 203"/>
                <a:gd name="T6" fmla="*/ 2147483646 w 181"/>
                <a:gd name="T7" fmla="*/ 2147483646 h 203"/>
                <a:gd name="T8" fmla="*/ 2147483646 w 181"/>
                <a:gd name="T9" fmla="*/ 0 h 203"/>
                <a:gd name="T10" fmla="*/ 0 w 181"/>
                <a:gd name="T11" fmla="*/ 2147483646 h 203"/>
                <a:gd name="T12" fmla="*/ 0 w 181"/>
                <a:gd name="T13" fmla="*/ 2147483646 h 2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1" h="203">
                  <a:moveTo>
                    <a:pt x="0" y="32"/>
                  </a:moveTo>
                  <a:cubicBezTo>
                    <a:pt x="133" y="203"/>
                    <a:pt x="133" y="203"/>
                    <a:pt x="133" y="203"/>
                  </a:cubicBezTo>
                  <a:cubicBezTo>
                    <a:pt x="181" y="176"/>
                    <a:pt x="181" y="176"/>
                    <a:pt x="181" y="176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B9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9" name="Freeform 18"/>
            <p:cNvSpPr/>
            <p:nvPr/>
          </p:nvSpPr>
          <p:spPr bwMode="auto">
            <a:xfrm>
              <a:off x="3780222" y="1044989"/>
              <a:ext cx="3244135" cy="3916584"/>
            </a:xfrm>
            <a:custGeom>
              <a:avLst/>
              <a:gdLst>
                <a:gd name="T0" fmla="*/ 2147483646 w 1023"/>
                <a:gd name="T1" fmla="*/ 2147483646 h 1235"/>
                <a:gd name="T2" fmla="*/ 2147483646 w 1023"/>
                <a:gd name="T3" fmla="*/ 2147483646 h 1235"/>
                <a:gd name="T4" fmla="*/ 2147483646 w 1023"/>
                <a:gd name="T5" fmla="*/ 2147483646 h 1235"/>
                <a:gd name="T6" fmla="*/ 2147483646 w 1023"/>
                <a:gd name="T7" fmla="*/ 2147483646 h 1235"/>
                <a:gd name="T8" fmla="*/ 2147483646 w 1023"/>
                <a:gd name="T9" fmla="*/ 2147483646 h 1235"/>
                <a:gd name="T10" fmla="*/ 2147483646 w 1023"/>
                <a:gd name="T11" fmla="*/ 0 h 1235"/>
                <a:gd name="T12" fmla="*/ 2147483646 w 1023"/>
                <a:gd name="T13" fmla="*/ 2147483646 h 1235"/>
                <a:gd name="T14" fmla="*/ 2147483646 w 1023"/>
                <a:gd name="T15" fmla="*/ 2147483646 h 1235"/>
                <a:gd name="T16" fmla="*/ 2147483646 w 1023"/>
                <a:gd name="T17" fmla="*/ 2147483646 h 1235"/>
                <a:gd name="T18" fmla="*/ 2147483646 w 1023"/>
                <a:gd name="T19" fmla="*/ 2147483646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23" h="1235">
                  <a:moveTo>
                    <a:pt x="771" y="1235"/>
                  </a:moveTo>
                  <a:cubicBezTo>
                    <a:pt x="855" y="1235"/>
                    <a:pt x="939" y="1235"/>
                    <a:pt x="1023" y="1235"/>
                  </a:cubicBezTo>
                  <a:cubicBezTo>
                    <a:pt x="764" y="1132"/>
                    <a:pt x="504" y="1040"/>
                    <a:pt x="248" y="928"/>
                  </a:cubicBezTo>
                  <a:cubicBezTo>
                    <a:pt x="109" y="867"/>
                    <a:pt x="111" y="611"/>
                    <a:pt x="240" y="501"/>
                  </a:cubicBezTo>
                  <a:cubicBezTo>
                    <a:pt x="448" y="328"/>
                    <a:pt x="668" y="176"/>
                    <a:pt x="883" y="12"/>
                  </a:cubicBezTo>
                  <a:cubicBezTo>
                    <a:pt x="883" y="8"/>
                    <a:pt x="883" y="3"/>
                    <a:pt x="883" y="0"/>
                  </a:cubicBezTo>
                  <a:cubicBezTo>
                    <a:pt x="868" y="5"/>
                    <a:pt x="855" y="12"/>
                    <a:pt x="840" y="17"/>
                  </a:cubicBezTo>
                  <a:cubicBezTo>
                    <a:pt x="631" y="170"/>
                    <a:pt x="377" y="353"/>
                    <a:pt x="214" y="478"/>
                  </a:cubicBezTo>
                  <a:cubicBezTo>
                    <a:pt x="37" y="613"/>
                    <a:pt x="0" y="889"/>
                    <a:pt x="202" y="976"/>
                  </a:cubicBezTo>
                  <a:cubicBezTo>
                    <a:pt x="380" y="1054"/>
                    <a:pt x="581" y="1148"/>
                    <a:pt x="771" y="1235"/>
                  </a:cubicBezTo>
                  <a:close/>
                </a:path>
              </a:pathLst>
            </a:custGeom>
            <a:solidFill>
              <a:srgbClr val="B9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0" name="Freeform 19"/>
            <p:cNvSpPr/>
            <p:nvPr/>
          </p:nvSpPr>
          <p:spPr bwMode="auto">
            <a:xfrm>
              <a:off x="4877274" y="1489261"/>
              <a:ext cx="4008536" cy="3491410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0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000" h="10000">
                  <a:moveTo>
                    <a:pt x="10000" y="9581"/>
                  </a:moveTo>
                  <a:cubicBezTo>
                    <a:pt x="7263" y="8737"/>
                    <a:pt x="3490" y="7907"/>
                    <a:pt x="1952" y="7048"/>
                  </a:cubicBezTo>
                  <a:cubicBezTo>
                    <a:pt x="415" y="6190"/>
                    <a:pt x="157" y="5104"/>
                    <a:pt x="775" y="4433"/>
                  </a:cubicBezTo>
                  <a:cubicBezTo>
                    <a:pt x="2071" y="2998"/>
                    <a:pt x="3375" y="1589"/>
                    <a:pt x="4680" y="182"/>
                  </a:cubicBezTo>
                  <a:cubicBezTo>
                    <a:pt x="4705" y="109"/>
                    <a:pt x="4722" y="55"/>
                    <a:pt x="4745" y="0"/>
                  </a:cubicBezTo>
                  <a:cubicBezTo>
                    <a:pt x="4633" y="37"/>
                    <a:pt x="4515" y="73"/>
                    <a:pt x="4413" y="109"/>
                  </a:cubicBezTo>
                  <a:cubicBezTo>
                    <a:pt x="3146" y="1426"/>
                    <a:pt x="1659" y="2897"/>
                    <a:pt x="433" y="4260"/>
                  </a:cubicBezTo>
                  <a:cubicBezTo>
                    <a:pt x="-397" y="5195"/>
                    <a:pt x="-31" y="6300"/>
                    <a:pt x="1502" y="7257"/>
                  </a:cubicBezTo>
                  <a:cubicBezTo>
                    <a:pt x="3035" y="8214"/>
                    <a:pt x="6923" y="9086"/>
                    <a:pt x="9633" y="10000"/>
                  </a:cubicBezTo>
                  <a:cubicBezTo>
                    <a:pt x="9872" y="9892"/>
                    <a:pt x="9905" y="9727"/>
                    <a:pt x="10000" y="9581"/>
                  </a:cubicBezTo>
                  <a:close/>
                </a:path>
              </a:pathLst>
            </a:custGeom>
            <a:solidFill>
              <a:srgbClr val="B9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1" name="Freeform 20"/>
            <p:cNvSpPr/>
            <p:nvPr/>
          </p:nvSpPr>
          <p:spPr bwMode="auto">
            <a:xfrm>
              <a:off x="6393516" y="2262377"/>
              <a:ext cx="351660" cy="390585"/>
            </a:xfrm>
            <a:custGeom>
              <a:avLst/>
              <a:gdLst>
                <a:gd name="T0" fmla="*/ 2147483646 w 111"/>
                <a:gd name="T1" fmla="*/ 2147483646 h 123"/>
                <a:gd name="T2" fmla="*/ 2147483646 w 111"/>
                <a:gd name="T3" fmla="*/ 2147483646 h 123"/>
                <a:gd name="T4" fmla="*/ 2147483646 w 111"/>
                <a:gd name="T5" fmla="*/ 2147483646 h 123"/>
                <a:gd name="T6" fmla="*/ 2147483646 w 111"/>
                <a:gd name="T7" fmla="*/ 0 h 123"/>
                <a:gd name="T8" fmla="*/ 0 w 111"/>
                <a:gd name="T9" fmla="*/ 2147483646 h 123"/>
                <a:gd name="T10" fmla="*/ 2147483646 w 111"/>
                <a:gd name="T11" fmla="*/ 2147483646 h 123"/>
                <a:gd name="T12" fmla="*/ 2147483646 w 111"/>
                <a:gd name="T13" fmla="*/ 2147483646 h 1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1" h="123">
                  <a:moveTo>
                    <a:pt x="68" y="123"/>
                  </a:moveTo>
                  <a:cubicBezTo>
                    <a:pt x="111" y="119"/>
                    <a:pt x="111" y="119"/>
                    <a:pt x="111" y="119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68" y="123"/>
                    <a:pt x="68" y="123"/>
                    <a:pt x="68" y="123"/>
                  </a:cubicBezTo>
                  <a:close/>
                </a:path>
              </a:pathLst>
            </a:custGeom>
            <a:solidFill>
              <a:srgbClr val="B9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74670" y="485170"/>
              <a:ext cx="4011299" cy="4485973"/>
            </a:xfrm>
            <a:custGeom>
              <a:avLst/>
              <a:gdLst>
                <a:gd name="T0" fmla="*/ 608 w 1187"/>
                <a:gd name="T1" fmla="*/ 571 h 1328"/>
                <a:gd name="T2" fmla="*/ 568 w 1187"/>
                <a:gd name="T3" fmla="*/ 1067 h 1328"/>
                <a:gd name="T4" fmla="*/ 1145 w 1187"/>
                <a:gd name="T5" fmla="*/ 1328 h 1328"/>
                <a:gd name="T6" fmla="*/ 273 w 1187"/>
                <a:gd name="T7" fmla="*/ 1328 h 1328"/>
                <a:gd name="T8" fmla="*/ 125 w 1187"/>
                <a:gd name="T9" fmla="*/ 1125 h 1328"/>
                <a:gd name="T10" fmla="*/ 450 w 1187"/>
                <a:gd name="T11" fmla="*/ 419 h 1328"/>
                <a:gd name="T12" fmla="*/ 901 w 1187"/>
                <a:gd name="T13" fmla="*/ 164 h 1328"/>
                <a:gd name="T14" fmla="*/ 775 w 1187"/>
                <a:gd name="T15" fmla="*/ 0 h 1328"/>
                <a:gd name="T16" fmla="*/ 1187 w 1187"/>
                <a:gd name="T17" fmla="*/ 157 h 1328"/>
                <a:gd name="T18" fmla="*/ 608 w 1187"/>
                <a:gd name="T19" fmla="*/ 571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7" h="1328">
                  <a:moveTo>
                    <a:pt x="608" y="571"/>
                  </a:moveTo>
                  <a:cubicBezTo>
                    <a:pt x="417" y="708"/>
                    <a:pt x="388" y="986"/>
                    <a:pt x="568" y="1067"/>
                  </a:cubicBezTo>
                  <a:cubicBezTo>
                    <a:pt x="765" y="1156"/>
                    <a:pt x="947" y="1239"/>
                    <a:pt x="1145" y="1328"/>
                  </a:cubicBezTo>
                  <a:cubicBezTo>
                    <a:pt x="273" y="1328"/>
                    <a:pt x="273" y="1328"/>
                    <a:pt x="273" y="1328"/>
                  </a:cubicBezTo>
                  <a:cubicBezTo>
                    <a:pt x="216" y="1248"/>
                    <a:pt x="181" y="1205"/>
                    <a:pt x="125" y="1125"/>
                  </a:cubicBezTo>
                  <a:cubicBezTo>
                    <a:pt x="0" y="943"/>
                    <a:pt x="139" y="582"/>
                    <a:pt x="450" y="419"/>
                  </a:cubicBezTo>
                  <a:cubicBezTo>
                    <a:pt x="603" y="339"/>
                    <a:pt x="751" y="249"/>
                    <a:pt x="901" y="164"/>
                  </a:cubicBezTo>
                  <a:cubicBezTo>
                    <a:pt x="859" y="109"/>
                    <a:pt x="817" y="55"/>
                    <a:pt x="775" y="0"/>
                  </a:cubicBezTo>
                  <a:cubicBezTo>
                    <a:pt x="1187" y="157"/>
                    <a:pt x="1187" y="157"/>
                    <a:pt x="1187" y="157"/>
                  </a:cubicBezTo>
                  <a:lnTo>
                    <a:pt x="608" y="571"/>
                  </a:ln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171575" y="1052071"/>
              <a:ext cx="4625614" cy="3919073"/>
            </a:xfrm>
            <a:custGeom>
              <a:avLst/>
              <a:gdLst/>
              <a:ahLst/>
              <a:cxnLst/>
              <a:rect l="l" t="t" r="r" b="b"/>
              <a:pathLst>
                <a:path w="4626211" h="3917950">
                  <a:moveTo>
                    <a:pt x="2408590" y="0"/>
                  </a:moveTo>
                  <a:cubicBezTo>
                    <a:pt x="2624825" y="81061"/>
                    <a:pt x="2624825" y="81061"/>
                    <a:pt x="2624825" y="81061"/>
                  </a:cubicBezTo>
                  <a:lnTo>
                    <a:pt x="2614689" y="334377"/>
                  </a:lnTo>
                  <a:cubicBezTo>
                    <a:pt x="969278" y="1810363"/>
                    <a:pt x="969278" y="1810363"/>
                    <a:pt x="969278" y="1810363"/>
                  </a:cubicBezTo>
                  <a:cubicBezTo>
                    <a:pt x="455720" y="2269709"/>
                    <a:pt x="935491" y="2840514"/>
                    <a:pt x="1334174" y="2951973"/>
                  </a:cubicBezTo>
                  <a:cubicBezTo>
                    <a:pt x="2372405" y="3234436"/>
                    <a:pt x="3525656" y="3577583"/>
                    <a:pt x="4626211" y="3891138"/>
                  </a:cubicBezTo>
                  <a:cubicBezTo>
                    <a:pt x="4611785" y="3901410"/>
                    <a:pt x="4596373" y="3910162"/>
                    <a:pt x="4579947" y="3917950"/>
                  </a:cubicBezTo>
                  <a:cubicBezTo>
                    <a:pt x="2651854" y="3917950"/>
                    <a:pt x="2651854" y="3917950"/>
                    <a:pt x="2651854" y="3917950"/>
                  </a:cubicBezTo>
                  <a:cubicBezTo>
                    <a:pt x="448963" y="3019524"/>
                    <a:pt x="448963" y="3019524"/>
                    <a:pt x="448963" y="3019524"/>
                  </a:cubicBezTo>
                  <a:cubicBezTo>
                    <a:pt x="-152440" y="2776341"/>
                    <a:pt x="-152440" y="1918445"/>
                    <a:pt x="465856" y="1448966"/>
                  </a:cubicBezTo>
                  <a:cubicBezTo>
                    <a:pt x="986171" y="1053794"/>
                    <a:pt x="1759886" y="479611"/>
                    <a:pt x="2408590" y="0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5039870" y="1493522"/>
              <a:ext cx="3903357" cy="3382344"/>
            </a:xfrm>
            <a:custGeom>
              <a:avLst/>
              <a:gdLst>
                <a:gd name="connsiteX0" fmla="*/ 1744009 w 3903951"/>
                <a:gd name="connsiteY0" fmla="*/ 0 h 3382075"/>
                <a:gd name="connsiteX1" fmla="*/ 1706835 w 3903951"/>
                <a:gd name="connsiteY1" fmla="*/ 1155401 h 3382075"/>
                <a:gd name="connsiteX2" fmla="*/ 1453382 w 3903951"/>
                <a:gd name="connsiteY2" fmla="*/ 824321 h 3382075"/>
                <a:gd name="connsiteX3" fmla="*/ 567983 w 3903951"/>
                <a:gd name="connsiteY3" fmla="*/ 1790533 h 3382075"/>
                <a:gd name="connsiteX4" fmla="*/ 1274274 w 3903951"/>
                <a:gd name="connsiteY4" fmla="*/ 2472963 h 3382075"/>
                <a:gd name="connsiteX5" fmla="*/ 3903597 w 3903951"/>
                <a:gd name="connsiteY5" fmla="*/ 3067106 h 3382075"/>
                <a:gd name="connsiteX6" fmla="*/ 3828229 w 3903951"/>
                <a:gd name="connsiteY6" fmla="*/ 3382075 h 3382075"/>
                <a:gd name="connsiteX7" fmla="*/ 652468 w 3903951"/>
                <a:gd name="connsiteY7" fmla="*/ 2510125 h 3382075"/>
                <a:gd name="connsiteX8" fmla="*/ 206389 w 3903951"/>
                <a:gd name="connsiteY8" fmla="*/ 1425670 h 3382075"/>
                <a:gd name="connsiteX9" fmla="*/ 1744009 w 3903951"/>
                <a:gd name="connsiteY9" fmla="*/ 0 h 338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3951" h="3382075">
                  <a:moveTo>
                    <a:pt x="1744009" y="0"/>
                  </a:moveTo>
                  <a:lnTo>
                    <a:pt x="1706835" y="1155401"/>
                  </a:lnTo>
                  <a:lnTo>
                    <a:pt x="1453382" y="824321"/>
                  </a:lnTo>
                  <a:lnTo>
                    <a:pt x="567983" y="1790533"/>
                  </a:lnTo>
                  <a:cubicBezTo>
                    <a:pt x="355082" y="2023641"/>
                    <a:pt x="601777" y="2320937"/>
                    <a:pt x="1274274" y="2472963"/>
                  </a:cubicBezTo>
                  <a:lnTo>
                    <a:pt x="3903597" y="3067106"/>
                  </a:lnTo>
                  <a:cubicBezTo>
                    <a:pt x="3908046" y="3219612"/>
                    <a:pt x="3869910" y="3318384"/>
                    <a:pt x="3828229" y="3382075"/>
                  </a:cubicBezTo>
                  <a:lnTo>
                    <a:pt x="652468" y="2510125"/>
                  </a:lnTo>
                  <a:cubicBezTo>
                    <a:pt x="125284" y="2368234"/>
                    <a:pt x="-253207" y="1858101"/>
                    <a:pt x="206389" y="1425670"/>
                  </a:cubicBezTo>
                  <a:lnTo>
                    <a:pt x="1744009" y="0"/>
                  </a:ln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0731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99188" y="2892425"/>
            <a:ext cx="1820862" cy="198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323850" y="987425"/>
            <a:ext cx="3619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设计团队，坚持精益求精、拒绝平庸的做事精神坚持精益求精、拒绝平庸的做事精神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2706688"/>
            <a:ext cx="1131888" cy="226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组合 26"/>
          <p:cNvGrpSpPr/>
          <p:nvPr/>
        </p:nvGrpSpPr>
        <p:grpSpPr bwMode="auto">
          <a:xfrm>
            <a:off x="454025" y="550863"/>
            <a:ext cx="3395663" cy="403225"/>
            <a:chOff x="5547933" y="3363838"/>
            <a:chExt cx="3396361" cy="403211"/>
          </a:xfrm>
        </p:grpSpPr>
        <p:grpSp>
          <p:nvGrpSpPr>
            <p:cNvPr id="67591" name="组合 27"/>
            <p:cNvGrpSpPr/>
            <p:nvPr/>
          </p:nvGrpSpPr>
          <p:grpSpPr bwMode="auto">
            <a:xfrm>
              <a:off x="5549846" y="3363838"/>
              <a:ext cx="2545047" cy="338554"/>
              <a:chOff x="-1684304" y="3680447"/>
              <a:chExt cx="2545047" cy="338554"/>
            </a:xfrm>
          </p:grpSpPr>
          <p:sp>
            <p:nvSpPr>
              <p:cNvPr id="67593" name="TextBox 232"/>
              <p:cNvSpPr txBox="1">
                <a:spLocks noChangeArrowheads="1"/>
              </p:cNvSpPr>
              <p:nvPr/>
            </p:nvSpPr>
            <p:spPr bwMode="auto">
              <a:xfrm>
                <a:off x="-1533481" y="3680447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十字箭头 30"/>
              <p:cNvSpPr/>
              <p:nvPr/>
            </p:nvSpPr>
            <p:spPr>
              <a:xfrm>
                <a:off x="-1684629" y="3758231"/>
                <a:ext cx="169897" cy="168269"/>
              </a:xfrm>
              <a:prstGeom prst="quadArrow">
                <a:avLst/>
              </a:prstGeom>
              <a:solidFill>
                <a:srgbClr val="C05B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595" name="矩形 31"/>
              <p:cNvSpPr>
                <a:spLocks noChangeArrowheads="1"/>
              </p:cNvSpPr>
              <p:nvPr/>
            </p:nvSpPr>
            <p:spPr bwMode="auto">
              <a:xfrm>
                <a:off x="-478085" y="3722802"/>
                <a:ext cx="133882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>
                <a:off x="-535043" y="3737595"/>
                <a:ext cx="0" cy="2095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直接连接符 28"/>
            <p:cNvCxnSpPr/>
            <p:nvPr/>
          </p:nvCxnSpPr>
          <p:spPr>
            <a:xfrm>
              <a:off x="5547933" y="3767049"/>
              <a:ext cx="339636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任意多边形 177"/>
          <p:cNvSpPr/>
          <p:nvPr/>
        </p:nvSpPr>
        <p:spPr>
          <a:xfrm>
            <a:off x="5576888" y="-220663"/>
            <a:ext cx="228600" cy="1511301"/>
          </a:xfrm>
          <a:custGeom>
            <a:avLst/>
            <a:gdLst>
              <a:gd name="connsiteX0" fmla="*/ 228600 w 228600"/>
              <a:gd name="connsiteY0" fmla="*/ 0 h 1511300"/>
              <a:gd name="connsiteX1" fmla="*/ 0 w 228600"/>
              <a:gd name="connsiteY1" fmla="*/ 1511300 h 1511300"/>
              <a:gd name="connsiteX2" fmla="*/ 0 w 228600"/>
              <a:gd name="connsiteY2" fmla="*/ 151130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511300">
                <a:moveTo>
                  <a:pt x="228600" y="0"/>
                </a:moveTo>
                <a:lnTo>
                  <a:pt x="0" y="1511300"/>
                </a:lnTo>
                <a:lnTo>
                  <a:pt x="0" y="151130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2" name="Freeform 15"/>
          <p:cNvSpPr/>
          <p:nvPr/>
        </p:nvSpPr>
        <p:spPr bwMode="auto">
          <a:xfrm rot="416837">
            <a:off x="2698750" y="3730625"/>
            <a:ext cx="4560888" cy="1450975"/>
          </a:xfrm>
          <a:custGeom>
            <a:avLst/>
            <a:gdLst/>
            <a:ahLst/>
            <a:cxnLst/>
            <a:rect l="l" t="t" r="r" b="b"/>
            <a:pathLst>
              <a:path w="4561076" h="1450790">
                <a:moveTo>
                  <a:pt x="52902" y="549325"/>
                </a:moveTo>
                <a:lnTo>
                  <a:pt x="4561076" y="0"/>
                </a:lnTo>
                <a:cubicBezTo>
                  <a:pt x="4549504" y="197180"/>
                  <a:pt x="4531622" y="501886"/>
                  <a:pt x="4503989" y="972756"/>
                </a:cubicBezTo>
                <a:lnTo>
                  <a:pt x="0" y="1450790"/>
                </a:lnTo>
                <a:cubicBezTo>
                  <a:pt x="12422" y="1239109"/>
                  <a:pt x="29480" y="948445"/>
                  <a:pt x="52902" y="549325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4310063" y="1152525"/>
            <a:ext cx="2011362" cy="830263"/>
            <a:chOff x="5525085" y="1200560"/>
            <a:chExt cx="2011365" cy="829677"/>
          </a:xfrm>
        </p:grpSpPr>
        <p:sp>
          <p:nvSpPr>
            <p:cNvPr id="179" name="Freeform 15"/>
            <p:cNvSpPr/>
            <p:nvPr/>
          </p:nvSpPr>
          <p:spPr bwMode="auto">
            <a:xfrm rot="416837">
              <a:off x="5525085" y="1200560"/>
              <a:ext cx="2011365" cy="829677"/>
            </a:xfrm>
            <a:custGeom>
              <a:avLst/>
              <a:gdLst/>
              <a:ahLst/>
              <a:cxnLst/>
              <a:rect l="l" t="t" r="r" b="b"/>
              <a:pathLst>
                <a:path w="2011365" h="829677">
                  <a:moveTo>
                    <a:pt x="1106568" y="550"/>
                  </a:moveTo>
                  <a:cubicBezTo>
                    <a:pt x="1273359" y="-7371"/>
                    <a:pt x="1464986" y="70320"/>
                    <a:pt x="1652255" y="232201"/>
                  </a:cubicBezTo>
                  <a:lnTo>
                    <a:pt x="2011365" y="584591"/>
                  </a:lnTo>
                  <a:lnTo>
                    <a:pt x="0" y="829677"/>
                  </a:lnTo>
                  <a:lnTo>
                    <a:pt x="1036693" y="9190"/>
                  </a:lnTo>
                  <a:cubicBezTo>
                    <a:pt x="1059421" y="4560"/>
                    <a:pt x="1082741" y="1681"/>
                    <a:pt x="1106568" y="55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196" name="Group 5"/>
            <p:cNvGrpSpPr>
              <a:grpSpLocks noChangeAspect="1"/>
            </p:cNvGrpSpPr>
            <p:nvPr/>
          </p:nvGrpSpPr>
          <p:grpSpPr bwMode="auto">
            <a:xfrm rot="13500000">
              <a:off x="6537921" y="1398274"/>
              <a:ext cx="236032" cy="260521"/>
              <a:chOff x="2411" y="1015"/>
              <a:chExt cx="1098" cy="1056"/>
            </a:xfrm>
            <a:solidFill>
              <a:schemeClr val="bg1"/>
            </a:solidFill>
          </p:grpSpPr>
          <p:sp>
            <p:nvSpPr>
              <p:cNvPr id="197" name="Freeform 6"/>
              <p:cNvSpPr/>
              <p:nvPr/>
            </p:nvSpPr>
            <p:spPr bwMode="auto">
              <a:xfrm>
                <a:off x="3207" y="1983"/>
                <a:ext cx="19" cy="9"/>
              </a:xfrm>
              <a:custGeom>
                <a:avLst/>
                <a:gdLst>
                  <a:gd name="T0" fmla="*/ 29 w 8"/>
                  <a:gd name="T1" fmla="*/ 20 h 4"/>
                  <a:gd name="T2" fmla="*/ 33 w 8"/>
                  <a:gd name="T3" fmla="*/ 5 h 4"/>
                  <a:gd name="T4" fmla="*/ 29 w 8"/>
                  <a:gd name="T5" fmla="*/ 2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5" y="4"/>
                    </a:moveTo>
                    <a:cubicBezTo>
                      <a:pt x="8" y="0"/>
                      <a:pt x="0" y="3"/>
                      <a:pt x="6" y="1"/>
                    </a:cubicBezTo>
                    <a:cubicBezTo>
                      <a:pt x="7" y="2"/>
                      <a:pt x="7" y="4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8" name="Freeform 7"/>
              <p:cNvSpPr/>
              <p:nvPr/>
            </p:nvSpPr>
            <p:spPr bwMode="auto">
              <a:xfrm>
                <a:off x="2411" y="1015"/>
                <a:ext cx="1098" cy="1056"/>
              </a:xfrm>
              <a:custGeom>
                <a:avLst/>
                <a:gdLst>
                  <a:gd name="T0" fmla="*/ 2413 w 465"/>
                  <a:gd name="T1" fmla="*/ 1389 h 447"/>
                  <a:gd name="T2" fmla="*/ 2409 w 465"/>
                  <a:gd name="T3" fmla="*/ 1176 h 447"/>
                  <a:gd name="T4" fmla="*/ 2241 w 465"/>
                  <a:gd name="T5" fmla="*/ 798 h 447"/>
                  <a:gd name="T6" fmla="*/ 2170 w 465"/>
                  <a:gd name="T7" fmla="*/ 676 h 447"/>
                  <a:gd name="T8" fmla="*/ 1868 w 465"/>
                  <a:gd name="T9" fmla="*/ 357 h 447"/>
                  <a:gd name="T10" fmla="*/ 1740 w 465"/>
                  <a:gd name="T11" fmla="*/ 283 h 447"/>
                  <a:gd name="T12" fmla="*/ 1499 w 465"/>
                  <a:gd name="T13" fmla="*/ 234 h 447"/>
                  <a:gd name="T14" fmla="*/ 1299 w 465"/>
                  <a:gd name="T15" fmla="*/ 201 h 447"/>
                  <a:gd name="T16" fmla="*/ 1176 w 465"/>
                  <a:gd name="T17" fmla="*/ 189 h 447"/>
                  <a:gd name="T18" fmla="*/ 1081 w 465"/>
                  <a:gd name="T19" fmla="*/ 229 h 447"/>
                  <a:gd name="T20" fmla="*/ 864 w 465"/>
                  <a:gd name="T21" fmla="*/ 319 h 447"/>
                  <a:gd name="T22" fmla="*/ 746 w 465"/>
                  <a:gd name="T23" fmla="*/ 373 h 447"/>
                  <a:gd name="T24" fmla="*/ 647 w 465"/>
                  <a:gd name="T25" fmla="*/ 468 h 447"/>
                  <a:gd name="T26" fmla="*/ 508 w 465"/>
                  <a:gd name="T27" fmla="*/ 574 h 447"/>
                  <a:gd name="T28" fmla="*/ 390 w 465"/>
                  <a:gd name="T29" fmla="*/ 730 h 447"/>
                  <a:gd name="T30" fmla="*/ 274 w 465"/>
                  <a:gd name="T31" fmla="*/ 938 h 447"/>
                  <a:gd name="T32" fmla="*/ 262 w 465"/>
                  <a:gd name="T33" fmla="*/ 1037 h 447"/>
                  <a:gd name="T34" fmla="*/ 217 w 465"/>
                  <a:gd name="T35" fmla="*/ 1127 h 447"/>
                  <a:gd name="T36" fmla="*/ 229 w 465"/>
                  <a:gd name="T37" fmla="*/ 1217 h 447"/>
                  <a:gd name="T38" fmla="*/ 229 w 465"/>
                  <a:gd name="T39" fmla="*/ 1250 h 447"/>
                  <a:gd name="T40" fmla="*/ 241 w 465"/>
                  <a:gd name="T41" fmla="*/ 1361 h 447"/>
                  <a:gd name="T42" fmla="*/ 312 w 465"/>
                  <a:gd name="T43" fmla="*/ 1680 h 447"/>
                  <a:gd name="T44" fmla="*/ 368 w 465"/>
                  <a:gd name="T45" fmla="*/ 1791 h 447"/>
                  <a:gd name="T46" fmla="*/ 423 w 465"/>
                  <a:gd name="T47" fmla="*/ 1885 h 447"/>
                  <a:gd name="T48" fmla="*/ 602 w 465"/>
                  <a:gd name="T49" fmla="*/ 2088 h 447"/>
                  <a:gd name="T50" fmla="*/ 619 w 465"/>
                  <a:gd name="T51" fmla="*/ 2171 h 447"/>
                  <a:gd name="T52" fmla="*/ 730 w 465"/>
                  <a:gd name="T53" fmla="*/ 2176 h 447"/>
                  <a:gd name="T54" fmla="*/ 824 w 465"/>
                  <a:gd name="T55" fmla="*/ 2171 h 447"/>
                  <a:gd name="T56" fmla="*/ 926 w 465"/>
                  <a:gd name="T57" fmla="*/ 2232 h 447"/>
                  <a:gd name="T58" fmla="*/ 970 w 465"/>
                  <a:gd name="T59" fmla="*/ 2221 h 447"/>
                  <a:gd name="T60" fmla="*/ 1015 w 465"/>
                  <a:gd name="T61" fmla="*/ 2254 h 447"/>
                  <a:gd name="T62" fmla="*/ 1093 w 465"/>
                  <a:gd name="T63" fmla="*/ 2327 h 447"/>
                  <a:gd name="T64" fmla="*/ 1200 w 465"/>
                  <a:gd name="T65" fmla="*/ 2289 h 447"/>
                  <a:gd name="T66" fmla="*/ 1249 w 465"/>
                  <a:gd name="T67" fmla="*/ 2315 h 447"/>
                  <a:gd name="T68" fmla="*/ 1332 w 465"/>
                  <a:gd name="T69" fmla="*/ 2282 h 447"/>
                  <a:gd name="T70" fmla="*/ 1426 w 465"/>
                  <a:gd name="T71" fmla="*/ 2273 h 447"/>
                  <a:gd name="T72" fmla="*/ 1393 w 465"/>
                  <a:gd name="T73" fmla="*/ 2344 h 447"/>
                  <a:gd name="T74" fmla="*/ 1544 w 465"/>
                  <a:gd name="T75" fmla="*/ 2273 h 447"/>
                  <a:gd name="T76" fmla="*/ 1806 w 465"/>
                  <a:gd name="T77" fmla="*/ 2261 h 447"/>
                  <a:gd name="T78" fmla="*/ 1880 w 465"/>
                  <a:gd name="T79" fmla="*/ 2237 h 447"/>
                  <a:gd name="T80" fmla="*/ 2012 w 465"/>
                  <a:gd name="T81" fmla="*/ 2131 h 447"/>
                  <a:gd name="T82" fmla="*/ 1979 w 465"/>
                  <a:gd name="T83" fmla="*/ 2204 h 447"/>
                  <a:gd name="T84" fmla="*/ 1830 w 465"/>
                  <a:gd name="T85" fmla="*/ 2266 h 447"/>
                  <a:gd name="T86" fmla="*/ 1573 w 465"/>
                  <a:gd name="T87" fmla="*/ 2438 h 447"/>
                  <a:gd name="T88" fmla="*/ 1048 w 465"/>
                  <a:gd name="T89" fmla="*/ 2483 h 447"/>
                  <a:gd name="T90" fmla="*/ 508 w 465"/>
                  <a:gd name="T91" fmla="*/ 2261 h 447"/>
                  <a:gd name="T92" fmla="*/ 184 w 465"/>
                  <a:gd name="T93" fmla="*/ 1897 h 447"/>
                  <a:gd name="T94" fmla="*/ 45 w 465"/>
                  <a:gd name="T95" fmla="*/ 1569 h 447"/>
                  <a:gd name="T96" fmla="*/ 118 w 465"/>
                  <a:gd name="T97" fmla="*/ 832 h 447"/>
                  <a:gd name="T98" fmla="*/ 335 w 465"/>
                  <a:gd name="T99" fmla="*/ 508 h 447"/>
                  <a:gd name="T100" fmla="*/ 737 w 465"/>
                  <a:gd name="T101" fmla="*/ 217 h 447"/>
                  <a:gd name="T102" fmla="*/ 2257 w 465"/>
                  <a:gd name="T103" fmla="*/ 480 h 447"/>
                  <a:gd name="T104" fmla="*/ 2475 w 465"/>
                  <a:gd name="T105" fmla="*/ 881 h 447"/>
                  <a:gd name="T106" fmla="*/ 2146 w 465"/>
                  <a:gd name="T107" fmla="*/ 2043 h 4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65" h="447">
                    <a:moveTo>
                      <a:pt x="385" y="366"/>
                    </a:moveTo>
                    <a:cubicBezTo>
                      <a:pt x="387" y="349"/>
                      <a:pt x="407" y="338"/>
                      <a:pt x="408" y="320"/>
                    </a:cubicBezTo>
                    <a:cubicBezTo>
                      <a:pt x="409" y="318"/>
                      <a:pt x="413" y="323"/>
                      <a:pt x="414" y="318"/>
                    </a:cubicBezTo>
                    <a:cubicBezTo>
                      <a:pt x="414" y="301"/>
                      <a:pt x="425" y="280"/>
                      <a:pt x="434" y="260"/>
                    </a:cubicBezTo>
                    <a:cubicBezTo>
                      <a:pt x="435" y="262"/>
                      <a:pt x="435" y="262"/>
                      <a:pt x="435" y="262"/>
                    </a:cubicBezTo>
                    <a:cubicBezTo>
                      <a:pt x="437" y="258"/>
                      <a:pt x="433" y="253"/>
                      <a:pt x="433" y="249"/>
                    </a:cubicBezTo>
                    <a:cubicBezTo>
                      <a:pt x="434" y="249"/>
                      <a:pt x="435" y="250"/>
                      <a:pt x="436" y="250"/>
                    </a:cubicBezTo>
                    <a:cubicBezTo>
                      <a:pt x="433" y="248"/>
                      <a:pt x="435" y="242"/>
                      <a:pt x="433" y="240"/>
                    </a:cubicBezTo>
                    <a:cubicBezTo>
                      <a:pt x="434" y="239"/>
                      <a:pt x="437" y="239"/>
                      <a:pt x="438" y="237"/>
                    </a:cubicBezTo>
                    <a:cubicBezTo>
                      <a:pt x="435" y="235"/>
                      <a:pt x="435" y="235"/>
                      <a:pt x="435" y="235"/>
                    </a:cubicBezTo>
                    <a:cubicBezTo>
                      <a:pt x="426" y="229"/>
                      <a:pt x="435" y="219"/>
                      <a:pt x="430" y="211"/>
                    </a:cubicBezTo>
                    <a:cubicBezTo>
                      <a:pt x="431" y="211"/>
                      <a:pt x="431" y="212"/>
                      <a:pt x="432" y="211"/>
                    </a:cubicBezTo>
                    <a:cubicBezTo>
                      <a:pt x="425" y="198"/>
                      <a:pt x="423" y="182"/>
                      <a:pt x="416" y="168"/>
                    </a:cubicBezTo>
                    <a:cubicBezTo>
                      <a:pt x="418" y="168"/>
                      <a:pt x="420" y="168"/>
                      <a:pt x="421" y="167"/>
                    </a:cubicBezTo>
                    <a:cubicBezTo>
                      <a:pt x="417" y="167"/>
                      <a:pt x="415" y="163"/>
                      <a:pt x="413" y="160"/>
                    </a:cubicBezTo>
                    <a:cubicBezTo>
                      <a:pt x="416" y="156"/>
                      <a:pt x="407" y="155"/>
                      <a:pt x="407" y="150"/>
                    </a:cubicBezTo>
                    <a:cubicBezTo>
                      <a:pt x="408" y="150"/>
                      <a:pt x="408" y="150"/>
                      <a:pt x="408" y="150"/>
                    </a:cubicBezTo>
                    <a:cubicBezTo>
                      <a:pt x="403" y="148"/>
                      <a:pt x="408" y="144"/>
                      <a:pt x="402" y="143"/>
                    </a:cubicBezTo>
                    <a:cubicBezTo>
                      <a:pt x="404" y="140"/>
                      <a:pt x="404" y="140"/>
                      <a:pt x="404" y="140"/>
                    </a:cubicBezTo>
                    <a:cubicBezTo>
                      <a:pt x="398" y="141"/>
                      <a:pt x="404" y="134"/>
                      <a:pt x="400" y="133"/>
                    </a:cubicBezTo>
                    <a:cubicBezTo>
                      <a:pt x="399" y="134"/>
                      <a:pt x="399" y="134"/>
                      <a:pt x="399" y="134"/>
                    </a:cubicBezTo>
                    <a:cubicBezTo>
                      <a:pt x="397" y="132"/>
                      <a:pt x="398" y="130"/>
                      <a:pt x="396" y="128"/>
                    </a:cubicBezTo>
                    <a:cubicBezTo>
                      <a:pt x="397" y="127"/>
                      <a:pt x="397" y="127"/>
                      <a:pt x="397" y="127"/>
                    </a:cubicBezTo>
                    <a:cubicBezTo>
                      <a:pt x="392" y="123"/>
                      <a:pt x="393" y="119"/>
                      <a:pt x="389" y="121"/>
                    </a:cubicBezTo>
                    <a:cubicBezTo>
                      <a:pt x="391" y="118"/>
                      <a:pt x="394" y="125"/>
                      <a:pt x="396" y="119"/>
                    </a:cubicBezTo>
                    <a:cubicBezTo>
                      <a:pt x="382" y="106"/>
                      <a:pt x="369" y="91"/>
                      <a:pt x="354" y="78"/>
                    </a:cubicBezTo>
                    <a:cubicBezTo>
                      <a:pt x="353" y="75"/>
                      <a:pt x="352" y="74"/>
                      <a:pt x="353" y="72"/>
                    </a:cubicBezTo>
                    <a:cubicBezTo>
                      <a:pt x="351" y="72"/>
                      <a:pt x="346" y="69"/>
                      <a:pt x="344" y="69"/>
                    </a:cubicBezTo>
                    <a:cubicBezTo>
                      <a:pt x="344" y="70"/>
                      <a:pt x="344" y="67"/>
                      <a:pt x="343" y="66"/>
                    </a:cubicBezTo>
                    <a:cubicBezTo>
                      <a:pt x="341" y="63"/>
                      <a:pt x="337" y="68"/>
                      <a:pt x="335" y="64"/>
                    </a:cubicBezTo>
                    <a:cubicBezTo>
                      <a:pt x="337" y="64"/>
                      <a:pt x="338" y="63"/>
                      <a:pt x="339" y="61"/>
                    </a:cubicBezTo>
                    <a:cubicBezTo>
                      <a:pt x="334" y="62"/>
                      <a:pt x="330" y="60"/>
                      <a:pt x="326" y="59"/>
                    </a:cubicBezTo>
                    <a:cubicBezTo>
                      <a:pt x="327" y="58"/>
                      <a:pt x="328" y="58"/>
                      <a:pt x="329" y="57"/>
                    </a:cubicBezTo>
                    <a:cubicBezTo>
                      <a:pt x="323" y="58"/>
                      <a:pt x="323" y="52"/>
                      <a:pt x="318" y="53"/>
                    </a:cubicBezTo>
                    <a:cubicBezTo>
                      <a:pt x="320" y="51"/>
                      <a:pt x="320" y="51"/>
                      <a:pt x="320" y="51"/>
                    </a:cubicBezTo>
                    <a:cubicBezTo>
                      <a:pt x="316" y="46"/>
                      <a:pt x="316" y="55"/>
                      <a:pt x="312" y="51"/>
                    </a:cubicBezTo>
                    <a:cubicBezTo>
                      <a:pt x="314" y="51"/>
                      <a:pt x="314" y="50"/>
                      <a:pt x="314" y="49"/>
                    </a:cubicBezTo>
                    <a:cubicBezTo>
                      <a:pt x="308" y="51"/>
                      <a:pt x="302" y="47"/>
                      <a:pt x="296" y="47"/>
                    </a:cubicBezTo>
                    <a:cubicBezTo>
                      <a:pt x="297" y="46"/>
                      <a:pt x="297" y="46"/>
                      <a:pt x="297" y="46"/>
                    </a:cubicBezTo>
                    <a:cubicBezTo>
                      <a:pt x="292" y="45"/>
                      <a:pt x="287" y="41"/>
                      <a:pt x="281" y="42"/>
                    </a:cubicBezTo>
                    <a:cubicBezTo>
                      <a:pt x="279" y="40"/>
                      <a:pt x="283" y="36"/>
                      <a:pt x="277" y="36"/>
                    </a:cubicBezTo>
                    <a:cubicBezTo>
                      <a:pt x="276" y="40"/>
                      <a:pt x="267" y="35"/>
                      <a:pt x="269" y="42"/>
                    </a:cubicBezTo>
                    <a:cubicBezTo>
                      <a:pt x="265" y="39"/>
                      <a:pt x="258" y="37"/>
                      <a:pt x="254" y="38"/>
                    </a:cubicBezTo>
                    <a:cubicBezTo>
                      <a:pt x="257" y="36"/>
                      <a:pt x="253" y="32"/>
                      <a:pt x="257" y="32"/>
                    </a:cubicBezTo>
                    <a:cubicBezTo>
                      <a:pt x="254" y="28"/>
                      <a:pt x="254" y="28"/>
                      <a:pt x="254" y="28"/>
                    </a:cubicBezTo>
                    <a:cubicBezTo>
                      <a:pt x="255" y="26"/>
                      <a:pt x="257" y="29"/>
                      <a:pt x="257" y="27"/>
                    </a:cubicBezTo>
                    <a:cubicBezTo>
                      <a:pt x="255" y="27"/>
                      <a:pt x="248" y="28"/>
                      <a:pt x="247" y="27"/>
                    </a:cubicBezTo>
                    <a:cubicBezTo>
                      <a:pt x="242" y="30"/>
                      <a:pt x="239" y="35"/>
                      <a:pt x="233" y="36"/>
                    </a:cubicBezTo>
                    <a:cubicBezTo>
                      <a:pt x="236" y="34"/>
                      <a:pt x="231" y="30"/>
                      <a:pt x="233" y="29"/>
                    </a:cubicBezTo>
                    <a:cubicBezTo>
                      <a:pt x="230" y="32"/>
                      <a:pt x="228" y="35"/>
                      <a:pt x="225" y="39"/>
                    </a:cubicBezTo>
                    <a:cubicBezTo>
                      <a:pt x="223" y="39"/>
                      <a:pt x="224" y="35"/>
                      <a:pt x="222" y="36"/>
                    </a:cubicBezTo>
                    <a:cubicBezTo>
                      <a:pt x="222" y="38"/>
                      <a:pt x="221" y="39"/>
                      <a:pt x="220" y="40"/>
                    </a:cubicBezTo>
                    <a:cubicBezTo>
                      <a:pt x="219" y="39"/>
                      <a:pt x="212" y="41"/>
                      <a:pt x="211" y="36"/>
                    </a:cubicBezTo>
                    <a:cubicBezTo>
                      <a:pt x="209" y="35"/>
                      <a:pt x="214" y="35"/>
                      <a:pt x="211" y="34"/>
                    </a:cubicBezTo>
                    <a:cubicBezTo>
                      <a:pt x="208" y="34"/>
                      <a:pt x="208" y="36"/>
                      <a:pt x="204" y="36"/>
                    </a:cubicBezTo>
                    <a:cubicBezTo>
                      <a:pt x="204" y="36"/>
                      <a:pt x="204" y="36"/>
                      <a:pt x="204" y="36"/>
                    </a:cubicBezTo>
                    <a:cubicBezTo>
                      <a:pt x="201" y="35"/>
                      <a:pt x="197" y="39"/>
                      <a:pt x="200" y="41"/>
                    </a:cubicBezTo>
                    <a:cubicBezTo>
                      <a:pt x="202" y="41"/>
                      <a:pt x="199" y="38"/>
                      <a:pt x="202" y="39"/>
                    </a:cubicBezTo>
                    <a:cubicBezTo>
                      <a:pt x="200" y="42"/>
                      <a:pt x="196" y="44"/>
                      <a:pt x="193" y="44"/>
                    </a:cubicBezTo>
                    <a:cubicBezTo>
                      <a:pt x="194" y="43"/>
                      <a:pt x="194" y="42"/>
                      <a:pt x="194" y="41"/>
                    </a:cubicBezTo>
                    <a:cubicBezTo>
                      <a:pt x="190" y="45"/>
                      <a:pt x="185" y="48"/>
                      <a:pt x="181" y="51"/>
                    </a:cubicBezTo>
                    <a:cubicBezTo>
                      <a:pt x="181" y="53"/>
                      <a:pt x="181" y="46"/>
                      <a:pt x="182" y="47"/>
                    </a:cubicBezTo>
                    <a:cubicBezTo>
                      <a:pt x="175" y="45"/>
                      <a:pt x="170" y="55"/>
                      <a:pt x="164" y="53"/>
                    </a:cubicBezTo>
                    <a:cubicBezTo>
                      <a:pt x="164" y="52"/>
                      <a:pt x="165" y="56"/>
                      <a:pt x="165" y="55"/>
                    </a:cubicBezTo>
                    <a:cubicBezTo>
                      <a:pt x="162" y="56"/>
                      <a:pt x="161" y="52"/>
                      <a:pt x="159" y="54"/>
                    </a:cubicBezTo>
                    <a:cubicBezTo>
                      <a:pt x="158" y="53"/>
                      <a:pt x="157" y="56"/>
                      <a:pt x="155" y="57"/>
                    </a:cubicBezTo>
                    <a:cubicBezTo>
                      <a:pt x="155" y="59"/>
                      <a:pt x="154" y="57"/>
                      <a:pt x="156" y="56"/>
                    </a:cubicBezTo>
                    <a:cubicBezTo>
                      <a:pt x="154" y="59"/>
                      <a:pt x="144" y="66"/>
                      <a:pt x="137" y="67"/>
                    </a:cubicBezTo>
                    <a:cubicBezTo>
                      <a:pt x="137" y="68"/>
                      <a:pt x="135" y="74"/>
                      <a:pt x="134" y="74"/>
                    </a:cubicBezTo>
                    <a:cubicBezTo>
                      <a:pt x="133" y="71"/>
                      <a:pt x="133" y="71"/>
                      <a:pt x="133" y="71"/>
                    </a:cubicBezTo>
                    <a:cubicBezTo>
                      <a:pt x="131" y="70"/>
                      <a:pt x="128" y="74"/>
                      <a:pt x="127" y="72"/>
                    </a:cubicBezTo>
                    <a:cubicBezTo>
                      <a:pt x="126" y="77"/>
                      <a:pt x="136" y="63"/>
                      <a:pt x="134" y="67"/>
                    </a:cubicBezTo>
                    <a:cubicBezTo>
                      <a:pt x="132" y="66"/>
                      <a:pt x="131" y="75"/>
                      <a:pt x="130" y="71"/>
                    </a:cubicBezTo>
                    <a:cubicBezTo>
                      <a:pt x="127" y="73"/>
                      <a:pt x="126" y="77"/>
                      <a:pt x="122" y="77"/>
                    </a:cubicBezTo>
                    <a:cubicBezTo>
                      <a:pt x="123" y="76"/>
                      <a:pt x="122" y="71"/>
                      <a:pt x="120" y="73"/>
                    </a:cubicBezTo>
                    <a:cubicBezTo>
                      <a:pt x="116" y="76"/>
                      <a:pt x="119" y="75"/>
                      <a:pt x="117" y="78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8" y="83"/>
                      <a:pt x="112" y="83"/>
                      <a:pt x="116" y="84"/>
                    </a:cubicBezTo>
                    <a:cubicBezTo>
                      <a:pt x="114" y="83"/>
                      <a:pt x="111" y="89"/>
                      <a:pt x="109" y="85"/>
                    </a:cubicBezTo>
                    <a:cubicBezTo>
                      <a:pt x="107" y="82"/>
                      <a:pt x="107" y="82"/>
                      <a:pt x="107" y="82"/>
                    </a:cubicBezTo>
                    <a:cubicBezTo>
                      <a:pt x="105" y="83"/>
                      <a:pt x="107" y="87"/>
                      <a:pt x="107" y="90"/>
                    </a:cubicBezTo>
                    <a:cubicBezTo>
                      <a:pt x="106" y="90"/>
                      <a:pt x="105" y="89"/>
                      <a:pt x="105" y="89"/>
                    </a:cubicBezTo>
                    <a:cubicBezTo>
                      <a:pt x="109" y="94"/>
                      <a:pt x="101" y="92"/>
                      <a:pt x="103" y="97"/>
                    </a:cubicBezTo>
                    <a:cubicBezTo>
                      <a:pt x="98" y="98"/>
                      <a:pt x="95" y="104"/>
                      <a:pt x="91" y="103"/>
                    </a:cubicBezTo>
                    <a:cubicBezTo>
                      <a:pt x="90" y="106"/>
                      <a:pt x="90" y="110"/>
                      <a:pt x="86" y="112"/>
                    </a:cubicBezTo>
                    <a:cubicBezTo>
                      <a:pt x="86" y="111"/>
                      <a:pt x="87" y="110"/>
                      <a:pt x="86" y="109"/>
                    </a:cubicBezTo>
                    <a:cubicBezTo>
                      <a:pt x="83" y="109"/>
                      <a:pt x="84" y="111"/>
                      <a:pt x="83" y="113"/>
                    </a:cubicBezTo>
                    <a:cubicBezTo>
                      <a:pt x="83" y="112"/>
                      <a:pt x="78" y="114"/>
                      <a:pt x="75" y="115"/>
                    </a:cubicBezTo>
                    <a:cubicBezTo>
                      <a:pt x="74" y="119"/>
                      <a:pt x="77" y="120"/>
                      <a:pt x="79" y="121"/>
                    </a:cubicBezTo>
                    <a:cubicBezTo>
                      <a:pt x="72" y="120"/>
                      <a:pt x="77" y="131"/>
                      <a:pt x="70" y="131"/>
                    </a:cubicBezTo>
                    <a:cubicBezTo>
                      <a:pt x="70" y="129"/>
                      <a:pt x="70" y="125"/>
                      <a:pt x="68" y="127"/>
                    </a:cubicBezTo>
                    <a:cubicBezTo>
                      <a:pt x="61" y="126"/>
                      <a:pt x="68" y="134"/>
                      <a:pt x="64" y="137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5" y="139"/>
                      <a:pt x="67" y="145"/>
                      <a:pt x="63" y="143"/>
                    </a:cubicBezTo>
                    <a:cubicBezTo>
                      <a:pt x="64" y="145"/>
                      <a:pt x="59" y="147"/>
                      <a:pt x="64" y="149"/>
                    </a:cubicBezTo>
                    <a:cubicBezTo>
                      <a:pt x="57" y="154"/>
                      <a:pt x="58" y="166"/>
                      <a:pt x="49" y="168"/>
                    </a:cubicBezTo>
                    <a:cubicBezTo>
                      <a:pt x="49" y="169"/>
                      <a:pt x="48" y="171"/>
                      <a:pt x="50" y="172"/>
                    </a:cubicBezTo>
                    <a:cubicBezTo>
                      <a:pt x="53" y="171"/>
                      <a:pt x="49" y="168"/>
                      <a:pt x="51" y="168"/>
                    </a:cubicBezTo>
                    <a:cubicBezTo>
                      <a:pt x="51" y="169"/>
                      <a:pt x="52" y="170"/>
                      <a:pt x="53" y="170"/>
                    </a:cubicBezTo>
                    <a:cubicBezTo>
                      <a:pt x="51" y="172"/>
                      <a:pt x="50" y="174"/>
                      <a:pt x="47" y="171"/>
                    </a:cubicBezTo>
                    <a:cubicBezTo>
                      <a:pt x="42" y="175"/>
                      <a:pt x="53" y="178"/>
                      <a:pt x="49" y="184"/>
                    </a:cubicBezTo>
                    <a:cubicBezTo>
                      <a:pt x="48" y="183"/>
                      <a:pt x="47" y="184"/>
                      <a:pt x="47" y="186"/>
                    </a:cubicBezTo>
                    <a:cubicBezTo>
                      <a:pt x="49" y="190"/>
                      <a:pt x="49" y="190"/>
                      <a:pt x="49" y="190"/>
                    </a:cubicBezTo>
                    <a:cubicBezTo>
                      <a:pt x="47" y="194"/>
                      <a:pt x="44" y="191"/>
                      <a:pt x="41" y="191"/>
                    </a:cubicBezTo>
                    <a:cubicBezTo>
                      <a:pt x="41" y="193"/>
                      <a:pt x="40" y="196"/>
                      <a:pt x="42" y="198"/>
                    </a:cubicBezTo>
                    <a:cubicBezTo>
                      <a:pt x="38" y="200"/>
                      <a:pt x="38" y="200"/>
                      <a:pt x="38" y="200"/>
                    </a:cubicBezTo>
                    <a:cubicBezTo>
                      <a:pt x="41" y="198"/>
                      <a:pt x="39" y="202"/>
                      <a:pt x="40" y="203"/>
                    </a:cubicBezTo>
                    <a:cubicBezTo>
                      <a:pt x="39" y="202"/>
                      <a:pt x="39" y="202"/>
                      <a:pt x="39" y="202"/>
                    </a:cubicBezTo>
                    <a:cubicBezTo>
                      <a:pt x="38" y="202"/>
                      <a:pt x="38" y="205"/>
                      <a:pt x="39" y="207"/>
                    </a:cubicBezTo>
                    <a:cubicBezTo>
                      <a:pt x="41" y="206"/>
                      <a:pt x="42" y="204"/>
                      <a:pt x="43" y="202"/>
                    </a:cubicBezTo>
                    <a:cubicBezTo>
                      <a:pt x="44" y="204"/>
                      <a:pt x="43" y="206"/>
                      <a:pt x="45" y="207"/>
                    </a:cubicBezTo>
                    <a:cubicBezTo>
                      <a:pt x="42" y="206"/>
                      <a:pt x="42" y="211"/>
                      <a:pt x="41" y="213"/>
                    </a:cubicBezTo>
                    <a:cubicBezTo>
                      <a:pt x="40" y="215"/>
                      <a:pt x="44" y="215"/>
                      <a:pt x="44" y="216"/>
                    </a:cubicBezTo>
                    <a:cubicBezTo>
                      <a:pt x="42" y="216"/>
                      <a:pt x="44" y="219"/>
                      <a:pt x="41" y="218"/>
                    </a:cubicBezTo>
                    <a:cubicBezTo>
                      <a:pt x="41" y="217"/>
                      <a:pt x="43" y="216"/>
                      <a:pt x="42" y="215"/>
                    </a:cubicBezTo>
                    <a:cubicBezTo>
                      <a:pt x="40" y="216"/>
                      <a:pt x="37" y="216"/>
                      <a:pt x="39" y="219"/>
                    </a:cubicBezTo>
                    <a:cubicBezTo>
                      <a:pt x="41" y="221"/>
                      <a:pt x="46" y="219"/>
                      <a:pt x="44" y="223"/>
                    </a:cubicBezTo>
                    <a:cubicBezTo>
                      <a:pt x="43" y="221"/>
                      <a:pt x="41" y="221"/>
                      <a:pt x="40" y="220"/>
                    </a:cubicBezTo>
                    <a:cubicBezTo>
                      <a:pt x="38" y="224"/>
                      <a:pt x="38" y="224"/>
                      <a:pt x="38" y="224"/>
                    </a:cubicBezTo>
                    <a:cubicBezTo>
                      <a:pt x="41" y="224"/>
                      <a:pt x="41" y="224"/>
                      <a:pt x="41" y="224"/>
                    </a:cubicBezTo>
                    <a:cubicBezTo>
                      <a:pt x="41" y="225"/>
                      <a:pt x="40" y="224"/>
                      <a:pt x="40" y="225"/>
                    </a:cubicBezTo>
                    <a:cubicBezTo>
                      <a:pt x="43" y="226"/>
                      <a:pt x="41" y="231"/>
                      <a:pt x="44" y="232"/>
                    </a:cubicBezTo>
                    <a:cubicBezTo>
                      <a:pt x="45" y="234"/>
                      <a:pt x="42" y="236"/>
                      <a:pt x="42" y="238"/>
                    </a:cubicBezTo>
                    <a:cubicBezTo>
                      <a:pt x="42" y="237"/>
                      <a:pt x="42" y="237"/>
                      <a:pt x="42" y="237"/>
                    </a:cubicBezTo>
                    <a:cubicBezTo>
                      <a:pt x="40" y="240"/>
                      <a:pt x="41" y="243"/>
                      <a:pt x="43" y="244"/>
                    </a:cubicBezTo>
                    <a:cubicBezTo>
                      <a:pt x="43" y="244"/>
                      <a:pt x="43" y="244"/>
                      <a:pt x="43" y="244"/>
                    </a:cubicBezTo>
                    <a:cubicBezTo>
                      <a:pt x="43" y="246"/>
                      <a:pt x="43" y="249"/>
                      <a:pt x="45" y="250"/>
                    </a:cubicBezTo>
                    <a:cubicBezTo>
                      <a:pt x="43" y="253"/>
                      <a:pt x="34" y="252"/>
                      <a:pt x="38" y="255"/>
                    </a:cubicBezTo>
                    <a:cubicBezTo>
                      <a:pt x="39" y="258"/>
                      <a:pt x="44" y="260"/>
                      <a:pt x="46" y="258"/>
                    </a:cubicBezTo>
                    <a:cubicBezTo>
                      <a:pt x="45" y="264"/>
                      <a:pt x="51" y="269"/>
                      <a:pt x="48" y="275"/>
                    </a:cubicBezTo>
                    <a:cubicBezTo>
                      <a:pt x="49" y="276"/>
                      <a:pt x="50" y="275"/>
                      <a:pt x="51" y="277"/>
                    </a:cubicBezTo>
                    <a:cubicBezTo>
                      <a:pt x="51" y="285"/>
                      <a:pt x="59" y="292"/>
                      <a:pt x="56" y="301"/>
                    </a:cubicBezTo>
                    <a:cubicBezTo>
                      <a:pt x="54" y="299"/>
                      <a:pt x="53" y="301"/>
                      <a:pt x="51" y="302"/>
                    </a:cubicBezTo>
                    <a:cubicBezTo>
                      <a:pt x="54" y="303"/>
                      <a:pt x="50" y="306"/>
                      <a:pt x="54" y="304"/>
                    </a:cubicBezTo>
                    <a:cubicBezTo>
                      <a:pt x="57" y="303"/>
                      <a:pt x="58" y="303"/>
                      <a:pt x="58" y="300"/>
                    </a:cubicBezTo>
                    <a:cubicBezTo>
                      <a:pt x="61" y="304"/>
                      <a:pt x="65" y="311"/>
                      <a:pt x="64" y="315"/>
                    </a:cubicBezTo>
                    <a:cubicBezTo>
                      <a:pt x="64" y="313"/>
                      <a:pt x="65" y="313"/>
                      <a:pt x="66" y="314"/>
                    </a:cubicBezTo>
                    <a:cubicBezTo>
                      <a:pt x="62" y="316"/>
                      <a:pt x="63" y="319"/>
                      <a:pt x="66" y="321"/>
                    </a:cubicBezTo>
                    <a:cubicBezTo>
                      <a:pt x="69" y="320"/>
                      <a:pt x="69" y="320"/>
                      <a:pt x="69" y="320"/>
                    </a:cubicBezTo>
                    <a:cubicBezTo>
                      <a:pt x="67" y="323"/>
                      <a:pt x="67" y="323"/>
                      <a:pt x="67" y="323"/>
                    </a:cubicBezTo>
                    <a:cubicBezTo>
                      <a:pt x="69" y="323"/>
                      <a:pt x="73" y="321"/>
                      <a:pt x="72" y="325"/>
                    </a:cubicBezTo>
                    <a:cubicBezTo>
                      <a:pt x="71" y="325"/>
                      <a:pt x="70" y="326"/>
                      <a:pt x="70" y="327"/>
                    </a:cubicBezTo>
                    <a:cubicBezTo>
                      <a:pt x="73" y="328"/>
                      <a:pt x="78" y="330"/>
                      <a:pt x="78" y="333"/>
                    </a:cubicBezTo>
                    <a:cubicBezTo>
                      <a:pt x="76" y="338"/>
                      <a:pt x="76" y="338"/>
                      <a:pt x="76" y="338"/>
                    </a:cubicBezTo>
                    <a:cubicBezTo>
                      <a:pt x="78" y="338"/>
                      <a:pt x="81" y="339"/>
                      <a:pt x="80" y="336"/>
                    </a:cubicBezTo>
                    <a:cubicBezTo>
                      <a:pt x="82" y="342"/>
                      <a:pt x="83" y="345"/>
                      <a:pt x="82" y="348"/>
                    </a:cubicBezTo>
                    <a:cubicBezTo>
                      <a:pt x="94" y="350"/>
                      <a:pt x="103" y="360"/>
                      <a:pt x="110" y="367"/>
                    </a:cubicBezTo>
                    <a:cubicBezTo>
                      <a:pt x="109" y="368"/>
                      <a:pt x="109" y="368"/>
                      <a:pt x="109" y="368"/>
                    </a:cubicBezTo>
                    <a:cubicBezTo>
                      <a:pt x="110" y="371"/>
                      <a:pt x="112" y="366"/>
                      <a:pt x="113" y="369"/>
                    </a:cubicBezTo>
                    <a:cubicBezTo>
                      <a:pt x="111" y="369"/>
                      <a:pt x="112" y="373"/>
                      <a:pt x="108" y="374"/>
                    </a:cubicBezTo>
                    <a:cubicBezTo>
                      <a:pt x="110" y="378"/>
                      <a:pt x="115" y="374"/>
                      <a:pt x="117" y="375"/>
                    </a:cubicBezTo>
                    <a:cubicBezTo>
                      <a:pt x="119" y="373"/>
                      <a:pt x="115" y="375"/>
                      <a:pt x="117" y="373"/>
                    </a:cubicBezTo>
                    <a:cubicBezTo>
                      <a:pt x="118" y="372"/>
                      <a:pt x="120" y="378"/>
                      <a:pt x="123" y="375"/>
                    </a:cubicBezTo>
                    <a:cubicBezTo>
                      <a:pt x="123" y="377"/>
                      <a:pt x="121" y="379"/>
                      <a:pt x="119" y="380"/>
                    </a:cubicBezTo>
                    <a:cubicBezTo>
                      <a:pt x="122" y="380"/>
                      <a:pt x="122" y="380"/>
                      <a:pt x="122" y="380"/>
                    </a:cubicBezTo>
                    <a:cubicBezTo>
                      <a:pt x="122" y="385"/>
                      <a:pt x="112" y="382"/>
                      <a:pt x="111" y="389"/>
                    </a:cubicBezTo>
                    <a:cubicBezTo>
                      <a:pt x="113" y="389"/>
                      <a:pt x="113" y="389"/>
                      <a:pt x="113" y="389"/>
                    </a:cubicBezTo>
                    <a:cubicBezTo>
                      <a:pt x="113" y="394"/>
                      <a:pt x="105" y="389"/>
                      <a:pt x="109" y="394"/>
                    </a:cubicBezTo>
                    <a:cubicBezTo>
                      <a:pt x="113" y="394"/>
                      <a:pt x="118" y="391"/>
                      <a:pt x="117" y="388"/>
                    </a:cubicBezTo>
                    <a:cubicBezTo>
                      <a:pt x="122" y="390"/>
                      <a:pt x="124" y="382"/>
                      <a:pt x="129" y="385"/>
                    </a:cubicBezTo>
                    <a:cubicBezTo>
                      <a:pt x="129" y="388"/>
                      <a:pt x="125" y="383"/>
                      <a:pt x="124" y="387"/>
                    </a:cubicBezTo>
                    <a:cubicBezTo>
                      <a:pt x="124" y="391"/>
                      <a:pt x="129" y="388"/>
                      <a:pt x="131" y="390"/>
                    </a:cubicBezTo>
                    <a:cubicBezTo>
                      <a:pt x="129" y="388"/>
                      <a:pt x="133" y="385"/>
                      <a:pt x="135" y="385"/>
                    </a:cubicBezTo>
                    <a:cubicBezTo>
                      <a:pt x="137" y="388"/>
                      <a:pt x="132" y="388"/>
                      <a:pt x="135" y="390"/>
                    </a:cubicBezTo>
                    <a:cubicBezTo>
                      <a:pt x="137" y="388"/>
                      <a:pt x="141" y="389"/>
                      <a:pt x="139" y="386"/>
                    </a:cubicBezTo>
                    <a:cubicBezTo>
                      <a:pt x="142" y="382"/>
                      <a:pt x="142" y="389"/>
                      <a:pt x="145" y="387"/>
                    </a:cubicBezTo>
                    <a:cubicBezTo>
                      <a:pt x="145" y="391"/>
                      <a:pt x="138" y="392"/>
                      <a:pt x="141" y="396"/>
                    </a:cubicBezTo>
                    <a:cubicBezTo>
                      <a:pt x="142" y="393"/>
                      <a:pt x="148" y="394"/>
                      <a:pt x="148" y="389"/>
                    </a:cubicBezTo>
                    <a:cubicBezTo>
                      <a:pt x="149" y="390"/>
                      <a:pt x="148" y="393"/>
                      <a:pt x="146" y="394"/>
                    </a:cubicBezTo>
                    <a:cubicBezTo>
                      <a:pt x="147" y="397"/>
                      <a:pt x="154" y="391"/>
                      <a:pt x="152" y="397"/>
                    </a:cubicBezTo>
                    <a:cubicBezTo>
                      <a:pt x="154" y="394"/>
                      <a:pt x="154" y="394"/>
                      <a:pt x="154" y="394"/>
                    </a:cubicBezTo>
                    <a:cubicBezTo>
                      <a:pt x="154" y="396"/>
                      <a:pt x="155" y="397"/>
                      <a:pt x="155" y="399"/>
                    </a:cubicBezTo>
                    <a:cubicBezTo>
                      <a:pt x="157" y="401"/>
                      <a:pt x="163" y="398"/>
                      <a:pt x="161" y="403"/>
                    </a:cubicBezTo>
                    <a:cubicBezTo>
                      <a:pt x="162" y="402"/>
                      <a:pt x="167" y="404"/>
                      <a:pt x="166" y="400"/>
                    </a:cubicBezTo>
                    <a:cubicBezTo>
                      <a:pt x="164" y="397"/>
                      <a:pt x="162" y="401"/>
                      <a:pt x="162" y="396"/>
                    </a:cubicBezTo>
                    <a:cubicBezTo>
                      <a:pt x="163" y="401"/>
                      <a:pt x="167" y="397"/>
                      <a:pt x="169" y="396"/>
                    </a:cubicBezTo>
                    <a:cubicBezTo>
                      <a:pt x="168" y="398"/>
                      <a:pt x="168" y="398"/>
                      <a:pt x="168" y="398"/>
                    </a:cubicBezTo>
                    <a:cubicBezTo>
                      <a:pt x="169" y="398"/>
                      <a:pt x="171" y="399"/>
                      <a:pt x="173" y="397"/>
                    </a:cubicBezTo>
                    <a:cubicBezTo>
                      <a:pt x="172" y="398"/>
                      <a:pt x="172" y="400"/>
                      <a:pt x="172" y="400"/>
                    </a:cubicBezTo>
                    <a:cubicBezTo>
                      <a:pt x="174" y="398"/>
                      <a:pt x="174" y="398"/>
                      <a:pt x="174" y="398"/>
                    </a:cubicBezTo>
                    <a:cubicBezTo>
                      <a:pt x="179" y="398"/>
                      <a:pt x="173" y="403"/>
                      <a:pt x="178" y="404"/>
                    </a:cubicBezTo>
                    <a:cubicBezTo>
                      <a:pt x="174" y="405"/>
                      <a:pt x="174" y="405"/>
                      <a:pt x="174" y="405"/>
                    </a:cubicBezTo>
                    <a:cubicBezTo>
                      <a:pt x="175" y="405"/>
                      <a:pt x="175" y="408"/>
                      <a:pt x="177" y="408"/>
                    </a:cubicBezTo>
                    <a:cubicBezTo>
                      <a:pt x="179" y="405"/>
                      <a:pt x="181" y="402"/>
                      <a:pt x="183" y="400"/>
                    </a:cubicBezTo>
                    <a:cubicBezTo>
                      <a:pt x="185" y="399"/>
                      <a:pt x="183" y="404"/>
                      <a:pt x="186" y="401"/>
                    </a:cubicBezTo>
                    <a:cubicBezTo>
                      <a:pt x="182" y="404"/>
                      <a:pt x="182" y="404"/>
                      <a:pt x="182" y="404"/>
                    </a:cubicBezTo>
                    <a:cubicBezTo>
                      <a:pt x="181" y="405"/>
                      <a:pt x="183" y="409"/>
                      <a:pt x="186" y="410"/>
                    </a:cubicBezTo>
                    <a:cubicBezTo>
                      <a:pt x="188" y="409"/>
                      <a:pt x="192" y="406"/>
                      <a:pt x="189" y="404"/>
                    </a:cubicBezTo>
                    <a:cubicBezTo>
                      <a:pt x="191" y="404"/>
                      <a:pt x="192" y="406"/>
                      <a:pt x="191" y="408"/>
                    </a:cubicBezTo>
                    <a:cubicBezTo>
                      <a:pt x="194" y="408"/>
                      <a:pt x="191" y="405"/>
                      <a:pt x="194" y="404"/>
                    </a:cubicBezTo>
                    <a:cubicBezTo>
                      <a:pt x="195" y="406"/>
                      <a:pt x="198" y="409"/>
                      <a:pt x="200" y="412"/>
                    </a:cubicBezTo>
                    <a:cubicBezTo>
                      <a:pt x="196" y="417"/>
                      <a:pt x="196" y="417"/>
                      <a:pt x="196" y="417"/>
                    </a:cubicBezTo>
                    <a:cubicBezTo>
                      <a:pt x="198" y="417"/>
                      <a:pt x="198" y="417"/>
                      <a:pt x="198" y="417"/>
                    </a:cubicBezTo>
                    <a:cubicBezTo>
                      <a:pt x="195" y="420"/>
                      <a:pt x="199" y="420"/>
                      <a:pt x="197" y="424"/>
                    </a:cubicBezTo>
                    <a:cubicBezTo>
                      <a:pt x="199" y="425"/>
                      <a:pt x="201" y="424"/>
                      <a:pt x="202" y="423"/>
                    </a:cubicBezTo>
                    <a:cubicBezTo>
                      <a:pt x="199" y="416"/>
                      <a:pt x="208" y="415"/>
                      <a:pt x="208" y="408"/>
                    </a:cubicBezTo>
                    <a:cubicBezTo>
                      <a:pt x="214" y="408"/>
                      <a:pt x="210" y="423"/>
                      <a:pt x="217" y="414"/>
                    </a:cubicBezTo>
                    <a:cubicBezTo>
                      <a:pt x="216" y="413"/>
                      <a:pt x="219" y="408"/>
                      <a:pt x="215" y="410"/>
                    </a:cubicBezTo>
                    <a:cubicBezTo>
                      <a:pt x="219" y="411"/>
                      <a:pt x="218" y="404"/>
                      <a:pt x="222" y="407"/>
                    </a:cubicBezTo>
                    <a:cubicBezTo>
                      <a:pt x="219" y="409"/>
                      <a:pt x="225" y="413"/>
                      <a:pt x="221" y="416"/>
                    </a:cubicBezTo>
                    <a:cubicBezTo>
                      <a:pt x="221" y="414"/>
                      <a:pt x="218" y="415"/>
                      <a:pt x="217" y="415"/>
                    </a:cubicBezTo>
                    <a:cubicBezTo>
                      <a:pt x="219" y="418"/>
                      <a:pt x="217" y="421"/>
                      <a:pt x="221" y="421"/>
                    </a:cubicBezTo>
                    <a:cubicBezTo>
                      <a:pt x="223" y="421"/>
                      <a:pt x="226" y="421"/>
                      <a:pt x="226" y="418"/>
                    </a:cubicBezTo>
                    <a:cubicBezTo>
                      <a:pt x="226" y="414"/>
                      <a:pt x="222" y="418"/>
                      <a:pt x="224" y="415"/>
                    </a:cubicBezTo>
                    <a:cubicBezTo>
                      <a:pt x="228" y="414"/>
                      <a:pt x="229" y="419"/>
                      <a:pt x="231" y="413"/>
                    </a:cubicBezTo>
                    <a:cubicBezTo>
                      <a:pt x="228" y="413"/>
                      <a:pt x="227" y="410"/>
                      <a:pt x="228" y="407"/>
                    </a:cubicBezTo>
                    <a:cubicBezTo>
                      <a:pt x="231" y="406"/>
                      <a:pt x="231" y="406"/>
                      <a:pt x="231" y="406"/>
                    </a:cubicBezTo>
                    <a:cubicBezTo>
                      <a:pt x="230" y="408"/>
                      <a:pt x="230" y="408"/>
                      <a:pt x="230" y="408"/>
                    </a:cubicBezTo>
                    <a:cubicBezTo>
                      <a:pt x="235" y="409"/>
                      <a:pt x="232" y="404"/>
                      <a:pt x="237" y="404"/>
                    </a:cubicBezTo>
                    <a:cubicBezTo>
                      <a:pt x="239" y="409"/>
                      <a:pt x="239" y="409"/>
                      <a:pt x="239" y="409"/>
                    </a:cubicBezTo>
                    <a:cubicBezTo>
                      <a:pt x="238" y="413"/>
                      <a:pt x="232" y="407"/>
                      <a:pt x="233" y="414"/>
                    </a:cubicBezTo>
                    <a:cubicBezTo>
                      <a:pt x="236" y="414"/>
                      <a:pt x="237" y="410"/>
                      <a:pt x="240" y="412"/>
                    </a:cubicBezTo>
                    <a:cubicBezTo>
                      <a:pt x="238" y="413"/>
                      <a:pt x="238" y="413"/>
                      <a:pt x="238" y="413"/>
                    </a:cubicBezTo>
                    <a:cubicBezTo>
                      <a:pt x="239" y="413"/>
                      <a:pt x="241" y="422"/>
                      <a:pt x="246" y="417"/>
                    </a:cubicBezTo>
                    <a:cubicBezTo>
                      <a:pt x="248" y="414"/>
                      <a:pt x="246" y="414"/>
                      <a:pt x="246" y="412"/>
                    </a:cubicBezTo>
                    <a:cubicBezTo>
                      <a:pt x="251" y="410"/>
                      <a:pt x="252" y="408"/>
                      <a:pt x="256" y="407"/>
                    </a:cubicBezTo>
                    <a:cubicBezTo>
                      <a:pt x="256" y="412"/>
                      <a:pt x="262" y="406"/>
                      <a:pt x="259" y="412"/>
                    </a:cubicBezTo>
                    <a:cubicBezTo>
                      <a:pt x="257" y="409"/>
                      <a:pt x="249" y="411"/>
                      <a:pt x="248" y="415"/>
                    </a:cubicBezTo>
                    <a:cubicBezTo>
                      <a:pt x="250" y="421"/>
                      <a:pt x="243" y="415"/>
                      <a:pt x="242" y="420"/>
                    </a:cubicBezTo>
                    <a:cubicBezTo>
                      <a:pt x="247" y="420"/>
                      <a:pt x="247" y="426"/>
                      <a:pt x="248" y="429"/>
                    </a:cubicBezTo>
                    <a:cubicBezTo>
                      <a:pt x="250" y="429"/>
                      <a:pt x="251" y="428"/>
                      <a:pt x="251" y="427"/>
                    </a:cubicBezTo>
                    <a:cubicBezTo>
                      <a:pt x="252" y="424"/>
                      <a:pt x="250" y="424"/>
                      <a:pt x="250" y="420"/>
                    </a:cubicBezTo>
                    <a:cubicBezTo>
                      <a:pt x="255" y="421"/>
                      <a:pt x="259" y="418"/>
                      <a:pt x="261" y="414"/>
                    </a:cubicBezTo>
                    <a:cubicBezTo>
                      <a:pt x="263" y="416"/>
                      <a:pt x="263" y="419"/>
                      <a:pt x="261" y="420"/>
                    </a:cubicBezTo>
                    <a:cubicBezTo>
                      <a:pt x="267" y="418"/>
                      <a:pt x="273" y="416"/>
                      <a:pt x="279" y="416"/>
                    </a:cubicBezTo>
                    <a:cubicBezTo>
                      <a:pt x="274" y="412"/>
                      <a:pt x="285" y="414"/>
                      <a:pt x="281" y="410"/>
                    </a:cubicBezTo>
                    <a:cubicBezTo>
                      <a:pt x="278" y="409"/>
                      <a:pt x="275" y="406"/>
                      <a:pt x="276" y="403"/>
                    </a:cubicBezTo>
                    <a:cubicBezTo>
                      <a:pt x="277" y="403"/>
                      <a:pt x="276" y="406"/>
                      <a:pt x="277" y="407"/>
                    </a:cubicBezTo>
                    <a:cubicBezTo>
                      <a:pt x="279" y="403"/>
                      <a:pt x="282" y="410"/>
                      <a:pt x="283" y="405"/>
                    </a:cubicBezTo>
                    <a:cubicBezTo>
                      <a:pt x="278" y="409"/>
                      <a:pt x="284" y="412"/>
                      <a:pt x="284" y="416"/>
                    </a:cubicBezTo>
                    <a:cubicBezTo>
                      <a:pt x="287" y="413"/>
                      <a:pt x="285" y="419"/>
                      <a:pt x="289" y="418"/>
                    </a:cubicBezTo>
                    <a:cubicBezTo>
                      <a:pt x="292" y="414"/>
                      <a:pt x="296" y="411"/>
                      <a:pt x="300" y="409"/>
                    </a:cubicBezTo>
                    <a:cubicBezTo>
                      <a:pt x="306" y="410"/>
                      <a:pt x="312" y="403"/>
                      <a:pt x="317" y="401"/>
                    </a:cubicBezTo>
                    <a:cubicBezTo>
                      <a:pt x="320" y="401"/>
                      <a:pt x="321" y="406"/>
                      <a:pt x="324" y="405"/>
                    </a:cubicBezTo>
                    <a:cubicBezTo>
                      <a:pt x="326" y="404"/>
                      <a:pt x="319" y="402"/>
                      <a:pt x="324" y="402"/>
                    </a:cubicBezTo>
                    <a:cubicBezTo>
                      <a:pt x="324" y="403"/>
                      <a:pt x="324" y="403"/>
                      <a:pt x="324" y="403"/>
                    </a:cubicBezTo>
                    <a:cubicBezTo>
                      <a:pt x="325" y="401"/>
                      <a:pt x="334" y="401"/>
                      <a:pt x="332" y="394"/>
                    </a:cubicBezTo>
                    <a:cubicBezTo>
                      <a:pt x="333" y="399"/>
                      <a:pt x="333" y="399"/>
                      <a:pt x="333" y="399"/>
                    </a:cubicBezTo>
                    <a:cubicBezTo>
                      <a:pt x="334" y="399"/>
                      <a:pt x="334" y="398"/>
                      <a:pt x="335" y="397"/>
                    </a:cubicBezTo>
                    <a:cubicBezTo>
                      <a:pt x="336" y="398"/>
                      <a:pt x="337" y="399"/>
                      <a:pt x="337" y="401"/>
                    </a:cubicBezTo>
                    <a:cubicBezTo>
                      <a:pt x="341" y="402"/>
                      <a:pt x="342" y="397"/>
                      <a:pt x="344" y="394"/>
                    </a:cubicBezTo>
                    <a:cubicBezTo>
                      <a:pt x="341" y="393"/>
                      <a:pt x="341" y="393"/>
                      <a:pt x="341" y="393"/>
                    </a:cubicBezTo>
                    <a:cubicBezTo>
                      <a:pt x="344" y="388"/>
                      <a:pt x="349" y="388"/>
                      <a:pt x="353" y="384"/>
                    </a:cubicBezTo>
                    <a:cubicBezTo>
                      <a:pt x="355" y="386"/>
                      <a:pt x="355" y="386"/>
                      <a:pt x="355" y="386"/>
                    </a:cubicBezTo>
                    <a:cubicBezTo>
                      <a:pt x="356" y="383"/>
                      <a:pt x="356" y="383"/>
                      <a:pt x="356" y="383"/>
                    </a:cubicBezTo>
                    <a:cubicBezTo>
                      <a:pt x="357" y="385"/>
                      <a:pt x="361" y="385"/>
                      <a:pt x="361" y="382"/>
                    </a:cubicBezTo>
                    <a:cubicBezTo>
                      <a:pt x="360" y="386"/>
                      <a:pt x="359" y="389"/>
                      <a:pt x="359" y="393"/>
                    </a:cubicBezTo>
                    <a:cubicBezTo>
                      <a:pt x="356" y="393"/>
                      <a:pt x="358" y="389"/>
                      <a:pt x="355" y="387"/>
                    </a:cubicBezTo>
                    <a:cubicBezTo>
                      <a:pt x="353" y="386"/>
                      <a:pt x="349" y="390"/>
                      <a:pt x="350" y="393"/>
                    </a:cubicBezTo>
                    <a:cubicBezTo>
                      <a:pt x="352" y="392"/>
                      <a:pt x="352" y="391"/>
                      <a:pt x="352" y="389"/>
                    </a:cubicBezTo>
                    <a:cubicBezTo>
                      <a:pt x="355" y="392"/>
                      <a:pt x="353" y="394"/>
                      <a:pt x="353" y="397"/>
                    </a:cubicBezTo>
                    <a:cubicBezTo>
                      <a:pt x="354" y="396"/>
                      <a:pt x="356" y="397"/>
                      <a:pt x="355" y="395"/>
                    </a:cubicBezTo>
                    <a:cubicBezTo>
                      <a:pt x="355" y="398"/>
                      <a:pt x="353" y="400"/>
                      <a:pt x="350" y="402"/>
                    </a:cubicBezTo>
                    <a:cubicBezTo>
                      <a:pt x="351" y="399"/>
                      <a:pt x="348" y="401"/>
                      <a:pt x="348" y="399"/>
                    </a:cubicBezTo>
                    <a:cubicBezTo>
                      <a:pt x="350" y="402"/>
                      <a:pt x="348" y="405"/>
                      <a:pt x="343" y="407"/>
                    </a:cubicBezTo>
                    <a:cubicBezTo>
                      <a:pt x="338" y="405"/>
                      <a:pt x="338" y="414"/>
                      <a:pt x="333" y="415"/>
                    </a:cubicBezTo>
                    <a:cubicBezTo>
                      <a:pt x="333" y="411"/>
                      <a:pt x="333" y="407"/>
                      <a:pt x="335" y="404"/>
                    </a:cubicBezTo>
                    <a:cubicBezTo>
                      <a:pt x="331" y="404"/>
                      <a:pt x="332" y="406"/>
                      <a:pt x="328" y="406"/>
                    </a:cubicBezTo>
                    <a:cubicBezTo>
                      <a:pt x="329" y="409"/>
                      <a:pt x="330" y="414"/>
                      <a:pt x="327" y="417"/>
                    </a:cubicBezTo>
                    <a:cubicBezTo>
                      <a:pt x="325" y="415"/>
                      <a:pt x="325" y="415"/>
                      <a:pt x="325" y="415"/>
                    </a:cubicBezTo>
                    <a:cubicBezTo>
                      <a:pt x="323" y="418"/>
                      <a:pt x="324" y="422"/>
                      <a:pt x="320" y="423"/>
                    </a:cubicBezTo>
                    <a:cubicBezTo>
                      <a:pt x="311" y="426"/>
                      <a:pt x="304" y="429"/>
                      <a:pt x="297" y="430"/>
                    </a:cubicBezTo>
                    <a:cubicBezTo>
                      <a:pt x="296" y="428"/>
                      <a:pt x="296" y="428"/>
                      <a:pt x="296" y="428"/>
                    </a:cubicBezTo>
                    <a:cubicBezTo>
                      <a:pt x="295" y="435"/>
                      <a:pt x="286" y="434"/>
                      <a:pt x="282" y="437"/>
                    </a:cubicBezTo>
                    <a:cubicBezTo>
                      <a:pt x="273" y="437"/>
                      <a:pt x="265" y="444"/>
                      <a:pt x="260" y="439"/>
                    </a:cubicBezTo>
                    <a:cubicBezTo>
                      <a:pt x="246" y="444"/>
                      <a:pt x="233" y="447"/>
                      <a:pt x="218" y="445"/>
                    </a:cubicBezTo>
                    <a:cubicBezTo>
                      <a:pt x="220" y="441"/>
                      <a:pt x="220" y="441"/>
                      <a:pt x="220" y="441"/>
                    </a:cubicBezTo>
                    <a:cubicBezTo>
                      <a:pt x="218" y="444"/>
                      <a:pt x="219" y="438"/>
                      <a:pt x="216" y="439"/>
                    </a:cubicBezTo>
                    <a:cubicBezTo>
                      <a:pt x="219" y="442"/>
                      <a:pt x="212" y="443"/>
                      <a:pt x="210" y="445"/>
                    </a:cubicBezTo>
                    <a:cubicBezTo>
                      <a:pt x="204" y="442"/>
                      <a:pt x="195" y="444"/>
                      <a:pt x="188" y="445"/>
                    </a:cubicBezTo>
                    <a:cubicBezTo>
                      <a:pt x="189" y="443"/>
                      <a:pt x="189" y="443"/>
                      <a:pt x="189" y="443"/>
                    </a:cubicBezTo>
                    <a:cubicBezTo>
                      <a:pt x="182" y="447"/>
                      <a:pt x="175" y="440"/>
                      <a:pt x="168" y="438"/>
                    </a:cubicBezTo>
                    <a:cubicBezTo>
                      <a:pt x="168" y="436"/>
                      <a:pt x="167" y="433"/>
                      <a:pt x="165" y="433"/>
                    </a:cubicBezTo>
                    <a:cubicBezTo>
                      <a:pt x="160" y="436"/>
                      <a:pt x="158" y="435"/>
                      <a:pt x="151" y="436"/>
                    </a:cubicBezTo>
                    <a:cubicBezTo>
                      <a:pt x="147" y="434"/>
                      <a:pt x="141" y="430"/>
                      <a:pt x="137" y="427"/>
                    </a:cubicBezTo>
                    <a:cubicBezTo>
                      <a:pt x="119" y="425"/>
                      <a:pt x="107" y="412"/>
                      <a:pt x="91" y="405"/>
                    </a:cubicBezTo>
                    <a:cubicBezTo>
                      <a:pt x="92" y="401"/>
                      <a:pt x="92" y="401"/>
                      <a:pt x="92" y="401"/>
                    </a:cubicBezTo>
                    <a:cubicBezTo>
                      <a:pt x="74" y="396"/>
                      <a:pt x="63" y="376"/>
                      <a:pt x="52" y="367"/>
                    </a:cubicBezTo>
                    <a:cubicBezTo>
                      <a:pt x="57" y="364"/>
                      <a:pt x="57" y="364"/>
                      <a:pt x="57" y="364"/>
                    </a:cubicBezTo>
                    <a:cubicBezTo>
                      <a:pt x="56" y="360"/>
                      <a:pt x="50" y="357"/>
                      <a:pt x="47" y="360"/>
                    </a:cubicBezTo>
                    <a:cubicBezTo>
                      <a:pt x="46" y="356"/>
                      <a:pt x="39" y="352"/>
                      <a:pt x="41" y="347"/>
                    </a:cubicBezTo>
                    <a:cubicBezTo>
                      <a:pt x="40" y="343"/>
                      <a:pt x="36" y="343"/>
                      <a:pt x="33" y="340"/>
                    </a:cubicBezTo>
                    <a:cubicBezTo>
                      <a:pt x="30" y="331"/>
                      <a:pt x="29" y="328"/>
                      <a:pt x="24" y="320"/>
                    </a:cubicBezTo>
                    <a:cubicBezTo>
                      <a:pt x="25" y="323"/>
                      <a:pt x="25" y="323"/>
                      <a:pt x="25" y="323"/>
                    </a:cubicBezTo>
                    <a:cubicBezTo>
                      <a:pt x="26" y="323"/>
                      <a:pt x="28" y="322"/>
                      <a:pt x="28" y="320"/>
                    </a:cubicBezTo>
                    <a:cubicBezTo>
                      <a:pt x="25" y="318"/>
                      <a:pt x="24" y="308"/>
                      <a:pt x="20" y="314"/>
                    </a:cubicBezTo>
                    <a:cubicBezTo>
                      <a:pt x="20" y="303"/>
                      <a:pt x="9" y="293"/>
                      <a:pt x="12" y="283"/>
                    </a:cubicBezTo>
                    <a:cubicBezTo>
                      <a:pt x="11" y="284"/>
                      <a:pt x="10" y="282"/>
                      <a:pt x="8" y="281"/>
                    </a:cubicBezTo>
                    <a:cubicBezTo>
                      <a:pt x="6" y="273"/>
                      <a:pt x="9" y="263"/>
                      <a:pt x="5" y="257"/>
                    </a:cubicBezTo>
                    <a:cubicBezTo>
                      <a:pt x="5" y="256"/>
                      <a:pt x="8" y="259"/>
                      <a:pt x="8" y="256"/>
                    </a:cubicBezTo>
                    <a:cubicBezTo>
                      <a:pt x="7" y="254"/>
                      <a:pt x="5" y="256"/>
                      <a:pt x="4" y="253"/>
                    </a:cubicBezTo>
                    <a:cubicBezTo>
                      <a:pt x="0" y="240"/>
                      <a:pt x="6" y="225"/>
                      <a:pt x="7" y="213"/>
                    </a:cubicBezTo>
                    <a:cubicBezTo>
                      <a:pt x="5" y="191"/>
                      <a:pt x="12" y="168"/>
                      <a:pt x="19" y="148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19" y="141"/>
                      <a:pt x="32" y="136"/>
                      <a:pt x="28" y="128"/>
                    </a:cubicBezTo>
                    <a:cubicBezTo>
                      <a:pt x="29" y="127"/>
                      <a:pt x="31" y="122"/>
                      <a:pt x="33" y="125"/>
                    </a:cubicBezTo>
                    <a:cubicBezTo>
                      <a:pt x="33" y="118"/>
                      <a:pt x="43" y="113"/>
                      <a:pt x="45" y="104"/>
                    </a:cubicBezTo>
                    <a:cubicBezTo>
                      <a:pt x="44" y="104"/>
                      <a:pt x="44" y="105"/>
                      <a:pt x="44" y="106"/>
                    </a:cubicBezTo>
                    <a:cubicBezTo>
                      <a:pt x="51" y="101"/>
                      <a:pt x="52" y="92"/>
                      <a:pt x="60" y="88"/>
                    </a:cubicBezTo>
                    <a:cubicBezTo>
                      <a:pt x="60" y="89"/>
                      <a:pt x="59" y="90"/>
                      <a:pt x="60" y="91"/>
                    </a:cubicBezTo>
                    <a:cubicBezTo>
                      <a:pt x="64" y="91"/>
                      <a:pt x="61" y="82"/>
                      <a:pt x="67" y="85"/>
                    </a:cubicBezTo>
                    <a:cubicBezTo>
                      <a:pt x="68" y="83"/>
                      <a:pt x="66" y="82"/>
                      <a:pt x="65" y="83"/>
                    </a:cubicBezTo>
                    <a:cubicBezTo>
                      <a:pt x="79" y="70"/>
                      <a:pt x="92" y="55"/>
                      <a:pt x="108" y="42"/>
                    </a:cubicBezTo>
                    <a:cubicBezTo>
                      <a:pt x="122" y="38"/>
                      <a:pt x="114" y="51"/>
                      <a:pt x="121" y="41"/>
                    </a:cubicBezTo>
                    <a:cubicBezTo>
                      <a:pt x="123" y="42"/>
                      <a:pt x="121" y="39"/>
                      <a:pt x="121" y="40"/>
                    </a:cubicBezTo>
                    <a:cubicBezTo>
                      <a:pt x="124" y="36"/>
                      <a:pt x="130" y="43"/>
                      <a:pt x="132" y="39"/>
                    </a:cubicBezTo>
                    <a:cubicBezTo>
                      <a:pt x="129" y="36"/>
                      <a:pt x="132" y="36"/>
                      <a:pt x="131" y="34"/>
                    </a:cubicBezTo>
                    <a:cubicBezTo>
                      <a:pt x="140" y="33"/>
                      <a:pt x="143" y="35"/>
                      <a:pt x="148" y="30"/>
                    </a:cubicBezTo>
                    <a:cubicBezTo>
                      <a:pt x="148" y="32"/>
                      <a:pt x="148" y="32"/>
                      <a:pt x="148" y="32"/>
                    </a:cubicBezTo>
                    <a:cubicBezTo>
                      <a:pt x="154" y="24"/>
                      <a:pt x="163" y="23"/>
                      <a:pt x="168" y="15"/>
                    </a:cubicBezTo>
                    <a:cubicBezTo>
                      <a:pt x="210" y="2"/>
                      <a:pt x="255" y="0"/>
                      <a:pt x="298" y="12"/>
                    </a:cubicBezTo>
                    <a:cubicBezTo>
                      <a:pt x="340" y="27"/>
                      <a:pt x="379" y="50"/>
                      <a:pt x="405" y="86"/>
                    </a:cubicBezTo>
                    <a:cubicBezTo>
                      <a:pt x="407" y="98"/>
                      <a:pt x="407" y="98"/>
                      <a:pt x="415" y="106"/>
                    </a:cubicBezTo>
                    <a:cubicBezTo>
                      <a:pt x="414" y="106"/>
                      <a:pt x="414" y="106"/>
                      <a:pt x="414" y="107"/>
                    </a:cubicBezTo>
                    <a:cubicBezTo>
                      <a:pt x="418" y="105"/>
                      <a:pt x="418" y="113"/>
                      <a:pt x="422" y="112"/>
                    </a:cubicBezTo>
                    <a:cubicBezTo>
                      <a:pt x="430" y="126"/>
                      <a:pt x="438" y="139"/>
                      <a:pt x="444" y="155"/>
                    </a:cubicBezTo>
                    <a:cubicBezTo>
                      <a:pt x="442" y="153"/>
                      <a:pt x="438" y="153"/>
                      <a:pt x="440" y="156"/>
                    </a:cubicBezTo>
                    <a:cubicBezTo>
                      <a:pt x="444" y="158"/>
                      <a:pt x="444" y="158"/>
                      <a:pt x="444" y="158"/>
                    </a:cubicBezTo>
                    <a:cubicBezTo>
                      <a:pt x="443" y="159"/>
                      <a:pt x="443" y="159"/>
                      <a:pt x="443" y="159"/>
                    </a:cubicBezTo>
                    <a:cubicBezTo>
                      <a:pt x="444" y="160"/>
                      <a:pt x="447" y="162"/>
                      <a:pt x="447" y="159"/>
                    </a:cubicBezTo>
                    <a:cubicBezTo>
                      <a:pt x="465" y="200"/>
                      <a:pt x="458" y="244"/>
                      <a:pt x="449" y="283"/>
                    </a:cubicBezTo>
                    <a:cubicBezTo>
                      <a:pt x="445" y="293"/>
                      <a:pt x="443" y="306"/>
                      <a:pt x="440" y="317"/>
                    </a:cubicBezTo>
                    <a:cubicBezTo>
                      <a:pt x="422" y="344"/>
                      <a:pt x="403" y="363"/>
                      <a:pt x="385" y="388"/>
                    </a:cubicBezTo>
                    <a:cubicBezTo>
                      <a:pt x="385" y="388"/>
                      <a:pt x="379" y="377"/>
                      <a:pt x="385" y="3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9" name="Freeform 8"/>
              <p:cNvSpPr/>
              <p:nvPr/>
            </p:nvSpPr>
            <p:spPr bwMode="auto">
              <a:xfrm>
                <a:off x="3195" y="1994"/>
                <a:ext cx="15" cy="10"/>
              </a:xfrm>
              <a:custGeom>
                <a:avLst/>
                <a:gdLst>
                  <a:gd name="T0" fmla="*/ 38 w 6"/>
                  <a:gd name="T1" fmla="*/ 20 h 4"/>
                  <a:gd name="T2" fmla="*/ 0 w 6"/>
                  <a:gd name="T3" fmla="*/ 0 h 4"/>
                  <a:gd name="T4" fmla="*/ 38 w 6"/>
                  <a:gd name="T5" fmla="*/ 2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6" y="3"/>
                    </a:moveTo>
                    <a:cubicBezTo>
                      <a:pt x="4" y="2"/>
                      <a:pt x="0" y="4"/>
                      <a:pt x="0" y="0"/>
                    </a:cubicBezTo>
                    <a:cubicBezTo>
                      <a:pt x="2" y="1"/>
                      <a:pt x="5" y="1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0" name="Freeform 9"/>
              <p:cNvSpPr/>
              <p:nvPr/>
            </p:nvSpPr>
            <p:spPr bwMode="auto">
              <a:xfrm>
                <a:off x="3006" y="2049"/>
                <a:ext cx="5" cy="9"/>
              </a:xfrm>
              <a:custGeom>
                <a:avLst/>
                <a:gdLst>
                  <a:gd name="T0" fmla="*/ 8 w 2"/>
                  <a:gd name="T1" fmla="*/ 16 h 4"/>
                  <a:gd name="T2" fmla="*/ 0 w 2"/>
                  <a:gd name="T3" fmla="*/ 16 h 4"/>
                  <a:gd name="T4" fmla="*/ 13 w 2"/>
                  <a:gd name="T5" fmla="*/ 5 h 4"/>
                  <a:gd name="T6" fmla="*/ 8 w 2"/>
                  <a:gd name="T7" fmla="*/ 16 h 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3"/>
                    </a:moveTo>
                    <a:cubicBezTo>
                      <a:pt x="2" y="4"/>
                      <a:pt x="0" y="3"/>
                      <a:pt x="0" y="3"/>
                    </a:cubicBezTo>
                    <a:cubicBezTo>
                      <a:pt x="1" y="2"/>
                      <a:pt x="1" y="0"/>
                      <a:pt x="2" y="1"/>
                    </a:cubicBezTo>
                    <a:cubicBezTo>
                      <a:pt x="1" y="1"/>
                      <a:pt x="2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1" name="Freeform 10"/>
              <p:cNvSpPr/>
              <p:nvPr/>
            </p:nvSpPr>
            <p:spPr bwMode="auto">
              <a:xfrm>
                <a:off x="2962" y="2054"/>
                <a:ext cx="16" cy="11"/>
              </a:xfrm>
              <a:custGeom>
                <a:avLst/>
                <a:gdLst>
                  <a:gd name="T0" fmla="*/ 0 w 7"/>
                  <a:gd name="T1" fmla="*/ 24 h 5"/>
                  <a:gd name="T2" fmla="*/ 37 w 7"/>
                  <a:gd name="T3" fmla="*/ 0 h 5"/>
                  <a:gd name="T4" fmla="*/ 0 w 7"/>
                  <a:gd name="T5" fmla="*/ 24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0" y="5"/>
                    </a:moveTo>
                    <a:cubicBezTo>
                      <a:pt x="0" y="3"/>
                      <a:pt x="4" y="1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2" name="Freeform 11"/>
              <p:cNvSpPr/>
              <p:nvPr/>
            </p:nvSpPr>
            <p:spPr bwMode="auto">
              <a:xfrm>
                <a:off x="2912" y="2046"/>
                <a:ext cx="7" cy="8"/>
              </a:xfrm>
              <a:custGeom>
                <a:avLst/>
                <a:gdLst>
                  <a:gd name="T0" fmla="*/ 12 w 3"/>
                  <a:gd name="T1" fmla="*/ 21 h 3"/>
                  <a:gd name="T2" fmla="*/ 12 w 3"/>
                  <a:gd name="T3" fmla="*/ 0 h 3"/>
                  <a:gd name="T4" fmla="*/ 12 w 3"/>
                  <a:gd name="T5" fmla="*/ 21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0" y="2"/>
                      <a:pt x="0" y="1"/>
                      <a:pt x="2" y="0"/>
                    </a:cubicBezTo>
                    <a:cubicBezTo>
                      <a:pt x="3" y="2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3" name="Freeform 12"/>
              <p:cNvSpPr/>
              <p:nvPr/>
            </p:nvSpPr>
            <p:spPr bwMode="auto">
              <a:xfrm>
                <a:off x="2907" y="2056"/>
                <a:ext cx="7" cy="9"/>
              </a:xfrm>
              <a:custGeom>
                <a:avLst/>
                <a:gdLst>
                  <a:gd name="T0" fmla="*/ 16 w 3"/>
                  <a:gd name="T1" fmla="*/ 20 h 4"/>
                  <a:gd name="T2" fmla="*/ 0 w 3"/>
                  <a:gd name="T3" fmla="*/ 11 h 4"/>
                  <a:gd name="T4" fmla="*/ 16 w 3"/>
                  <a:gd name="T5" fmla="*/ 2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1" y="4"/>
                      <a:pt x="0" y="3"/>
                      <a:pt x="0" y="2"/>
                    </a:cubicBezTo>
                    <a:cubicBezTo>
                      <a:pt x="0" y="3"/>
                      <a:pt x="3" y="0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4" name="Freeform 13"/>
              <p:cNvSpPr/>
              <p:nvPr/>
            </p:nvSpPr>
            <p:spPr bwMode="auto">
              <a:xfrm>
                <a:off x="2813" y="2042"/>
                <a:ext cx="9" cy="9"/>
              </a:xfrm>
              <a:custGeom>
                <a:avLst/>
                <a:gdLst>
                  <a:gd name="T0" fmla="*/ 16 w 4"/>
                  <a:gd name="T1" fmla="*/ 16 h 4"/>
                  <a:gd name="T2" fmla="*/ 0 w 4"/>
                  <a:gd name="T3" fmla="*/ 11 h 4"/>
                  <a:gd name="T4" fmla="*/ 16 w 4"/>
                  <a:gd name="T5" fmla="*/ 16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3"/>
                      <a:pt x="0" y="4"/>
                      <a:pt x="0" y="2"/>
                    </a:cubicBezTo>
                    <a:cubicBezTo>
                      <a:pt x="0" y="4"/>
                      <a:pt x="4" y="0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5" name="Freeform 14"/>
              <p:cNvSpPr/>
              <p:nvPr/>
            </p:nvSpPr>
            <p:spPr bwMode="auto">
              <a:xfrm>
                <a:off x="2770" y="2042"/>
                <a:ext cx="7" cy="7"/>
              </a:xfrm>
              <a:custGeom>
                <a:avLst/>
                <a:gdLst>
                  <a:gd name="T0" fmla="*/ 16 w 3"/>
                  <a:gd name="T1" fmla="*/ 16 h 3"/>
                  <a:gd name="T2" fmla="*/ 5 w 3"/>
                  <a:gd name="T3" fmla="*/ 12 h 3"/>
                  <a:gd name="T4" fmla="*/ 16 w 3"/>
                  <a:gd name="T5" fmla="*/ 0 h 3"/>
                  <a:gd name="T6" fmla="*/ 16 w 3"/>
                  <a:gd name="T7" fmla="*/ 16 h 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cubicBezTo>
                      <a:pt x="2" y="2"/>
                      <a:pt x="2" y="2"/>
                      <a:pt x="1" y="2"/>
                    </a:cubicBezTo>
                    <a:cubicBezTo>
                      <a:pt x="0" y="1"/>
                      <a:pt x="2" y="0"/>
                      <a:pt x="3" y="0"/>
                    </a:cubicBez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6" name="Freeform 15"/>
              <p:cNvSpPr/>
              <p:nvPr/>
            </p:nvSpPr>
            <p:spPr bwMode="auto">
              <a:xfrm>
                <a:off x="2494" y="1409"/>
                <a:ext cx="5" cy="4"/>
              </a:xfrm>
              <a:custGeom>
                <a:avLst/>
                <a:gdLst>
                  <a:gd name="T0" fmla="*/ 5 w 5"/>
                  <a:gd name="T1" fmla="*/ 0 h 4"/>
                  <a:gd name="T2" fmla="*/ 5 w 5"/>
                  <a:gd name="T3" fmla="*/ 4 h 4"/>
                  <a:gd name="T4" fmla="*/ 0 w 5"/>
                  <a:gd name="T5" fmla="*/ 2 h 4"/>
                  <a:gd name="T6" fmla="*/ 5 w 5"/>
                  <a:gd name="T7" fmla="*/ 0 h 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5" y="4"/>
                    </a:lnTo>
                    <a:lnTo>
                      <a:pt x="0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7" name="Freeform 16"/>
              <p:cNvSpPr/>
              <p:nvPr/>
            </p:nvSpPr>
            <p:spPr bwMode="auto">
              <a:xfrm>
                <a:off x="2789" y="1201"/>
                <a:ext cx="5" cy="9"/>
              </a:xfrm>
              <a:custGeom>
                <a:avLst/>
                <a:gdLst>
                  <a:gd name="T0" fmla="*/ 0 w 2"/>
                  <a:gd name="T1" fmla="*/ 11 h 4"/>
                  <a:gd name="T2" fmla="*/ 13 w 2"/>
                  <a:gd name="T3" fmla="*/ 16 h 4"/>
                  <a:gd name="T4" fmla="*/ 0 w 2"/>
                  <a:gd name="T5" fmla="*/ 11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0" y="2"/>
                    </a:moveTo>
                    <a:cubicBezTo>
                      <a:pt x="2" y="0"/>
                      <a:pt x="2" y="3"/>
                      <a:pt x="2" y="3"/>
                    </a:cubicBezTo>
                    <a:cubicBezTo>
                      <a:pt x="0" y="4"/>
                      <a:pt x="2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8" name="Freeform 17"/>
              <p:cNvSpPr/>
              <p:nvPr/>
            </p:nvSpPr>
            <p:spPr bwMode="auto">
              <a:xfrm>
                <a:off x="2988" y="1177"/>
                <a:ext cx="2" cy="9"/>
              </a:xfrm>
              <a:custGeom>
                <a:avLst/>
                <a:gdLst>
                  <a:gd name="T0" fmla="*/ 2 w 2"/>
                  <a:gd name="T1" fmla="*/ 9 h 9"/>
                  <a:gd name="T2" fmla="*/ 0 w 2"/>
                  <a:gd name="T3" fmla="*/ 9 h 9"/>
                  <a:gd name="T4" fmla="*/ 2 w 2"/>
                  <a:gd name="T5" fmla="*/ 0 h 9"/>
                  <a:gd name="T6" fmla="*/ 2 w 2"/>
                  <a:gd name="T7" fmla="*/ 9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" h="9">
                    <a:moveTo>
                      <a:pt x="2" y="9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 bwMode="auto">
          <a:xfrm>
            <a:off x="3216275" y="1779588"/>
            <a:ext cx="3797300" cy="1116012"/>
            <a:chOff x="4431480" y="1827210"/>
            <a:chExt cx="3797434" cy="1115824"/>
          </a:xfrm>
        </p:grpSpPr>
        <p:sp>
          <p:nvSpPr>
            <p:cNvPr id="14356" name="Freeform 15"/>
            <p:cNvSpPr/>
            <p:nvPr/>
          </p:nvSpPr>
          <p:spPr bwMode="auto">
            <a:xfrm rot="416837">
              <a:off x="4431480" y="1827210"/>
              <a:ext cx="3797434" cy="1115824"/>
            </a:xfrm>
            <a:custGeom>
              <a:avLst/>
              <a:gdLst>
                <a:gd name="T0" fmla="*/ 1391122 w 3504519"/>
                <a:gd name="T1" fmla="*/ 170104 h 1182227"/>
                <a:gd name="T2" fmla="*/ 4587727 w 3504519"/>
                <a:gd name="T3" fmla="*/ 0 h 1182227"/>
                <a:gd name="T4" fmla="*/ 5672823 w 3504519"/>
                <a:gd name="T5" fmla="*/ 533864 h 1182227"/>
                <a:gd name="T6" fmla="*/ 0 w 3504519"/>
                <a:gd name="T7" fmla="*/ 835737 h 1182227"/>
                <a:gd name="T8" fmla="*/ 381335 w 3504519"/>
                <a:gd name="T9" fmla="*/ 581235 h 1182227"/>
                <a:gd name="T10" fmla="*/ 1391122 w 3504519"/>
                <a:gd name="T11" fmla="*/ 170104 h 11822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04519" h="1182227">
                  <a:moveTo>
                    <a:pt x="859398" y="240628"/>
                  </a:moveTo>
                  <a:lnTo>
                    <a:pt x="2834175" y="0"/>
                  </a:lnTo>
                  <a:cubicBezTo>
                    <a:pt x="2988136" y="173451"/>
                    <a:pt x="3203438" y="416008"/>
                    <a:pt x="3504519" y="755199"/>
                  </a:cubicBezTo>
                  <a:lnTo>
                    <a:pt x="0" y="1182227"/>
                  </a:lnTo>
                  <a:cubicBezTo>
                    <a:pt x="68296" y="1025524"/>
                    <a:pt x="153847" y="889632"/>
                    <a:pt x="235579" y="822211"/>
                  </a:cubicBezTo>
                  <a:cubicBezTo>
                    <a:pt x="235589" y="822201"/>
                    <a:pt x="238177" y="819789"/>
                    <a:pt x="859398" y="240628"/>
                  </a:cubicBezTo>
                  <a:close/>
                </a:path>
              </a:pathLst>
            </a:custGeom>
            <a:solidFill>
              <a:srgbClr val="C4B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TextBox 10"/>
            <p:cNvSpPr txBox="1">
              <a:spLocks noChangeArrowheads="1"/>
            </p:cNvSpPr>
            <p:nvPr/>
          </p:nvSpPr>
          <p:spPr bwMode="auto">
            <a:xfrm>
              <a:off x="5247484" y="2043074"/>
              <a:ext cx="2421023" cy="460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8" name="矩形 209"/>
            <p:cNvSpPr>
              <a:spLocks noChangeArrowheads="1"/>
            </p:cNvSpPr>
            <p:nvPr/>
          </p:nvSpPr>
          <p:spPr bwMode="auto">
            <a:xfrm>
              <a:off x="5652120" y="2427734"/>
              <a:ext cx="1708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2959100" y="2527300"/>
            <a:ext cx="4419600" cy="1106488"/>
            <a:chOff x="4174636" y="2574386"/>
            <a:chExt cx="4419803" cy="1106903"/>
          </a:xfrm>
        </p:grpSpPr>
        <p:sp>
          <p:nvSpPr>
            <p:cNvPr id="14353" name="Freeform 15"/>
            <p:cNvSpPr/>
            <p:nvPr/>
          </p:nvSpPr>
          <p:spPr bwMode="auto">
            <a:xfrm rot="416837">
              <a:off x="4174636" y="2574386"/>
              <a:ext cx="4419803" cy="1106903"/>
            </a:xfrm>
            <a:custGeom>
              <a:avLst/>
              <a:gdLst>
                <a:gd name="T0" fmla="*/ 123499 w 4419803"/>
                <a:gd name="T1" fmla="*/ 470989 h 1106903"/>
                <a:gd name="T2" fmla="*/ 3988794 w 4419803"/>
                <a:gd name="T3" fmla="*/ 0 h 1106903"/>
                <a:gd name="T4" fmla="*/ 4170217 w 4419803"/>
                <a:gd name="T5" fmla="*/ 178029 h 1106903"/>
                <a:gd name="T6" fmla="*/ 4419803 w 4419803"/>
                <a:gd name="T7" fmla="*/ 637804 h 1106903"/>
                <a:gd name="T8" fmla="*/ 0 w 4419803"/>
                <a:gd name="T9" fmla="*/ 1106903 h 1106903"/>
                <a:gd name="T10" fmla="*/ 13637 w 4419803"/>
                <a:gd name="T11" fmla="*/ 874521 h 1106903"/>
                <a:gd name="T12" fmla="*/ 123499 w 4419803"/>
                <a:gd name="T13" fmla="*/ 470989 h 11069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19803" h="1106903">
                  <a:moveTo>
                    <a:pt x="123499" y="470989"/>
                  </a:moveTo>
                  <a:lnTo>
                    <a:pt x="3988794" y="0"/>
                  </a:lnTo>
                  <a:lnTo>
                    <a:pt x="4170217" y="178029"/>
                  </a:lnTo>
                  <a:cubicBezTo>
                    <a:pt x="4269718" y="264040"/>
                    <a:pt x="4363067" y="445120"/>
                    <a:pt x="4419803" y="637804"/>
                  </a:cubicBezTo>
                  <a:lnTo>
                    <a:pt x="0" y="1106903"/>
                  </a:lnTo>
                  <a:lnTo>
                    <a:pt x="13637" y="874521"/>
                  </a:lnTo>
                  <a:cubicBezTo>
                    <a:pt x="21400" y="753312"/>
                    <a:pt x="62909" y="607856"/>
                    <a:pt x="123499" y="470989"/>
                  </a:cubicBez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TextBox 10"/>
            <p:cNvSpPr txBox="1">
              <a:spLocks noChangeArrowheads="1"/>
            </p:cNvSpPr>
            <p:nvPr/>
          </p:nvSpPr>
          <p:spPr bwMode="auto">
            <a:xfrm>
              <a:off x="5247835" y="2793543"/>
              <a:ext cx="2421049" cy="462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5" name="矩形 211"/>
            <p:cNvSpPr>
              <a:spLocks noChangeArrowheads="1"/>
            </p:cNvSpPr>
            <p:nvPr/>
          </p:nvSpPr>
          <p:spPr bwMode="auto">
            <a:xfrm>
              <a:off x="5652120" y="3178900"/>
              <a:ext cx="1708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2819400" y="3138488"/>
            <a:ext cx="4527550" cy="1290637"/>
            <a:chOff x="4034792" y="3185549"/>
            <a:chExt cx="4527807" cy="1291805"/>
          </a:xfrm>
        </p:grpSpPr>
        <p:sp>
          <p:nvSpPr>
            <p:cNvPr id="14350" name="Freeform 15"/>
            <p:cNvSpPr/>
            <p:nvPr/>
          </p:nvSpPr>
          <p:spPr bwMode="auto">
            <a:xfrm rot="416837">
              <a:off x="4034792" y="3185549"/>
              <a:ext cx="4527807" cy="1291805"/>
            </a:xfrm>
            <a:custGeom>
              <a:avLst/>
              <a:gdLst>
                <a:gd name="T0" fmla="*/ 44235 w 4527807"/>
                <a:gd name="T1" fmla="*/ 538042 h 1291805"/>
                <a:gd name="T2" fmla="*/ 4459823 w 4527807"/>
                <a:gd name="T3" fmla="*/ 0 h 1291805"/>
                <a:gd name="T4" fmla="*/ 4526846 w 4527807"/>
                <a:gd name="T5" fmla="*/ 424317 h 1291805"/>
                <a:gd name="T6" fmla="*/ 4503991 w 4527807"/>
                <a:gd name="T7" fmla="*/ 813771 h 1291805"/>
                <a:gd name="T8" fmla="*/ 0 w 4527807"/>
                <a:gd name="T9" fmla="*/ 1291805 h 1291805"/>
                <a:gd name="T10" fmla="*/ 44235 w 4527807"/>
                <a:gd name="T11" fmla="*/ 538042 h 12918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7807" h="1291805">
                  <a:moveTo>
                    <a:pt x="44235" y="538042"/>
                  </a:moveTo>
                  <a:lnTo>
                    <a:pt x="4459823" y="0"/>
                  </a:lnTo>
                  <a:cubicBezTo>
                    <a:pt x="4507064" y="144994"/>
                    <a:pt x="4533278" y="298789"/>
                    <a:pt x="4526846" y="424317"/>
                  </a:cubicBezTo>
                  <a:cubicBezTo>
                    <a:pt x="4526845" y="424335"/>
                    <a:pt x="4526690" y="426986"/>
                    <a:pt x="4503991" y="813771"/>
                  </a:cubicBezTo>
                  <a:lnTo>
                    <a:pt x="0" y="1291805"/>
                  </a:lnTo>
                  <a:cubicBezTo>
                    <a:pt x="12808" y="1073563"/>
                    <a:pt x="27464" y="823824"/>
                    <a:pt x="44235" y="538042"/>
                  </a:cubicBezTo>
                  <a:close/>
                </a:path>
              </a:pathLst>
            </a:custGeom>
            <a:solidFill>
              <a:srgbClr val="C4B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TextBox 10"/>
            <p:cNvSpPr txBox="1">
              <a:spLocks noChangeArrowheads="1"/>
            </p:cNvSpPr>
            <p:nvPr/>
          </p:nvSpPr>
          <p:spPr bwMode="auto">
            <a:xfrm>
              <a:off x="5247711" y="3579605"/>
              <a:ext cx="2421075" cy="462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2" name="矩形 213"/>
            <p:cNvSpPr>
              <a:spLocks noChangeArrowheads="1"/>
            </p:cNvSpPr>
            <p:nvPr/>
          </p:nvSpPr>
          <p:spPr bwMode="auto">
            <a:xfrm>
              <a:off x="5652120" y="3965002"/>
              <a:ext cx="1708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5" name="任意多边形 214"/>
          <p:cNvSpPr/>
          <p:nvPr/>
        </p:nvSpPr>
        <p:spPr>
          <a:xfrm>
            <a:off x="5441950" y="-60325"/>
            <a:ext cx="228600" cy="1511300"/>
          </a:xfrm>
          <a:custGeom>
            <a:avLst/>
            <a:gdLst>
              <a:gd name="connsiteX0" fmla="*/ 228600 w 228600"/>
              <a:gd name="connsiteY0" fmla="*/ 0 h 1511300"/>
              <a:gd name="connsiteX1" fmla="*/ 0 w 228600"/>
              <a:gd name="connsiteY1" fmla="*/ 1511300 h 1511300"/>
              <a:gd name="connsiteX2" fmla="*/ 0 w 228600"/>
              <a:gd name="connsiteY2" fmla="*/ 151130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511300">
                <a:moveTo>
                  <a:pt x="228600" y="0"/>
                </a:moveTo>
                <a:lnTo>
                  <a:pt x="0" y="1511300"/>
                </a:lnTo>
                <a:lnTo>
                  <a:pt x="0" y="151130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072" name="Picture 2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2070100"/>
            <a:ext cx="7775575" cy="260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 bwMode="auto">
          <a:xfrm>
            <a:off x="552450" y="341313"/>
            <a:ext cx="1701800" cy="1701800"/>
            <a:chOff x="840677" y="340755"/>
            <a:chExt cx="1702007" cy="1702007"/>
          </a:xfrm>
        </p:grpSpPr>
        <p:sp>
          <p:nvSpPr>
            <p:cNvPr id="46" name="太阳形 45"/>
            <p:cNvSpPr/>
            <p:nvPr/>
          </p:nvSpPr>
          <p:spPr>
            <a:xfrm>
              <a:off x="840677" y="340755"/>
              <a:ext cx="1702007" cy="1702007"/>
            </a:xfrm>
            <a:prstGeom prst="sun">
              <a:avLst>
                <a:gd name="adj" fmla="val 15630"/>
              </a:avLst>
            </a:prstGeom>
            <a:solidFill>
              <a:srgbClr val="AE9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1162979" y="742441"/>
              <a:ext cx="1147902" cy="5239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spc="600" dirty="0">
                  <a:solidFill>
                    <a:prstClr val="black"/>
                  </a:solidFill>
                  <a:latin typeface="华文琥珀" panose="02010800040101010101" pitchFamily="2" charset="-122"/>
                  <a:ea typeface="华文琥珀" panose="02010800040101010101" pitchFamily="2" charset="-122"/>
                  <a:cs typeface="经典繁超宋" pitchFamily="49" charset="-122"/>
                </a:rPr>
                <a:t>目录</a:t>
              </a:r>
              <a:endParaRPr lang="zh-CN" altLang="en-US" sz="2800" spc="600" dirty="0">
                <a:solidFill>
                  <a:prstClr val="black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经典繁超宋" pitchFamily="49" charset="-122"/>
              </a:endParaRPr>
            </a:p>
          </p:txBody>
        </p:sp>
        <p:sp>
          <p:nvSpPr>
            <p:cNvPr id="14349" name="TextBox 179"/>
            <p:cNvSpPr txBox="1">
              <a:spLocks noChangeArrowheads="1"/>
            </p:cNvSpPr>
            <p:nvPr/>
          </p:nvSpPr>
          <p:spPr bwMode="auto">
            <a:xfrm>
              <a:off x="1044216" y="1236802"/>
              <a:ext cx="1188564" cy="277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   CONTENTS</a:t>
              </a:r>
              <a:endParaRPr lang="zh-CN" altLang="en-US" sz="12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4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3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1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3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1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3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1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3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1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300" tmFilter="0, 0; .2, .5; .8, .5; 1, 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150" autoRev="1" fill="hold"/>
                                        <p:tgtEl>
                                          <p:spTgt spid="1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300" tmFilter="0, 0; .2, .5; .8, .5; 1, 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150" autoRev="1" fill="hold"/>
                                        <p:tgtEl>
                                          <p:spTgt spid="2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300" tmFilter="0, 0; .2, .5; .8, .5; 1, 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150" autoRev="1" fill="hold"/>
                                        <p:tgtEl>
                                          <p:spTgt spid="1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E:\2013.3.28\党旗\责任与职位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-20638"/>
            <a:ext cx="9272588" cy="516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5" name="Picture 8" descr="E:\2013.3.28\党旗\责任与职位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7" t="58131" r="38164" b="2621"/>
          <a:stretch>
            <a:fillRect/>
          </a:stretch>
        </p:blipFill>
        <p:spPr bwMode="auto">
          <a:xfrm>
            <a:off x="3492500" y="3009900"/>
            <a:ext cx="21971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636" name="组合 7"/>
          <p:cNvGrpSpPr/>
          <p:nvPr/>
        </p:nvGrpSpPr>
        <p:grpSpPr bwMode="auto">
          <a:xfrm>
            <a:off x="6372225" y="836613"/>
            <a:ext cx="1946275" cy="2038350"/>
            <a:chOff x="917209" y="1435830"/>
            <a:chExt cx="1946958" cy="2039036"/>
          </a:xfrm>
        </p:grpSpPr>
        <p:pic>
          <p:nvPicPr>
            <p:cNvPr id="69645" name="Picture 10" descr="E:\2013.3.28\党旗\责任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262077">
              <a:off x="871170" y="1481869"/>
              <a:ext cx="2039036" cy="1946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 rot="21337889">
              <a:off x="953414" y="2016914"/>
              <a:ext cx="1871038" cy="769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rgbClr val="EEECE1"/>
                  </a:solidFill>
                  <a:effectLst>
                    <a:innerShdw blurRad="38100" dist="38100" dir="19200000">
                      <a:prstClr val="black"/>
                    </a:innerShdw>
                  </a:effectLst>
                  <a:latin typeface="经典繁超宋" pitchFamily="49" charset="-122"/>
                  <a:ea typeface="经典繁超宋" pitchFamily="49" charset="-122"/>
                  <a:cs typeface="经典繁超宋" pitchFamily="49" charset="-122"/>
                </a:rPr>
                <a:t>责任</a:t>
              </a:r>
              <a:endParaRPr lang="zh-CN" altLang="en-US" sz="4400" dirty="0">
                <a:solidFill>
                  <a:srgbClr val="EEECE1"/>
                </a:solidFill>
                <a:effectLst>
                  <a:innerShdw blurRad="38100" dist="38100" dir="19200000">
                    <a:prstClr val="black"/>
                  </a:innerShdw>
                </a:effectLst>
                <a:latin typeface="经典繁超宋" pitchFamily="49" charset="-122"/>
                <a:ea typeface="经典繁超宋" pitchFamily="49" charset="-122"/>
                <a:cs typeface="经典繁超宋" pitchFamily="49" charset="-122"/>
              </a:endParaRPr>
            </a:p>
          </p:txBody>
        </p:sp>
      </p:grpSp>
      <p:pic>
        <p:nvPicPr>
          <p:cNvPr id="69637" name="Picture 7" descr="E:\2013.3.28\党旗\责任与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1" t="39374" r="12062" b="28291"/>
          <a:stretch>
            <a:fillRect/>
          </a:stretch>
        </p:blipFill>
        <p:spPr bwMode="auto">
          <a:xfrm rot="618299">
            <a:off x="939800" y="2044700"/>
            <a:ext cx="71374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3"/>
          <p:cNvSpPr txBox="1">
            <a:spLocks noChangeArrowheads="1"/>
          </p:cNvSpPr>
          <p:nvPr/>
        </p:nvSpPr>
        <p:spPr bwMode="auto">
          <a:xfrm>
            <a:off x="3068340" y="1694328"/>
            <a:ext cx="3494266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  <a:sp3d prstMaterial="matte">
              <a:bevelB w="127000"/>
            </a:sp3d>
          </a:bodyPr>
          <a:lstStyle>
            <a:defPPr>
              <a:defRPr lang="zh-CN"/>
            </a:defPPr>
            <a:lvl1pPr algn="dist" fontAlgn="auto">
              <a:spcBef>
                <a:spcPts val="0"/>
              </a:spcBef>
              <a:spcAft>
                <a:spcPts val="0"/>
              </a:spcAft>
              <a:defRPr sz="1400" kern="1500">
                <a:ln w="952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bg1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经典仿宋简" pitchFamily="49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glow>
                    <a:prstClr val="white"/>
                  </a:glow>
                </a:effectLst>
              </a:rPr>
              <a:t>谢谢观看！</a:t>
            </a:r>
            <a:endParaRPr lang="zh-CN" altLang="en-US" sz="4000" b="1" dirty="0">
              <a:solidFill>
                <a:prstClr val="black">
                  <a:lumMod val="65000"/>
                  <a:lumOff val="35000"/>
                </a:prstClr>
              </a:solidFill>
              <a:effectLst>
                <a:glow>
                  <a:prstClr val="white"/>
                </a:glow>
              </a:effectLst>
            </a:endParaRPr>
          </a:p>
        </p:txBody>
      </p:sp>
      <p:sp>
        <p:nvSpPr>
          <p:cNvPr id="19" name="TextBox 22"/>
          <p:cNvSpPr txBox="1">
            <a:spLocks noChangeArrowheads="1"/>
          </p:cNvSpPr>
          <p:nvPr/>
        </p:nvSpPr>
        <p:spPr bwMode="auto">
          <a:xfrm>
            <a:off x="3105150" y="2346325"/>
            <a:ext cx="27479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 sz="3200">
                <a:solidFill>
                  <a:srgbClr val="404040"/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THANK YOU !</a:t>
            </a:r>
            <a:endParaRPr lang="zh-CN" altLang="en-US" sz="3200">
              <a:solidFill>
                <a:srgbClr val="404040"/>
              </a:solidFill>
              <a:latin typeface="Kozuka Gothic Pro H" panose="020B0800000000000000" pitchFamily="34" charset="-128"/>
              <a:ea typeface="Kozuka Gothic Pro H" panose="020B0800000000000000" pitchFamily="34" charset="-128"/>
            </a:endParaRPr>
          </a:p>
        </p:txBody>
      </p:sp>
      <p:grpSp>
        <p:nvGrpSpPr>
          <p:cNvPr id="69640" name="组合 19"/>
          <p:cNvGrpSpPr/>
          <p:nvPr/>
        </p:nvGrpSpPr>
        <p:grpSpPr bwMode="auto">
          <a:xfrm rot="964356">
            <a:off x="933450" y="730250"/>
            <a:ext cx="2265363" cy="2444750"/>
            <a:chOff x="1082432" y="1415506"/>
            <a:chExt cx="2265427" cy="2444401"/>
          </a:xfrm>
        </p:grpSpPr>
        <p:sp>
          <p:nvSpPr>
            <p:cNvPr id="21" name="椭圆 20"/>
            <p:cNvSpPr/>
            <p:nvPr/>
          </p:nvSpPr>
          <p:spPr>
            <a:xfrm rot="20663807">
              <a:off x="1071075" y="1413152"/>
              <a:ext cx="2014595" cy="201583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9643" name="TextBox 21"/>
            <p:cNvSpPr txBox="1">
              <a:spLocks noChangeArrowheads="1"/>
            </p:cNvSpPr>
            <p:nvPr/>
          </p:nvSpPr>
          <p:spPr bwMode="auto">
            <a:xfrm rot="-973386">
              <a:off x="1868020" y="1541920"/>
              <a:ext cx="912838" cy="461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solidFill>
                    <a:srgbClr val="595959"/>
                  </a:solidFill>
                  <a:latin typeface="百度综艺简体" panose="02010601030101010101" pitchFamily="2" charset="-122"/>
                  <a:ea typeface="百度综艺简体" panose="02010601030101010101" pitchFamily="2" charset="-122"/>
                  <a:cs typeface="经典繁超宋" pitchFamily="49" charset="-122"/>
                </a:rPr>
                <a:t>权力</a:t>
              </a:r>
              <a:endParaRPr lang="zh-CN" altLang="en-US" sz="2400">
                <a:solidFill>
                  <a:srgbClr val="595959"/>
                </a:solidFill>
                <a:latin typeface="百度综艺简体" panose="02010601030101010101" pitchFamily="2" charset="-122"/>
                <a:ea typeface="百度综艺简体" panose="02010601030101010101" pitchFamily="2" charset="-122"/>
                <a:cs typeface="经典繁超宋" pitchFamily="49" charset="-122"/>
              </a:endParaRPr>
            </a:p>
          </p:txBody>
        </p:sp>
        <p:pic>
          <p:nvPicPr>
            <p:cNvPr id="6964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936193">
              <a:off x="1622209" y="1431759"/>
              <a:ext cx="1725650" cy="2428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任意多边形 177"/>
          <p:cNvSpPr/>
          <p:nvPr/>
        </p:nvSpPr>
        <p:spPr>
          <a:xfrm>
            <a:off x="5576888" y="-220663"/>
            <a:ext cx="228600" cy="1511301"/>
          </a:xfrm>
          <a:custGeom>
            <a:avLst/>
            <a:gdLst>
              <a:gd name="connsiteX0" fmla="*/ 228600 w 228600"/>
              <a:gd name="connsiteY0" fmla="*/ 0 h 1511300"/>
              <a:gd name="connsiteX1" fmla="*/ 0 w 228600"/>
              <a:gd name="connsiteY1" fmla="*/ 1511300 h 1511300"/>
              <a:gd name="connsiteX2" fmla="*/ 0 w 228600"/>
              <a:gd name="connsiteY2" fmla="*/ 151130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511300">
                <a:moveTo>
                  <a:pt x="228600" y="0"/>
                </a:moveTo>
                <a:lnTo>
                  <a:pt x="0" y="1511300"/>
                </a:lnTo>
                <a:lnTo>
                  <a:pt x="0" y="151130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387" name="Freeform 15"/>
          <p:cNvSpPr/>
          <p:nvPr/>
        </p:nvSpPr>
        <p:spPr bwMode="auto">
          <a:xfrm rot="416837">
            <a:off x="2698750" y="3730625"/>
            <a:ext cx="4560888" cy="1450975"/>
          </a:xfrm>
          <a:custGeom>
            <a:avLst/>
            <a:gdLst>
              <a:gd name="T0" fmla="*/ 52890 w 4561076"/>
              <a:gd name="T1" fmla="*/ 549745 h 1450790"/>
              <a:gd name="T2" fmla="*/ 4559948 w 4561076"/>
              <a:gd name="T3" fmla="*/ 0 h 1450790"/>
              <a:gd name="T4" fmla="*/ 4502873 w 4561076"/>
              <a:gd name="T5" fmla="*/ 973500 h 1450790"/>
              <a:gd name="T6" fmla="*/ 0 w 4561076"/>
              <a:gd name="T7" fmla="*/ 1451900 h 1450790"/>
              <a:gd name="T8" fmla="*/ 52890 w 4561076"/>
              <a:gd name="T9" fmla="*/ 549745 h 14507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61076" h="1450790">
                <a:moveTo>
                  <a:pt x="52902" y="549325"/>
                </a:moveTo>
                <a:lnTo>
                  <a:pt x="4561076" y="0"/>
                </a:lnTo>
                <a:cubicBezTo>
                  <a:pt x="4549504" y="197180"/>
                  <a:pt x="4531622" y="501886"/>
                  <a:pt x="4503989" y="972756"/>
                </a:cubicBezTo>
                <a:lnTo>
                  <a:pt x="0" y="1450790"/>
                </a:lnTo>
                <a:cubicBezTo>
                  <a:pt x="12422" y="1239109"/>
                  <a:pt x="29480" y="948445"/>
                  <a:pt x="52902" y="549325"/>
                </a:cubicBezTo>
                <a:close/>
              </a:path>
            </a:pathLst>
          </a:custGeom>
          <a:solidFill>
            <a:srgbClr val="AE99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388" name="组合 1"/>
          <p:cNvGrpSpPr/>
          <p:nvPr/>
        </p:nvGrpSpPr>
        <p:grpSpPr bwMode="auto">
          <a:xfrm>
            <a:off x="4310063" y="1152525"/>
            <a:ext cx="2011362" cy="830263"/>
            <a:chOff x="5525085" y="1200560"/>
            <a:chExt cx="2011365" cy="829677"/>
          </a:xfrm>
        </p:grpSpPr>
        <p:sp>
          <p:nvSpPr>
            <p:cNvPr id="16407" name="Freeform 15"/>
            <p:cNvSpPr/>
            <p:nvPr/>
          </p:nvSpPr>
          <p:spPr bwMode="auto">
            <a:xfrm rot="416837">
              <a:off x="5525085" y="1200560"/>
              <a:ext cx="2011365" cy="829677"/>
            </a:xfrm>
            <a:custGeom>
              <a:avLst/>
              <a:gdLst>
                <a:gd name="T0" fmla="*/ 1106568 w 2011365"/>
                <a:gd name="T1" fmla="*/ 550 h 829677"/>
                <a:gd name="T2" fmla="*/ 1652255 w 2011365"/>
                <a:gd name="T3" fmla="*/ 232201 h 829677"/>
                <a:gd name="T4" fmla="*/ 2011365 w 2011365"/>
                <a:gd name="T5" fmla="*/ 584591 h 829677"/>
                <a:gd name="T6" fmla="*/ 0 w 2011365"/>
                <a:gd name="T7" fmla="*/ 829677 h 829677"/>
                <a:gd name="T8" fmla="*/ 1036693 w 2011365"/>
                <a:gd name="T9" fmla="*/ 9190 h 829677"/>
                <a:gd name="T10" fmla="*/ 1106568 w 2011365"/>
                <a:gd name="T11" fmla="*/ 550 h 8296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11365" h="829677">
                  <a:moveTo>
                    <a:pt x="1106568" y="550"/>
                  </a:moveTo>
                  <a:cubicBezTo>
                    <a:pt x="1273359" y="-7371"/>
                    <a:pt x="1464986" y="70320"/>
                    <a:pt x="1652255" y="232201"/>
                  </a:cubicBezTo>
                  <a:lnTo>
                    <a:pt x="2011365" y="584591"/>
                  </a:lnTo>
                  <a:lnTo>
                    <a:pt x="0" y="829677"/>
                  </a:lnTo>
                  <a:lnTo>
                    <a:pt x="1036693" y="9190"/>
                  </a:lnTo>
                  <a:cubicBezTo>
                    <a:pt x="1059421" y="4560"/>
                    <a:pt x="1082741" y="1681"/>
                    <a:pt x="1106568" y="550"/>
                  </a:cubicBezTo>
                  <a:close/>
                </a:path>
              </a:pathLst>
            </a:custGeom>
            <a:solidFill>
              <a:srgbClr val="AE9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6" name="Group 5"/>
            <p:cNvGrpSpPr>
              <a:grpSpLocks noChangeAspect="1"/>
            </p:cNvGrpSpPr>
            <p:nvPr/>
          </p:nvGrpSpPr>
          <p:grpSpPr bwMode="auto">
            <a:xfrm rot="13500000">
              <a:off x="6537921" y="1398274"/>
              <a:ext cx="236032" cy="260521"/>
              <a:chOff x="2411" y="1015"/>
              <a:chExt cx="1098" cy="1056"/>
            </a:xfrm>
            <a:solidFill>
              <a:schemeClr val="bg1"/>
            </a:solidFill>
          </p:grpSpPr>
          <p:sp>
            <p:nvSpPr>
              <p:cNvPr id="197" name="Freeform 6"/>
              <p:cNvSpPr/>
              <p:nvPr/>
            </p:nvSpPr>
            <p:spPr bwMode="auto">
              <a:xfrm>
                <a:off x="3207" y="1983"/>
                <a:ext cx="19" cy="9"/>
              </a:xfrm>
              <a:custGeom>
                <a:avLst/>
                <a:gdLst>
                  <a:gd name="T0" fmla="*/ 29 w 8"/>
                  <a:gd name="T1" fmla="*/ 20 h 4"/>
                  <a:gd name="T2" fmla="*/ 33 w 8"/>
                  <a:gd name="T3" fmla="*/ 5 h 4"/>
                  <a:gd name="T4" fmla="*/ 29 w 8"/>
                  <a:gd name="T5" fmla="*/ 2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5" y="4"/>
                    </a:moveTo>
                    <a:cubicBezTo>
                      <a:pt x="8" y="0"/>
                      <a:pt x="0" y="3"/>
                      <a:pt x="6" y="1"/>
                    </a:cubicBezTo>
                    <a:cubicBezTo>
                      <a:pt x="7" y="2"/>
                      <a:pt x="7" y="4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8" name="Freeform 7"/>
              <p:cNvSpPr/>
              <p:nvPr/>
            </p:nvSpPr>
            <p:spPr bwMode="auto">
              <a:xfrm>
                <a:off x="2411" y="1015"/>
                <a:ext cx="1098" cy="1056"/>
              </a:xfrm>
              <a:custGeom>
                <a:avLst/>
                <a:gdLst>
                  <a:gd name="T0" fmla="*/ 2413 w 465"/>
                  <a:gd name="T1" fmla="*/ 1389 h 447"/>
                  <a:gd name="T2" fmla="*/ 2409 w 465"/>
                  <a:gd name="T3" fmla="*/ 1176 h 447"/>
                  <a:gd name="T4" fmla="*/ 2241 w 465"/>
                  <a:gd name="T5" fmla="*/ 798 h 447"/>
                  <a:gd name="T6" fmla="*/ 2170 w 465"/>
                  <a:gd name="T7" fmla="*/ 676 h 447"/>
                  <a:gd name="T8" fmla="*/ 1868 w 465"/>
                  <a:gd name="T9" fmla="*/ 357 h 447"/>
                  <a:gd name="T10" fmla="*/ 1740 w 465"/>
                  <a:gd name="T11" fmla="*/ 283 h 447"/>
                  <a:gd name="T12" fmla="*/ 1499 w 465"/>
                  <a:gd name="T13" fmla="*/ 234 h 447"/>
                  <a:gd name="T14" fmla="*/ 1299 w 465"/>
                  <a:gd name="T15" fmla="*/ 201 h 447"/>
                  <a:gd name="T16" fmla="*/ 1176 w 465"/>
                  <a:gd name="T17" fmla="*/ 189 h 447"/>
                  <a:gd name="T18" fmla="*/ 1081 w 465"/>
                  <a:gd name="T19" fmla="*/ 229 h 447"/>
                  <a:gd name="T20" fmla="*/ 864 w 465"/>
                  <a:gd name="T21" fmla="*/ 319 h 447"/>
                  <a:gd name="T22" fmla="*/ 746 w 465"/>
                  <a:gd name="T23" fmla="*/ 373 h 447"/>
                  <a:gd name="T24" fmla="*/ 647 w 465"/>
                  <a:gd name="T25" fmla="*/ 468 h 447"/>
                  <a:gd name="T26" fmla="*/ 508 w 465"/>
                  <a:gd name="T27" fmla="*/ 574 h 447"/>
                  <a:gd name="T28" fmla="*/ 390 w 465"/>
                  <a:gd name="T29" fmla="*/ 730 h 447"/>
                  <a:gd name="T30" fmla="*/ 274 w 465"/>
                  <a:gd name="T31" fmla="*/ 938 h 447"/>
                  <a:gd name="T32" fmla="*/ 262 w 465"/>
                  <a:gd name="T33" fmla="*/ 1037 h 447"/>
                  <a:gd name="T34" fmla="*/ 217 w 465"/>
                  <a:gd name="T35" fmla="*/ 1127 h 447"/>
                  <a:gd name="T36" fmla="*/ 229 w 465"/>
                  <a:gd name="T37" fmla="*/ 1217 h 447"/>
                  <a:gd name="T38" fmla="*/ 229 w 465"/>
                  <a:gd name="T39" fmla="*/ 1250 h 447"/>
                  <a:gd name="T40" fmla="*/ 241 w 465"/>
                  <a:gd name="T41" fmla="*/ 1361 h 447"/>
                  <a:gd name="T42" fmla="*/ 312 w 465"/>
                  <a:gd name="T43" fmla="*/ 1680 h 447"/>
                  <a:gd name="T44" fmla="*/ 368 w 465"/>
                  <a:gd name="T45" fmla="*/ 1791 h 447"/>
                  <a:gd name="T46" fmla="*/ 423 w 465"/>
                  <a:gd name="T47" fmla="*/ 1885 h 447"/>
                  <a:gd name="T48" fmla="*/ 602 w 465"/>
                  <a:gd name="T49" fmla="*/ 2088 h 447"/>
                  <a:gd name="T50" fmla="*/ 619 w 465"/>
                  <a:gd name="T51" fmla="*/ 2171 h 447"/>
                  <a:gd name="T52" fmla="*/ 730 w 465"/>
                  <a:gd name="T53" fmla="*/ 2176 h 447"/>
                  <a:gd name="T54" fmla="*/ 824 w 465"/>
                  <a:gd name="T55" fmla="*/ 2171 h 447"/>
                  <a:gd name="T56" fmla="*/ 926 w 465"/>
                  <a:gd name="T57" fmla="*/ 2232 h 447"/>
                  <a:gd name="T58" fmla="*/ 970 w 465"/>
                  <a:gd name="T59" fmla="*/ 2221 h 447"/>
                  <a:gd name="T60" fmla="*/ 1015 w 465"/>
                  <a:gd name="T61" fmla="*/ 2254 h 447"/>
                  <a:gd name="T62" fmla="*/ 1093 w 465"/>
                  <a:gd name="T63" fmla="*/ 2327 h 447"/>
                  <a:gd name="T64" fmla="*/ 1200 w 465"/>
                  <a:gd name="T65" fmla="*/ 2289 h 447"/>
                  <a:gd name="T66" fmla="*/ 1249 w 465"/>
                  <a:gd name="T67" fmla="*/ 2315 h 447"/>
                  <a:gd name="T68" fmla="*/ 1332 w 465"/>
                  <a:gd name="T69" fmla="*/ 2282 h 447"/>
                  <a:gd name="T70" fmla="*/ 1426 w 465"/>
                  <a:gd name="T71" fmla="*/ 2273 h 447"/>
                  <a:gd name="T72" fmla="*/ 1393 w 465"/>
                  <a:gd name="T73" fmla="*/ 2344 h 447"/>
                  <a:gd name="T74" fmla="*/ 1544 w 465"/>
                  <a:gd name="T75" fmla="*/ 2273 h 447"/>
                  <a:gd name="T76" fmla="*/ 1806 w 465"/>
                  <a:gd name="T77" fmla="*/ 2261 h 447"/>
                  <a:gd name="T78" fmla="*/ 1880 w 465"/>
                  <a:gd name="T79" fmla="*/ 2237 h 447"/>
                  <a:gd name="T80" fmla="*/ 2012 w 465"/>
                  <a:gd name="T81" fmla="*/ 2131 h 447"/>
                  <a:gd name="T82" fmla="*/ 1979 w 465"/>
                  <a:gd name="T83" fmla="*/ 2204 h 447"/>
                  <a:gd name="T84" fmla="*/ 1830 w 465"/>
                  <a:gd name="T85" fmla="*/ 2266 h 447"/>
                  <a:gd name="T86" fmla="*/ 1573 w 465"/>
                  <a:gd name="T87" fmla="*/ 2438 h 447"/>
                  <a:gd name="T88" fmla="*/ 1048 w 465"/>
                  <a:gd name="T89" fmla="*/ 2483 h 447"/>
                  <a:gd name="T90" fmla="*/ 508 w 465"/>
                  <a:gd name="T91" fmla="*/ 2261 h 447"/>
                  <a:gd name="T92" fmla="*/ 184 w 465"/>
                  <a:gd name="T93" fmla="*/ 1897 h 447"/>
                  <a:gd name="T94" fmla="*/ 45 w 465"/>
                  <a:gd name="T95" fmla="*/ 1569 h 447"/>
                  <a:gd name="T96" fmla="*/ 118 w 465"/>
                  <a:gd name="T97" fmla="*/ 832 h 447"/>
                  <a:gd name="T98" fmla="*/ 335 w 465"/>
                  <a:gd name="T99" fmla="*/ 508 h 447"/>
                  <a:gd name="T100" fmla="*/ 737 w 465"/>
                  <a:gd name="T101" fmla="*/ 217 h 447"/>
                  <a:gd name="T102" fmla="*/ 2257 w 465"/>
                  <a:gd name="T103" fmla="*/ 480 h 447"/>
                  <a:gd name="T104" fmla="*/ 2475 w 465"/>
                  <a:gd name="T105" fmla="*/ 881 h 447"/>
                  <a:gd name="T106" fmla="*/ 2146 w 465"/>
                  <a:gd name="T107" fmla="*/ 2043 h 4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65" h="447">
                    <a:moveTo>
                      <a:pt x="385" y="366"/>
                    </a:moveTo>
                    <a:cubicBezTo>
                      <a:pt x="387" y="349"/>
                      <a:pt x="407" y="338"/>
                      <a:pt x="408" y="320"/>
                    </a:cubicBezTo>
                    <a:cubicBezTo>
                      <a:pt x="409" y="318"/>
                      <a:pt x="413" y="323"/>
                      <a:pt x="414" y="318"/>
                    </a:cubicBezTo>
                    <a:cubicBezTo>
                      <a:pt x="414" y="301"/>
                      <a:pt x="425" y="280"/>
                      <a:pt x="434" y="260"/>
                    </a:cubicBezTo>
                    <a:cubicBezTo>
                      <a:pt x="435" y="262"/>
                      <a:pt x="435" y="262"/>
                      <a:pt x="435" y="262"/>
                    </a:cubicBezTo>
                    <a:cubicBezTo>
                      <a:pt x="437" y="258"/>
                      <a:pt x="433" y="253"/>
                      <a:pt x="433" y="249"/>
                    </a:cubicBezTo>
                    <a:cubicBezTo>
                      <a:pt x="434" y="249"/>
                      <a:pt x="435" y="250"/>
                      <a:pt x="436" y="250"/>
                    </a:cubicBezTo>
                    <a:cubicBezTo>
                      <a:pt x="433" y="248"/>
                      <a:pt x="435" y="242"/>
                      <a:pt x="433" y="240"/>
                    </a:cubicBezTo>
                    <a:cubicBezTo>
                      <a:pt x="434" y="239"/>
                      <a:pt x="437" y="239"/>
                      <a:pt x="438" y="237"/>
                    </a:cubicBezTo>
                    <a:cubicBezTo>
                      <a:pt x="435" y="235"/>
                      <a:pt x="435" y="235"/>
                      <a:pt x="435" y="235"/>
                    </a:cubicBezTo>
                    <a:cubicBezTo>
                      <a:pt x="426" y="229"/>
                      <a:pt x="435" y="219"/>
                      <a:pt x="430" y="211"/>
                    </a:cubicBezTo>
                    <a:cubicBezTo>
                      <a:pt x="431" y="211"/>
                      <a:pt x="431" y="212"/>
                      <a:pt x="432" y="211"/>
                    </a:cubicBezTo>
                    <a:cubicBezTo>
                      <a:pt x="425" y="198"/>
                      <a:pt x="423" y="182"/>
                      <a:pt x="416" y="168"/>
                    </a:cubicBezTo>
                    <a:cubicBezTo>
                      <a:pt x="418" y="168"/>
                      <a:pt x="420" y="168"/>
                      <a:pt x="421" y="167"/>
                    </a:cubicBezTo>
                    <a:cubicBezTo>
                      <a:pt x="417" y="167"/>
                      <a:pt x="415" y="163"/>
                      <a:pt x="413" y="160"/>
                    </a:cubicBezTo>
                    <a:cubicBezTo>
                      <a:pt x="416" y="156"/>
                      <a:pt x="407" y="155"/>
                      <a:pt x="407" y="150"/>
                    </a:cubicBezTo>
                    <a:cubicBezTo>
                      <a:pt x="408" y="150"/>
                      <a:pt x="408" y="150"/>
                      <a:pt x="408" y="150"/>
                    </a:cubicBezTo>
                    <a:cubicBezTo>
                      <a:pt x="403" y="148"/>
                      <a:pt x="408" y="144"/>
                      <a:pt x="402" y="143"/>
                    </a:cubicBezTo>
                    <a:cubicBezTo>
                      <a:pt x="404" y="140"/>
                      <a:pt x="404" y="140"/>
                      <a:pt x="404" y="140"/>
                    </a:cubicBezTo>
                    <a:cubicBezTo>
                      <a:pt x="398" y="141"/>
                      <a:pt x="404" y="134"/>
                      <a:pt x="400" y="133"/>
                    </a:cubicBezTo>
                    <a:cubicBezTo>
                      <a:pt x="399" y="134"/>
                      <a:pt x="399" y="134"/>
                      <a:pt x="399" y="134"/>
                    </a:cubicBezTo>
                    <a:cubicBezTo>
                      <a:pt x="397" y="132"/>
                      <a:pt x="398" y="130"/>
                      <a:pt x="396" y="128"/>
                    </a:cubicBezTo>
                    <a:cubicBezTo>
                      <a:pt x="397" y="127"/>
                      <a:pt x="397" y="127"/>
                      <a:pt x="397" y="127"/>
                    </a:cubicBezTo>
                    <a:cubicBezTo>
                      <a:pt x="392" y="123"/>
                      <a:pt x="393" y="119"/>
                      <a:pt x="389" y="121"/>
                    </a:cubicBezTo>
                    <a:cubicBezTo>
                      <a:pt x="391" y="118"/>
                      <a:pt x="394" y="125"/>
                      <a:pt x="396" y="119"/>
                    </a:cubicBezTo>
                    <a:cubicBezTo>
                      <a:pt x="382" y="106"/>
                      <a:pt x="369" y="91"/>
                      <a:pt x="354" y="78"/>
                    </a:cubicBezTo>
                    <a:cubicBezTo>
                      <a:pt x="353" y="75"/>
                      <a:pt x="352" y="74"/>
                      <a:pt x="353" y="72"/>
                    </a:cubicBezTo>
                    <a:cubicBezTo>
                      <a:pt x="351" y="72"/>
                      <a:pt x="346" y="69"/>
                      <a:pt x="344" y="69"/>
                    </a:cubicBezTo>
                    <a:cubicBezTo>
                      <a:pt x="344" y="70"/>
                      <a:pt x="344" y="67"/>
                      <a:pt x="343" y="66"/>
                    </a:cubicBezTo>
                    <a:cubicBezTo>
                      <a:pt x="341" y="63"/>
                      <a:pt x="337" y="68"/>
                      <a:pt x="335" y="64"/>
                    </a:cubicBezTo>
                    <a:cubicBezTo>
                      <a:pt x="337" y="64"/>
                      <a:pt x="338" y="63"/>
                      <a:pt x="339" y="61"/>
                    </a:cubicBezTo>
                    <a:cubicBezTo>
                      <a:pt x="334" y="62"/>
                      <a:pt x="330" y="60"/>
                      <a:pt x="326" y="59"/>
                    </a:cubicBezTo>
                    <a:cubicBezTo>
                      <a:pt x="327" y="58"/>
                      <a:pt x="328" y="58"/>
                      <a:pt x="329" y="57"/>
                    </a:cubicBezTo>
                    <a:cubicBezTo>
                      <a:pt x="323" y="58"/>
                      <a:pt x="323" y="52"/>
                      <a:pt x="318" y="53"/>
                    </a:cubicBezTo>
                    <a:cubicBezTo>
                      <a:pt x="320" y="51"/>
                      <a:pt x="320" y="51"/>
                      <a:pt x="320" y="51"/>
                    </a:cubicBezTo>
                    <a:cubicBezTo>
                      <a:pt x="316" y="46"/>
                      <a:pt x="316" y="55"/>
                      <a:pt x="312" y="51"/>
                    </a:cubicBezTo>
                    <a:cubicBezTo>
                      <a:pt x="314" y="51"/>
                      <a:pt x="314" y="50"/>
                      <a:pt x="314" y="49"/>
                    </a:cubicBezTo>
                    <a:cubicBezTo>
                      <a:pt x="308" y="51"/>
                      <a:pt x="302" y="47"/>
                      <a:pt x="296" y="47"/>
                    </a:cubicBezTo>
                    <a:cubicBezTo>
                      <a:pt x="297" y="46"/>
                      <a:pt x="297" y="46"/>
                      <a:pt x="297" y="46"/>
                    </a:cubicBezTo>
                    <a:cubicBezTo>
                      <a:pt x="292" y="45"/>
                      <a:pt x="287" y="41"/>
                      <a:pt x="281" y="42"/>
                    </a:cubicBezTo>
                    <a:cubicBezTo>
                      <a:pt x="279" y="40"/>
                      <a:pt x="283" y="36"/>
                      <a:pt x="277" y="36"/>
                    </a:cubicBezTo>
                    <a:cubicBezTo>
                      <a:pt x="276" y="40"/>
                      <a:pt x="267" y="35"/>
                      <a:pt x="269" y="42"/>
                    </a:cubicBezTo>
                    <a:cubicBezTo>
                      <a:pt x="265" y="39"/>
                      <a:pt x="258" y="37"/>
                      <a:pt x="254" y="38"/>
                    </a:cubicBezTo>
                    <a:cubicBezTo>
                      <a:pt x="257" y="36"/>
                      <a:pt x="253" y="32"/>
                      <a:pt x="257" y="32"/>
                    </a:cubicBezTo>
                    <a:cubicBezTo>
                      <a:pt x="254" y="28"/>
                      <a:pt x="254" y="28"/>
                      <a:pt x="254" y="28"/>
                    </a:cubicBezTo>
                    <a:cubicBezTo>
                      <a:pt x="255" y="26"/>
                      <a:pt x="257" y="29"/>
                      <a:pt x="257" y="27"/>
                    </a:cubicBezTo>
                    <a:cubicBezTo>
                      <a:pt x="255" y="27"/>
                      <a:pt x="248" y="28"/>
                      <a:pt x="247" y="27"/>
                    </a:cubicBezTo>
                    <a:cubicBezTo>
                      <a:pt x="242" y="30"/>
                      <a:pt x="239" y="35"/>
                      <a:pt x="233" y="36"/>
                    </a:cubicBezTo>
                    <a:cubicBezTo>
                      <a:pt x="236" y="34"/>
                      <a:pt x="231" y="30"/>
                      <a:pt x="233" y="29"/>
                    </a:cubicBezTo>
                    <a:cubicBezTo>
                      <a:pt x="230" y="32"/>
                      <a:pt x="228" y="35"/>
                      <a:pt x="225" y="39"/>
                    </a:cubicBezTo>
                    <a:cubicBezTo>
                      <a:pt x="223" y="39"/>
                      <a:pt x="224" y="35"/>
                      <a:pt x="222" y="36"/>
                    </a:cubicBezTo>
                    <a:cubicBezTo>
                      <a:pt x="222" y="38"/>
                      <a:pt x="221" y="39"/>
                      <a:pt x="220" y="40"/>
                    </a:cubicBezTo>
                    <a:cubicBezTo>
                      <a:pt x="219" y="39"/>
                      <a:pt x="212" y="41"/>
                      <a:pt x="211" y="36"/>
                    </a:cubicBezTo>
                    <a:cubicBezTo>
                      <a:pt x="209" y="35"/>
                      <a:pt x="214" y="35"/>
                      <a:pt x="211" y="34"/>
                    </a:cubicBezTo>
                    <a:cubicBezTo>
                      <a:pt x="208" y="34"/>
                      <a:pt x="208" y="36"/>
                      <a:pt x="204" y="36"/>
                    </a:cubicBezTo>
                    <a:cubicBezTo>
                      <a:pt x="204" y="36"/>
                      <a:pt x="204" y="36"/>
                      <a:pt x="204" y="36"/>
                    </a:cubicBezTo>
                    <a:cubicBezTo>
                      <a:pt x="201" y="35"/>
                      <a:pt x="197" y="39"/>
                      <a:pt x="200" y="41"/>
                    </a:cubicBezTo>
                    <a:cubicBezTo>
                      <a:pt x="202" y="41"/>
                      <a:pt x="199" y="38"/>
                      <a:pt x="202" y="39"/>
                    </a:cubicBezTo>
                    <a:cubicBezTo>
                      <a:pt x="200" y="42"/>
                      <a:pt x="196" y="44"/>
                      <a:pt x="193" y="44"/>
                    </a:cubicBezTo>
                    <a:cubicBezTo>
                      <a:pt x="194" y="43"/>
                      <a:pt x="194" y="42"/>
                      <a:pt x="194" y="41"/>
                    </a:cubicBezTo>
                    <a:cubicBezTo>
                      <a:pt x="190" y="45"/>
                      <a:pt x="185" y="48"/>
                      <a:pt x="181" y="51"/>
                    </a:cubicBezTo>
                    <a:cubicBezTo>
                      <a:pt x="181" y="53"/>
                      <a:pt x="181" y="46"/>
                      <a:pt x="182" y="47"/>
                    </a:cubicBezTo>
                    <a:cubicBezTo>
                      <a:pt x="175" y="45"/>
                      <a:pt x="170" y="55"/>
                      <a:pt x="164" y="53"/>
                    </a:cubicBezTo>
                    <a:cubicBezTo>
                      <a:pt x="164" y="52"/>
                      <a:pt x="165" y="56"/>
                      <a:pt x="165" y="55"/>
                    </a:cubicBezTo>
                    <a:cubicBezTo>
                      <a:pt x="162" y="56"/>
                      <a:pt x="161" y="52"/>
                      <a:pt x="159" y="54"/>
                    </a:cubicBezTo>
                    <a:cubicBezTo>
                      <a:pt x="158" y="53"/>
                      <a:pt x="157" y="56"/>
                      <a:pt x="155" y="57"/>
                    </a:cubicBezTo>
                    <a:cubicBezTo>
                      <a:pt x="155" y="59"/>
                      <a:pt x="154" y="57"/>
                      <a:pt x="156" y="56"/>
                    </a:cubicBezTo>
                    <a:cubicBezTo>
                      <a:pt x="154" y="59"/>
                      <a:pt x="144" y="66"/>
                      <a:pt x="137" y="67"/>
                    </a:cubicBezTo>
                    <a:cubicBezTo>
                      <a:pt x="137" y="68"/>
                      <a:pt x="135" y="74"/>
                      <a:pt x="134" y="74"/>
                    </a:cubicBezTo>
                    <a:cubicBezTo>
                      <a:pt x="133" y="71"/>
                      <a:pt x="133" y="71"/>
                      <a:pt x="133" y="71"/>
                    </a:cubicBezTo>
                    <a:cubicBezTo>
                      <a:pt x="131" y="70"/>
                      <a:pt x="128" y="74"/>
                      <a:pt x="127" y="72"/>
                    </a:cubicBezTo>
                    <a:cubicBezTo>
                      <a:pt x="126" y="77"/>
                      <a:pt x="136" y="63"/>
                      <a:pt x="134" y="67"/>
                    </a:cubicBezTo>
                    <a:cubicBezTo>
                      <a:pt x="132" y="66"/>
                      <a:pt x="131" y="75"/>
                      <a:pt x="130" y="71"/>
                    </a:cubicBezTo>
                    <a:cubicBezTo>
                      <a:pt x="127" y="73"/>
                      <a:pt x="126" y="77"/>
                      <a:pt x="122" y="77"/>
                    </a:cubicBezTo>
                    <a:cubicBezTo>
                      <a:pt x="123" y="76"/>
                      <a:pt x="122" y="71"/>
                      <a:pt x="120" y="73"/>
                    </a:cubicBezTo>
                    <a:cubicBezTo>
                      <a:pt x="116" y="76"/>
                      <a:pt x="119" y="75"/>
                      <a:pt x="117" y="78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8" y="83"/>
                      <a:pt x="112" y="83"/>
                      <a:pt x="116" y="84"/>
                    </a:cubicBezTo>
                    <a:cubicBezTo>
                      <a:pt x="114" y="83"/>
                      <a:pt x="111" y="89"/>
                      <a:pt x="109" y="85"/>
                    </a:cubicBezTo>
                    <a:cubicBezTo>
                      <a:pt x="107" y="82"/>
                      <a:pt x="107" y="82"/>
                      <a:pt x="107" y="82"/>
                    </a:cubicBezTo>
                    <a:cubicBezTo>
                      <a:pt x="105" y="83"/>
                      <a:pt x="107" y="87"/>
                      <a:pt x="107" y="90"/>
                    </a:cubicBezTo>
                    <a:cubicBezTo>
                      <a:pt x="106" y="90"/>
                      <a:pt x="105" y="89"/>
                      <a:pt x="105" y="89"/>
                    </a:cubicBezTo>
                    <a:cubicBezTo>
                      <a:pt x="109" y="94"/>
                      <a:pt x="101" y="92"/>
                      <a:pt x="103" y="97"/>
                    </a:cubicBezTo>
                    <a:cubicBezTo>
                      <a:pt x="98" y="98"/>
                      <a:pt x="95" y="104"/>
                      <a:pt x="91" y="103"/>
                    </a:cubicBezTo>
                    <a:cubicBezTo>
                      <a:pt x="90" y="106"/>
                      <a:pt x="90" y="110"/>
                      <a:pt x="86" y="112"/>
                    </a:cubicBezTo>
                    <a:cubicBezTo>
                      <a:pt x="86" y="111"/>
                      <a:pt x="87" y="110"/>
                      <a:pt x="86" y="109"/>
                    </a:cubicBezTo>
                    <a:cubicBezTo>
                      <a:pt x="83" y="109"/>
                      <a:pt x="84" y="111"/>
                      <a:pt x="83" y="113"/>
                    </a:cubicBezTo>
                    <a:cubicBezTo>
                      <a:pt x="83" y="112"/>
                      <a:pt x="78" y="114"/>
                      <a:pt x="75" y="115"/>
                    </a:cubicBezTo>
                    <a:cubicBezTo>
                      <a:pt x="74" y="119"/>
                      <a:pt x="77" y="120"/>
                      <a:pt x="79" y="121"/>
                    </a:cubicBezTo>
                    <a:cubicBezTo>
                      <a:pt x="72" y="120"/>
                      <a:pt x="77" y="131"/>
                      <a:pt x="70" y="131"/>
                    </a:cubicBezTo>
                    <a:cubicBezTo>
                      <a:pt x="70" y="129"/>
                      <a:pt x="70" y="125"/>
                      <a:pt x="68" y="127"/>
                    </a:cubicBezTo>
                    <a:cubicBezTo>
                      <a:pt x="61" y="126"/>
                      <a:pt x="68" y="134"/>
                      <a:pt x="64" y="137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5" y="139"/>
                      <a:pt x="67" y="145"/>
                      <a:pt x="63" y="143"/>
                    </a:cubicBezTo>
                    <a:cubicBezTo>
                      <a:pt x="64" y="145"/>
                      <a:pt x="59" y="147"/>
                      <a:pt x="64" y="149"/>
                    </a:cubicBezTo>
                    <a:cubicBezTo>
                      <a:pt x="57" y="154"/>
                      <a:pt x="58" y="166"/>
                      <a:pt x="49" y="168"/>
                    </a:cubicBezTo>
                    <a:cubicBezTo>
                      <a:pt x="49" y="169"/>
                      <a:pt x="48" y="171"/>
                      <a:pt x="50" y="172"/>
                    </a:cubicBezTo>
                    <a:cubicBezTo>
                      <a:pt x="53" y="171"/>
                      <a:pt x="49" y="168"/>
                      <a:pt x="51" y="168"/>
                    </a:cubicBezTo>
                    <a:cubicBezTo>
                      <a:pt x="51" y="169"/>
                      <a:pt x="52" y="170"/>
                      <a:pt x="53" y="170"/>
                    </a:cubicBezTo>
                    <a:cubicBezTo>
                      <a:pt x="51" y="172"/>
                      <a:pt x="50" y="174"/>
                      <a:pt x="47" y="171"/>
                    </a:cubicBezTo>
                    <a:cubicBezTo>
                      <a:pt x="42" y="175"/>
                      <a:pt x="53" y="178"/>
                      <a:pt x="49" y="184"/>
                    </a:cubicBezTo>
                    <a:cubicBezTo>
                      <a:pt x="48" y="183"/>
                      <a:pt x="47" y="184"/>
                      <a:pt x="47" y="186"/>
                    </a:cubicBezTo>
                    <a:cubicBezTo>
                      <a:pt x="49" y="190"/>
                      <a:pt x="49" y="190"/>
                      <a:pt x="49" y="190"/>
                    </a:cubicBezTo>
                    <a:cubicBezTo>
                      <a:pt x="47" y="194"/>
                      <a:pt x="44" y="191"/>
                      <a:pt x="41" y="191"/>
                    </a:cubicBezTo>
                    <a:cubicBezTo>
                      <a:pt x="41" y="193"/>
                      <a:pt x="40" y="196"/>
                      <a:pt x="42" y="198"/>
                    </a:cubicBezTo>
                    <a:cubicBezTo>
                      <a:pt x="38" y="200"/>
                      <a:pt x="38" y="200"/>
                      <a:pt x="38" y="200"/>
                    </a:cubicBezTo>
                    <a:cubicBezTo>
                      <a:pt x="41" y="198"/>
                      <a:pt x="39" y="202"/>
                      <a:pt x="40" y="203"/>
                    </a:cubicBezTo>
                    <a:cubicBezTo>
                      <a:pt x="39" y="202"/>
                      <a:pt x="39" y="202"/>
                      <a:pt x="39" y="202"/>
                    </a:cubicBezTo>
                    <a:cubicBezTo>
                      <a:pt x="38" y="202"/>
                      <a:pt x="38" y="205"/>
                      <a:pt x="39" y="207"/>
                    </a:cubicBezTo>
                    <a:cubicBezTo>
                      <a:pt x="41" y="206"/>
                      <a:pt x="42" y="204"/>
                      <a:pt x="43" y="202"/>
                    </a:cubicBezTo>
                    <a:cubicBezTo>
                      <a:pt x="44" y="204"/>
                      <a:pt x="43" y="206"/>
                      <a:pt x="45" y="207"/>
                    </a:cubicBezTo>
                    <a:cubicBezTo>
                      <a:pt x="42" y="206"/>
                      <a:pt x="42" y="211"/>
                      <a:pt x="41" y="213"/>
                    </a:cubicBezTo>
                    <a:cubicBezTo>
                      <a:pt x="40" y="215"/>
                      <a:pt x="44" y="215"/>
                      <a:pt x="44" y="216"/>
                    </a:cubicBezTo>
                    <a:cubicBezTo>
                      <a:pt x="42" y="216"/>
                      <a:pt x="44" y="219"/>
                      <a:pt x="41" y="218"/>
                    </a:cubicBezTo>
                    <a:cubicBezTo>
                      <a:pt x="41" y="217"/>
                      <a:pt x="43" y="216"/>
                      <a:pt x="42" y="215"/>
                    </a:cubicBezTo>
                    <a:cubicBezTo>
                      <a:pt x="40" y="216"/>
                      <a:pt x="37" y="216"/>
                      <a:pt x="39" y="219"/>
                    </a:cubicBezTo>
                    <a:cubicBezTo>
                      <a:pt x="41" y="221"/>
                      <a:pt x="46" y="219"/>
                      <a:pt x="44" y="223"/>
                    </a:cubicBezTo>
                    <a:cubicBezTo>
                      <a:pt x="43" y="221"/>
                      <a:pt x="41" y="221"/>
                      <a:pt x="40" y="220"/>
                    </a:cubicBezTo>
                    <a:cubicBezTo>
                      <a:pt x="38" y="224"/>
                      <a:pt x="38" y="224"/>
                      <a:pt x="38" y="224"/>
                    </a:cubicBezTo>
                    <a:cubicBezTo>
                      <a:pt x="41" y="224"/>
                      <a:pt x="41" y="224"/>
                      <a:pt x="41" y="224"/>
                    </a:cubicBezTo>
                    <a:cubicBezTo>
                      <a:pt x="41" y="225"/>
                      <a:pt x="40" y="224"/>
                      <a:pt x="40" y="225"/>
                    </a:cubicBezTo>
                    <a:cubicBezTo>
                      <a:pt x="43" y="226"/>
                      <a:pt x="41" y="231"/>
                      <a:pt x="44" y="232"/>
                    </a:cubicBezTo>
                    <a:cubicBezTo>
                      <a:pt x="45" y="234"/>
                      <a:pt x="42" y="236"/>
                      <a:pt x="42" y="238"/>
                    </a:cubicBezTo>
                    <a:cubicBezTo>
                      <a:pt x="42" y="237"/>
                      <a:pt x="42" y="237"/>
                      <a:pt x="42" y="237"/>
                    </a:cubicBezTo>
                    <a:cubicBezTo>
                      <a:pt x="40" y="240"/>
                      <a:pt x="41" y="243"/>
                      <a:pt x="43" y="244"/>
                    </a:cubicBezTo>
                    <a:cubicBezTo>
                      <a:pt x="43" y="244"/>
                      <a:pt x="43" y="244"/>
                      <a:pt x="43" y="244"/>
                    </a:cubicBezTo>
                    <a:cubicBezTo>
                      <a:pt x="43" y="246"/>
                      <a:pt x="43" y="249"/>
                      <a:pt x="45" y="250"/>
                    </a:cubicBezTo>
                    <a:cubicBezTo>
                      <a:pt x="43" y="253"/>
                      <a:pt x="34" y="252"/>
                      <a:pt x="38" y="255"/>
                    </a:cubicBezTo>
                    <a:cubicBezTo>
                      <a:pt x="39" y="258"/>
                      <a:pt x="44" y="260"/>
                      <a:pt x="46" y="258"/>
                    </a:cubicBezTo>
                    <a:cubicBezTo>
                      <a:pt x="45" y="264"/>
                      <a:pt x="51" y="269"/>
                      <a:pt x="48" y="275"/>
                    </a:cubicBezTo>
                    <a:cubicBezTo>
                      <a:pt x="49" y="276"/>
                      <a:pt x="50" y="275"/>
                      <a:pt x="51" y="277"/>
                    </a:cubicBezTo>
                    <a:cubicBezTo>
                      <a:pt x="51" y="285"/>
                      <a:pt x="59" y="292"/>
                      <a:pt x="56" y="301"/>
                    </a:cubicBezTo>
                    <a:cubicBezTo>
                      <a:pt x="54" y="299"/>
                      <a:pt x="53" y="301"/>
                      <a:pt x="51" y="302"/>
                    </a:cubicBezTo>
                    <a:cubicBezTo>
                      <a:pt x="54" y="303"/>
                      <a:pt x="50" y="306"/>
                      <a:pt x="54" y="304"/>
                    </a:cubicBezTo>
                    <a:cubicBezTo>
                      <a:pt x="57" y="303"/>
                      <a:pt x="58" y="303"/>
                      <a:pt x="58" y="300"/>
                    </a:cubicBezTo>
                    <a:cubicBezTo>
                      <a:pt x="61" y="304"/>
                      <a:pt x="65" y="311"/>
                      <a:pt x="64" y="315"/>
                    </a:cubicBezTo>
                    <a:cubicBezTo>
                      <a:pt x="64" y="313"/>
                      <a:pt x="65" y="313"/>
                      <a:pt x="66" y="314"/>
                    </a:cubicBezTo>
                    <a:cubicBezTo>
                      <a:pt x="62" y="316"/>
                      <a:pt x="63" y="319"/>
                      <a:pt x="66" y="321"/>
                    </a:cubicBezTo>
                    <a:cubicBezTo>
                      <a:pt x="69" y="320"/>
                      <a:pt x="69" y="320"/>
                      <a:pt x="69" y="320"/>
                    </a:cubicBezTo>
                    <a:cubicBezTo>
                      <a:pt x="67" y="323"/>
                      <a:pt x="67" y="323"/>
                      <a:pt x="67" y="323"/>
                    </a:cubicBezTo>
                    <a:cubicBezTo>
                      <a:pt x="69" y="323"/>
                      <a:pt x="73" y="321"/>
                      <a:pt x="72" y="325"/>
                    </a:cubicBezTo>
                    <a:cubicBezTo>
                      <a:pt x="71" y="325"/>
                      <a:pt x="70" y="326"/>
                      <a:pt x="70" y="327"/>
                    </a:cubicBezTo>
                    <a:cubicBezTo>
                      <a:pt x="73" y="328"/>
                      <a:pt x="78" y="330"/>
                      <a:pt x="78" y="333"/>
                    </a:cubicBezTo>
                    <a:cubicBezTo>
                      <a:pt x="76" y="338"/>
                      <a:pt x="76" y="338"/>
                      <a:pt x="76" y="338"/>
                    </a:cubicBezTo>
                    <a:cubicBezTo>
                      <a:pt x="78" y="338"/>
                      <a:pt x="81" y="339"/>
                      <a:pt x="80" y="336"/>
                    </a:cubicBezTo>
                    <a:cubicBezTo>
                      <a:pt x="82" y="342"/>
                      <a:pt x="83" y="345"/>
                      <a:pt x="82" y="348"/>
                    </a:cubicBezTo>
                    <a:cubicBezTo>
                      <a:pt x="94" y="350"/>
                      <a:pt x="103" y="360"/>
                      <a:pt x="110" y="367"/>
                    </a:cubicBezTo>
                    <a:cubicBezTo>
                      <a:pt x="109" y="368"/>
                      <a:pt x="109" y="368"/>
                      <a:pt x="109" y="368"/>
                    </a:cubicBezTo>
                    <a:cubicBezTo>
                      <a:pt x="110" y="371"/>
                      <a:pt x="112" y="366"/>
                      <a:pt x="113" y="369"/>
                    </a:cubicBezTo>
                    <a:cubicBezTo>
                      <a:pt x="111" y="369"/>
                      <a:pt x="112" y="373"/>
                      <a:pt x="108" y="374"/>
                    </a:cubicBezTo>
                    <a:cubicBezTo>
                      <a:pt x="110" y="378"/>
                      <a:pt x="115" y="374"/>
                      <a:pt x="117" y="375"/>
                    </a:cubicBezTo>
                    <a:cubicBezTo>
                      <a:pt x="119" y="373"/>
                      <a:pt x="115" y="375"/>
                      <a:pt x="117" y="373"/>
                    </a:cubicBezTo>
                    <a:cubicBezTo>
                      <a:pt x="118" y="372"/>
                      <a:pt x="120" y="378"/>
                      <a:pt x="123" y="375"/>
                    </a:cubicBezTo>
                    <a:cubicBezTo>
                      <a:pt x="123" y="377"/>
                      <a:pt x="121" y="379"/>
                      <a:pt x="119" y="380"/>
                    </a:cubicBezTo>
                    <a:cubicBezTo>
                      <a:pt x="122" y="380"/>
                      <a:pt x="122" y="380"/>
                      <a:pt x="122" y="380"/>
                    </a:cubicBezTo>
                    <a:cubicBezTo>
                      <a:pt x="122" y="385"/>
                      <a:pt x="112" y="382"/>
                      <a:pt x="111" y="389"/>
                    </a:cubicBezTo>
                    <a:cubicBezTo>
                      <a:pt x="113" y="389"/>
                      <a:pt x="113" y="389"/>
                      <a:pt x="113" y="389"/>
                    </a:cubicBezTo>
                    <a:cubicBezTo>
                      <a:pt x="113" y="394"/>
                      <a:pt x="105" y="389"/>
                      <a:pt x="109" y="394"/>
                    </a:cubicBezTo>
                    <a:cubicBezTo>
                      <a:pt x="113" y="394"/>
                      <a:pt x="118" y="391"/>
                      <a:pt x="117" y="388"/>
                    </a:cubicBezTo>
                    <a:cubicBezTo>
                      <a:pt x="122" y="390"/>
                      <a:pt x="124" y="382"/>
                      <a:pt x="129" y="385"/>
                    </a:cubicBezTo>
                    <a:cubicBezTo>
                      <a:pt x="129" y="388"/>
                      <a:pt x="125" y="383"/>
                      <a:pt x="124" y="387"/>
                    </a:cubicBezTo>
                    <a:cubicBezTo>
                      <a:pt x="124" y="391"/>
                      <a:pt x="129" y="388"/>
                      <a:pt x="131" y="390"/>
                    </a:cubicBezTo>
                    <a:cubicBezTo>
                      <a:pt x="129" y="388"/>
                      <a:pt x="133" y="385"/>
                      <a:pt x="135" y="385"/>
                    </a:cubicBezTo>
                    <a:cubicBezTo>
                      <a:pt x="137" y="388"/>
                      <a:pt x="132" y="388"/>
                      <a:pt x="135" y="390"/>
                    </a:cubicBezTo>
                    <a:cubicBezTo>
                      <a:pt x="137" y="388"/>
                      <a:pt x="141" y="389"/>
                      <a:pt x="139" y="386"/>
                    </a:cubicBezTo>
                    <a:cubicBezTo>
                      <a:pt x="142" y="382"/>
                      <a:pt x="142" y="389"/>
                      <a:pt x="145" y="387"/>
                    </a:cubicBezTo>
                    <a:cubicBezTo>
                      <a:pt x="145" y="391"/>
                      <a:pt x="138" y="392"/>
                      <a:pt x="141" y="396"/>
                    </a:cubicBezTo>
                    <a:cubicBezTo>
                      <a:pt x="142" y="393"/>
                      <a:pt x="148" y="394"/>
                      <a:pt x="148" y="389"/>
                    </a:cubicBezTo>
                    <a:cubicBezTo>
                      <a:pt x="149" y="390"/>
                      <a:pt x="148" y="393"/>
                      <a:pt x="146" y="394"/>
                    </a:cubicBezTo>
                    <a:cubicBezTo>
                      <a:pt x="147" y="397"/>
                      <a:pt x="154" y="391"/>
                      <a:pt x="152" y="397"/>
                    </a:cubicBezTo>
                    <a:cubicBezTo>
                      <a:pt x="154" y="394"/>
                      <a:pt x="154" y="394"/>
                      <a:pt x="154" y="394"/>
                    </a:cubicBezTo>
                    <a:cubicBezTo>
                      <a:pt x="154" y="396"/>
                      <a:pt x="155" y="397"/>
                      <a:pt x="155" y="399"/>
                    </a:cubicBezTo>
                    <a:cubicBezTo>
                      <a:pt x="157" y="401"/>
                      <a:pt x="163" y="398"/>
                      <a:pt x="161" y="403"/>
                    </a:cubicBezTo>
                    <a:cubicBezTo>
                      <a:pt x="162" y="402"/>
                      <a:pt x="167" y="404"/>
                      <a:pt x="166" y="400"/>
                    </a:cubicBezTo>
                    <a:cubicBezTo>
                      <a:pt x="164" y="397"/>
                      <a:pt x="162" y="401"/>
                      <a:pt x="162" y="396"/>
                    </a:cubicBezTo>
                    <a:cubicBezTo>
                      <a:pt x="163" y="401"/>
                      <a:pt x="167" y="397"/>
                      <a:pt x="169" y="396"/>
                    </a:cubicBezTo>
                    <a:cubicBezTo>
                      <a:pt x="168" y="398"/>
                      <a:pt x="168" y="398"/>
                      <a:pt x="168" y="398"/>
                    </a:cubicBezTo>
                    <a:cubicBezTo>
                      <a:pt x="169" y="398"/>
                      <a:pt x="171" y="399"/>
                      <a:pt x="173" y="397"/>
                    </a:cubicBezTo>
                    <a:cubicBezTo>
                      <a:pt x="172" y="398"/>
                      <a:pt x="172" y="400"/>
                      <a:pt x="172" y="400"/>
                    </a:cubicBezTo>
                    <a:cubicBezTo>
                      <a:pt x="174" y="398"/>
                      <a:pt x="174" y="398"/>
                      <a:pt x="174" y="398"/>
                    </a:cubicBezTo>
                    <a:cubicBezTo>
                      <a:pt x="179" y="398"/>
                      <a:pt x="173" y="403"/>
                      <a:pt x="178" y="404"/>
                    </a:cubicBezTo>
                    <a:cubicBezTo>
                      <a:pt x="174" y="405"/>
                      <a:pt x="174" y="405"/>
                      <a:pt x="174" y="405"/>
                    </a:cubicBezTo>
                    <a:cubicBezTo>
                      <a:pt x="175" y="405"/>
                      <a:pt x="175" y="408"/>
                      <a:pt x="177" y="408"/>
                    </a:cubicBezTo>
                    <a:cubicBezTo>
                      <a:pt x="179" y="405"/>
                      <a:pt x="181" y="402"/>
                      <a:pt x="183" y="400"/>
                    </a:cubicBezTo>
                    <a:cubicBezTo>
                      <a:pt x="185" y="399"/>
                      <a:pt x="183" y="404"/>
                      <a:pt x="186" y="401"/>
                    </a:cubicBezTo>
                    <a:cubicBezTo>
                      <a:pt x="182" y="404"/>
                      <a:pt x="182" y="404"/>
                      <a:pt x="182" y="404"/>
                    </a:cubicBezTo>
                    <a:cubicBezTo>
                      <a:pt x="181" y="405"/>
                      <a:pt x="183" y="409"/>
                      <a:pt x="186" y="410"/>
                    </a:cubicBezTo>
                    <a:cubicBezTo>
                      <a:pt x="188" y="409"/>
                      <a:pt x="192" y="406"/>
                      <a:pt x="189" y="404"/>
                    </a:cubicBezTo>
                    <a:cubicBezTo>
                      <a:pt x="191" y="404"/>
                      <a:pt x="192" y="406"/>
                      <a:pt x="191" y="408"/>
                    </a:cubicBezTo>
                    <a:cubicBezTo>
                      <a:pt x="194" y="408"/>
                      <a:pt x="191" y="405"/>
                      <a:pt x="194" y="404"/>
                    </a:cubicBezTo>
                    <a:cubicBezTo>
                      <a:pt x="195" y="406"/>
                      <a:pt x="198" y="409"/>
                      <a:pt x="200" y="412"/>
                    </a:cubicBezTo>
                    <a:cubicBezTo>
                      <a:pt x="196" y="417"/>
                      <a:pt x="196" y="417"/>
                      <a:pt x="196" y="417"/>
                    </a:cubicBezTo>
                    <a:cubicBezTo>
                      <a:pt x="198" y="417"/>
                      <a:pt x="198" y="417"/>
                      <a:pt x="198" y="417"/>
                    </a:cubicBezTo>
                    <a:cubicBezTo>
                      <a:pt x="195" y="420"/>
                      <a:pt x="199" y="420"/>
                      <a:pt x="197" y="424"/>
                    </a:cubicBezTo>
                    <a:cubicBezTo>
                      <a:pt x="199" y="425"/>
                      <a:pt x="201" y="424"/>
                      <a:pt x="202" y="423"/>
                    </a:cubicBezTo>
                    <a:cubicBezTo>
                      <a:pt x="199" y="416"/>
                      <a:pt x="208" y="415"/>
                      <a:pt x="208" y="408"/>
                    </a:cubicBezTo>
                    <a:cubicBezTo>
                      <a:pt x="214" y="408"/>
                      <a:pt x="210" y="423"/>
                      <a:pt x="217" y="414"/>
                    </a:cubicBezTo>
                    <a:cubicBezTo>
                      <a:pt x="216" y="413"/>
                      <a:pt x="219" y="408"/>
                      <a:pt x="215" y="410"/>
                    </a:cubicBezTo>
                    <a:cubicBezTo>
                      <a:pt x="219" y="411"/>
                      <a:pt x="218" y="404"/>
                      <a:pt x="222" y="407"/>
                    </a:cubicBezTo>
                    <a:cubicBezTo>
                      <a:pt x="219" y="409"/>
                      <a:pt x="225" y="413"/>
                      <a:pt x="221" y="416"/>
                    </a:cubicBezTo>
                    <a:cubicBezTo>
                      <a:pt x="221" y="414"/>
                      <a:pt x="218" y="415"/>
                      <a:pt x="217" y="415"/>
                    </a:cubicBezTo>
                    <a:cubicBezTo>
                      <a:pt x="219" y="418"/>
                      <a:pt x="217" y="421"/>
                      <a:pt x="221" y="421"/>
                    </a:cubicBezTo>
                    <a:cubicBezTo>
                      <a:pt x="223" y="421"/>
                      <a:pt x="226" y="421"/>
                      <a:pt x="226" y="418"/>
                    </a:cubicBezTo>
                    <a:cubicBezTo>
                      <a:pt x="226" y="414"/>
                      <a:pt x="222" y="418"/>
                      <a:pt x="224" y="415"/>
                    </a:cubicBezTo>
                    <a:cubicBezTo>
                      <a:pt x="228" y="414"/>
                      <a:pt x="229" y="419"/>
                      <a:pt x="231" y="413"/>
                    </a:cubicBezTo>
                    <a:cubicBezTo>
                      <a:pt x="228" y="413"/>
                      <a:pt x="227" y="410"/>
                      <a:pt x="228" y="407"/>
                    </a:cubicBezTo>
                    <a:cubicBezTo>
                      <a:pt x="231" y="406"/>
                      <a:pt x="231" y="406"/>
                      <a:pt x="231" y="406"/>
                    </a:cubicBezTo>
                    <a:cubicBezTo>
                      <a:pt x="230" y="408"/>
                      <a:pt x="230" y="408"/>
                      <a:pt x="230" y="408"/>
                    </a:cubicBezTo>
                    <a:cubicBezTo>
                      <a:pt x="235" y="409"/>
                      <a:pt x="232" y="404"/>
                      <a:pt x="237" y="404"/>
                    </a:cubicBezTo>
                    <a:cubicBezTo>
                      <a:pt x="239" y="409"/>
                      <a:pt x="239" y="409"/>
                      <a:pt x="239" y="409"/>
                    </a:cubicBezTo>
                    <a:cubicBezTo>
                      <a:pt x="238" y="413"/>
                      <a:pt x="232" y="407"/>
                      <a:pt x="233" y="414"/>
                    </a:cubicBezTo>
                    <a:cubicBezTo>
                      <a:pt x="236" y="414"/>
                      <a:pt x="237" y="410"/>
                      <a:pt x="240" y="412"/>
                    </a:cubicBezTo>
                    <a:cubicBezTo>
                      <a:pt x="238" y="413"/>
                      <a:pt x="238" y="413"/>
                      <a:pt x="238" y="413"/>
                    </a:cubicBezTo>
                    <a:cubicBezTo>
                      <a:pt x="239" y="413"/>
                      <a:pt x="241" y="422"/>
                      <a:pt x="246" y="417"/>
                    </a:cubicBezTo>
                    <a:cubicBezTo>
                      <a:pt x="248" y="414"/>
                      <a:pt x="246" y="414"/>
                      <a:pt x="246" y="412"/>
                    </a:cubicBezTo>
                    <a:cubicBezTo>
                      <a:pt x="251" y="410"/>
                      <a:pt x="252" y="408"/>
                      <a:pt x="256" y="407"/>
                    </a:cubicBezTo>
                    <a:cubicBezTo>
                      <a:pt x="256" y="412"/>
                      <a:pt x="262" y="406"/>
                      <a:pt x="259" y="412"/>
                    </a:cubicBezTo>
                    <a:cubicBezTo>
                      <a:pt x="257" y="409"/>
                      <a:pt x="249" y="411"/>
                      <a:pt x="248" y="415"/>
                    </a:cubicBezTo>
                    <a:cubicBezTo>
                      <a:pt x="250" y="421"/>
                      <a:pt x="243" y="415"/>
                      <a:pt x="242" y="420"/>
                    </a:cubicBezTo>
                    <a:cubicBezTo>
                      <a:pt x="247" y="420"/>
                      <a:pt x="247" y="426"/>
                      <a:pt x="248" y="429"/>
                    </a:cubicBezTo>
                    <a:cubicBezTo>
                      <a:pt x="250" y="429"/>
                      <a:pt x="251" y="428"/>
                      <a:pt x="251" y="427"/>
                    </a:cubicBezTo>
                    <a:cubicBezTo>
                      <a:pt x="252" y="424"/>
                      <a:pt x="250" y="424"/>
                      <a:pt x="250" y="420"/>
                    </a:cubicBezTo>
                    <a:cubicBezTo>
                      <a:pt x="255" y="421"/>
                      <a:pt x="259" y="418"/>
                      <a:pt x="261" y="414"/>
                    </a:cubicBezTo>
                    <a:cubicBezTo>
                      <a:pt x="263" y="416"/>
                      <a:pt x="263" y="419"/>
                      <a:pt x="261" y="420"/>
                    </a:cubicBezTo>
                    <a:cubicBezTo>
                      <a:pt x="267" y="418"/>
                      <a:pt x="273" y="416"/>
                      <a:pt x="279" y="416"/>
                    </a:cubicBezTo>
                    <a:cubicBezTo>
                      <a:pt x="274" y="412"/>
                      <a:pt x="285" y="414"/>
                      <a:pt x="281" y="410"/>
                    </a:cubicBezTo>
                    <a:cubicBezTo>
                      <a:pt x="278" y="409"/>
                      <a:pt x="275" y="406"/>
                      <a:pt x="276" y="403"/>
                    </a:cubicBezTo>
                    <a:cubicBezTo>
                      <a:pt x="277" y="403"/>
                      <a:pt x="276" y="406"/>
                      <a:pt x="277" y="407"/>
                    </a:cubicBezTo>
                    <a:cubicBezTo>
                      <a:pt x="279" y="403"/>
                      <a:pt x="282" y="410"/>
                      <a:pt x="283" y="405"/>
                    </a:cubicBezTo>
                    <a:cubicBezTo>
                      <a:pt x="278" y="409"/>
                      <a:pt x="284" y="412"/>
                      <a:pt x="284" y="416"/>
                    </a:cubicBezTo>
                    <a:cubicBezTo>
                      <a:pt x="287" y="413"/>
                      <a:pt x="285" y="419"/>
                      <a:pt x="289" y="418"/>
                    </a:cubicBezTo>
                    <a:cubicBezTo>
                      <a:pt x="292" y="414"/>
                      <a:pt x="296" y="411"/>
                      <a:pt x="300" y="409"/>
                    </a:cubicBezTo>
                    <a:cubicBezTo>
                      <a:pt x="306" y="410"/>
                      <a:pt x="312" y="403"/>
                      <a:pt x="317" y="401"/>
                    </a:cubicBezTo>
                    <a:cubicBezTo>
                      <a:pt x="320" y="401"/>
                      <a:pt x="321" y="406"/>
                      <a:pt x="324" y="405"/>
                    </a:cubicBezTo>
                    <a:cubicBezTo>
                      <a:pt x="326" y="404"/>
                      <a:pt x="319" y="402"/>
                      <a:pt x="324" y="402"/>
                    </a:cubicBezTo>
                    <a:cubicBezTo>
                      <a:pt x="324" y="403"/>
                      <a:pt x="324" y="403"/>
                      <a:pt x="324" y="403"/>
                    </a:cubicBezTo>
                    <a:cubicBezTo>
                      <a:pt x="325" y="401"/>
                      <a:pt x="334" y="401"/>
                      <a:pt x="332" y="394"/>
                    </a:cubicBezTo>
                    <a:cubicBezTo>
                      <a:pt x="333" y="399"/>
                      <a:pt x="333" y="399"/>
                      <a:pt x="333" y="399"/>
                    </a:cubicBezTo>
                    <a:cubicBezTo>
                      <a:pt x="334" y="399"/>
                      <a:pt x="334" y="398"/>
                      <a:pt x="335" y="397"/>
                    </a:cubicBezTo>
                    <a:cubicBezTo>
                      <a:pt x="336" y="398"/>
                      <a:pt x="337" y="399"/>
                      <a:pt x="337" y="401"/>
                    </a:cubicBezTo>
                    <a:cubicBezTo>
                      <a:pt x="341" y="402"/>
                      <a:pt x="342" y="397"/>
                      <a:pt x="344" y="394"/>
                    </a:cubicBezTo>
                    <a:cubicBezTo>
                      <a:pt x="341" y="393"/>
                      <a:pt x="341" y="393"/>
                      <a:pt x="341" y="393"/>
                    </a:cubicBezTo>
                    <a:cubicBezTo>
                      <a:pt x="344" y="388"/>
                      <a:pt x="349" y="388"/>
                      <a:pt x="353" y="384"/>
                    </a:cubicBezTo>
                    <a:cubicBezTo>
                      <a:pt x="355" y="386"/>
                      <a:pt x="355" y="386"/>
                      <a:pt x="355" y="386"/>
                    </a:cubicBezTo>
                    <a:cubicBezTo>
                      <a:pt x="356" y="383"/>
                      <a:pt x="356" y="383"/>
                      <a:pt x="356" y="383"/>
                    </a:cubicBezTo>
                    <a:cubicBezTo>
                      <a:pt x="357" y="385"/>
                      <a:pt x="361" y="385"/>
                      <a:pt x="361" y="382"/>
                    </a:cubicBezTo>
                    <a:cubicBezTo>
                      <a:pt x="360" y="386"/>
                      <a:pt x="359" y="389"/>
                      <a:pt x="359" y="393"/>
                    </a:cubicBezTo>
                    <a:cubicBezTo>
                      <a:pt x="356" y="393"/>
                      <a:pt x="358" y="389"/>
                      <a:pt x="355" y="387"/>
                    </a:cubicBezTo>
                    <a:cubicBezTo>
                      <a:pt x="353" y="386"/>
                      <a:pt x="349" y="390"/>
                      <a:pt x="350" y="393"/>
                    </a:cubicBezTo>
                    <a:cubicBezTo>
                      <a:pt x="352" y="392"/>
                      <a:pt x="352" y="391"/>
                      <a:pt x="352" y="389"/>
                    </a:cubicBezTo>
                    <a:cubicBezTo>
                      <a:pt x="355" y="392"/>
                      <a:pt x="353" y="394"/>
                      <a:pt x="353" y="397"/>
                    </a:cubicBezTo>
                    <a:cubicBezTo>
                      <a:pt x="354" y="396"/>
                      <a:pt x="356" y="397"/>
                      <a:pt x="355" y="395"/>
                    </a:cubicBezTo>
                    <a:cubicBezTo>
                      <a:pt x="355" y="398"/>
                      <a:pt x="353" y="400"/>
                      <a:pt x="350" y="402"/>
                    </a:cubicBezTo>
                    <a:cubicBezTo>
                      <a:pt x="351" y="399"/>
                      <a:pt x="348" y="401"/>
                      <a:pt x="348" y="399"/>
                    </a:cubicBezTo>
                    <a:cubicBezTo>
                      <a:pt x="350" y="402"/>
                      <a:pt x="348" y="405"/>
                      <a:pt x="343" y="407"/>
                    </a:cubicBezTo>
                    <a:cubicBezTo>
                      <a:pt x="338" y="405"/>
                      <a:pt x="338" y="414"/>
                      <a:pt x="333" y="415"/>
                    </a:cubicBezTo>
                    <a:cubicBezTo>
                      <a:pt x="333" y="411"/>
                      <a:pt x="333" y="407"/>
                      <a:pt x="335" y="404"/>
                    </a:cubicBezTo>
                    <a:cubicBezTo>
                      <a:pt x="331" y="404"/>
                      <a:pt x="332" y="406"/>
                      <a:pt x="328" y="406"/>
                    </a:cubicBezTo>
                    <a:cubicBezTo>
                      <a:pt x="329" y="409"/>
                      <a:pt x="330" y="414"/>
                      <a:pt x="327" y="417"/>
                    </a:cubicBezTo>
                    <a:cubicBezTo>
                      <a:pt x="325" y="415"/>
                      <a:pt x="325" y="415"/>
                      <a:pt x="325" y="415"/>
                    </a:cubicBezTo>
                    <a:cubicBezTo>
                      <a:pt x="323" y="418"/>
                      <a:pt x="324" y="422"/>
                      <a:pt x="320" y="423"/>
                    </a:cubicBezTo>
                    <a:cubicBezTo>
                      <a:pt x="311" y="426"/>
                      <a:pt x="304" y="429"/>
                      <a:pt x="297" y="430"/>
                    </a:cubicBezTo>
                    <a:cubicBezTo>
                      <a:pt x="296" y="428"/>
                      <a:pt x="296" y="428"/>
                      <a:pt x="296" y="428"/>
                    </a:cubicBezTo>
                    <a:cubicBezTo>
                      <a:pt x="295" y="435"/>
                      <a:pt x="286" y="434"/>
                      <a:pt x="282" y="437"/>
                    </a:cubicBezTo>
                    <a:cubicBezTo>
                      <a:pt x="273" y="437"/>
                      <a:pt x="265" y="444"/>
                      <a:pt x="260" y="439"/>
                    </a:cubicBezTo>
                    <a:cubicBezTo>
                      <a:pt x="246" y="444"/>
                      <a:pt x="233" y="447"/>
                      <a:pt x="218" y="445"/>
                    </a:cubicBezTo>
                    <a:cubicBezTo>
                      <a:pt x="220" y="441"/>
                      <a:pt x="220" y="441"/>
                      <a:pt x="220" y="441"/>
                    </a:cubicBezTo>
                    <a:cubicBezTo>
                      <a:pt x="218" y="444"/>
                      <a:pt x="219" y="438"/>
                      <a:pt x="216" y="439"/>
                    </a:cubicBezTo>
                    <a:cubicBezTo>
                      <a:pt x="219" y="442"/>
                      <a:pt x="212" y="443"/>
                      <a:pt x="210" y="445"/>
                    </a:cubicBezTo>
                    <a:cubicBezTo>
                      <a:pt x="204" y="442"/>
                      <a:pt x="195" y="444"/>
                      <a:pt x="188" y="445"/>
                    </a:cubicBezTo>
                    <a:cubicBezTo>
                      <a:pt x="189" y="443"/>
                      <a:pt x="189" y="443"/>
                      <a:pt x="189" y="443"/>
                    </a:cubicBezTo>
                    <a:cubicBezTo>
                      <a:pt x="182" y="447"/>
                      <a:pt x="175" y="440"/>
                      <a:pt x="168" y="438"/>
                    </a:cubicBezTo>
                    <a:cubicBezTo>
                      <a:pt x="168" y="436"/>
                      <a:pt x="167" y="433"/>
                      <a:pt x="165" y="433"/>
                    </a:cubicBezTo>
                    <a:cubicBezTo>
                      <a:pt x="160" y="436"/>
                      <a:pt x="158" y="435"/>
                      <a:pt x="151" y="436"/>
                    </a:cubicBezTo>
                    <a:cubicBezTo>
                      <a:pt x="147" y="434"/>
                      <a:pt x="141" y="430"/>
                      <a:pt x="137" y="427"/>
                    </a:cubicBezTo>
                    <a:cubicBezTo>
                      <a:pt x="119" y="425"/>
                      <a:pt x="107" y="412"/>
                      <a:pt x="91" y="405"/>
                    </a:cubicBezTo>
                    <a:cubicBezTo>
                      <a:pt x="92" y="401"/>
                      <a:pt x="92" y="401"/>
                      <a:pt x="92" y="401"/>
                    </a:cubicBezTo>
                    <a:cubicBezTo>
                      <a:pt x="74" y="396"/>
                      <a:pt x="63" y="376"/>
                      <a:pt x="52" y="367"/>
                    </a:cubicBezTo>
                    <a:cubicBezTo>
                      <a:pt x="57" y="364"/>
                      <a:pt x="57" y="364"/>
                      <a:pt x="57" y="364"/>
                    </a:cubicBezTo>
                    <a:cubicBezTo>
                      <a:pt x="56" y="360"/>
                      <a:pt x="50" y="357"/>
                      <a:pt x="47" y="360"/>
                    </a:cubicBezTo>
                    <a:cubicBezTo>
                      <a:pt x="46" y="356"/>
                      <a:pt x="39" y="352"/>
                      <a:pt x="41" y="347"/>
                    </a:cubicBezTo>
                    <a:cubicBezTo>
                      <a:pt x="40" y="343"/>
                      <a:pt x="36" y="343"/>
                      <a:pt x="33" y="340"/>
                    </a:cubicBezTo>
                    <a:cubicBezTo>
                      <a:pt x="30" y="331"/>
                      <a:pt x="29" y="328"/>
                      <a:pt x="24" y="320"/>
                    </a:cubicBezTo>
                    <a:cubicBezTo>
                      <a:pt x="25" y="323"/>
                      <a:pt x="25" y="323"/>
                      <a:pt x="25" y="323"/>
                    </a:cubicBezTo>
                    <a:cubicBezTo>
                      <a:pt x="26" y="323"/>
                      <a:pt x="28" y="322"/>
                      <a:pt x="28" y="320"/>
                    </a:cubicBezTo>
                    <a:cubicBezTo>
                      <a:pt x="25" y="318"/>
                      <a:pt x="24" y="308"/>
                      <a:pt x="20" y="314"/>
                    </a:cubicBezTo>
                    <a:cubicBezTo>
                      <a:pt x="20" y="303"/>
                      <a:pt x="9" y="293"/>
                      <a:pt x="12" y="283"/>
                    </a:cubicBezTo>
                    <a:cubicBezTo>
                      <a:pt x="11" y="284"/>
                      <a:pt x="10" y="282"/>
                      <a:pt x="8" y="281"/>
                    </a:cubicBezTo>
                    <a:cubicBezTo>
                      <a:pt x="6" y="273"/>
                      <a:pt x="9" y="263"/>
                      <a:pt x="5" y="257"/>
                    </a:cubicBezTo>
                    <a:cubicBezTo>
                      <a:pt x="5" y="256"/>
                      <a:pt x="8" y="259"/>
                      <a:pt x="8" y="256"/>
                    </a:cubicBezTo>
                    <a:cubicBezTo>
                      <a:pt x="7" y="254"/>
                      <a:pt x="5" y="256"/>
                      <a:pt x="4" y="253"/>
                    </a:cubicBezTo>
                    <a:cubicBezTo>
                      <a:pt x="0" y="240"/>
                      <a:pt x="6" y="225"/>
                      <a:pt x="7" y="213"/>
                    </a:cubicBezTo>
                    <a:cubicBezTo>
                      <a:pt x="5" y="191"/>
                      <a:pt x="12" y="168"/>
                      <a:pt x="19" y="148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19" y="141"/>
                      <a:pt x="32" y="136"/>
                      <a:pt x="28" y="128"/>
                    </a:cubicBezTo>
                    <a:cubicBezTo>
                      <a:pt x="29" y="127"/>
                      <a:pt x="31" y="122"/>
                      <a:pt x="33" y="125"/>
                    </a:cubicBezTo>
                    <a:cubicBezTo>
                      <a:pt x="33" y="118"/>
                      <a:pt x="43" y="113"/>
                      <a:pt x="45" y="104"/>
                    </a:cubicBezTo>
                    <a:cubicBezTo>
                      <a:pt x="44" y="104"/>
                      <a:pt x="44" y="105"/>
                      <a:pt x="44" y="106"/>
                    </a:cubicBezTo>
                    <a:cubicBezTo>
                      <a:pt x="51" y="101"/>
                      <a:pt x="52" y="92"/>
                      <a:pt x="60" y="88"/>
                    </a:cubicBezTo>
                    <a:cubicBezTo>
                      <a:pt x="60" y="89"/>
                      <a:pt x="59" y="90"/>
                      <a:pt x="60" y="91"/>
                    </a:cubicBezTo>
                    <a:cubicBezTo>
                      <a:pt x="64" y="91"/>
                      <a:pt x="61" y="82"/>
                      <a:pt x="67" y="85"/>
                    </a:cubicBezTo>
                    <a:cubicBezTo>
                      <a:pt x="68" y="83"/>
                      <a:pt x="66" y="82"/>
                      <a:pt x="65" y="83"/>
                    </a:cubicBezTo>
                    <a:cubicBezTo>
                      <a:pt x="79" y="70"/>
                      <a:pt x="92" y="55"/>
                      <a:pt x="108" y="42"/>
                    </a:cubicBezTo>
                    <a:cubicBezTo>
                      <a:pt x="122" y="38"/>
                      <a:pt x="114" y="51"/>
                      <a:pt x="121" y="41"/>
                    </a:cubicBezTo>
                    <a:cubicBezTo>
                      <a:pt x="123" y="42"/>
                      <a:pt x="121" y="39"/>
                      <a:pt x="121" y="40"/>
                    </a:cubicBezTo>
                    <a:cubicBezTo>
                      <a:pt x="124" y="36"/>
                      <a:pt x="130" y="43"/>
                      <a:pt x="132" y="39"/>
                    </a:cubicBezTo>
                    <a:cubicBezTo>
                      <a:pt x="129" y="36"/>
                      <a:pt x="132" y="36"/>
                      <a:pt x="131" y="34"/>
                    </a:cubicBezTo>
                    <a:cubicBezTo>
                      <a:pt x="140" y="33"/>
                      <a:pt x="143" y="35"/>
                      <a:pt x="148" y="30"/>
                    </a:cubicBezTo>
                    <a:cubicBezTo>
                      <a:pt x="148" y="32"/>
                      <a:pt x="148" y="32"/>
                      <a:pt x="148" y="32"/>
                    </a:cubicBezTo>
                    <a:cubicBezTo>
                      <a:pt x="154" y="24"/>
                      <a:pt x="163" y="23"/>
                      <a:pt x="168" y="15"/>
                    </a:cubicBezTo>
                    <a:cubicBezTo>
                      <a:pt x="210" y="2"/>
                      <a:pt x="255" y="0"/>
                      <a:pt x="298" y="12"/>
                    </a:cubicBezTo>
                    <a:cubicBezTo>
                      <a:pt x="340" y="27"/>
                      <a:pt x="379" y="50"/>
                      <a:pt x="405" y="86"/>
                    </a:cubicBezTo>
                    <a:cubicBezTo>
                      <a:pt x="407" y="98"/>
                      <a:pt x="407" y="98"/>
                      <a:pt x="415" y="106"/>
                    </a:cubicBezTo>
                    <a:cubicBezTo>
                      <a:pt x="414" y="106"/>
                      <a:pt x="414" y="106"/>
                      <a:pt x="414" y="107"/>
                    </a:cubicBezTo>
                    <a:cubicBezTo>
                      <a:pt x="418" y="105"/>
                      <a:pt x="418" y="113"/>
                      <a:pt x="422" y="112"/>
                    </a:cubicBezTo>
                    <a:cubicBezTo>
                      <a:pt x="430" y="126"/>
                      <a:pt x="438" y="139"/>
                      <a:pt x="444" y="155"/>
                    </a:cubicBezTo>
                    <a:cubicBezTo>
                      <a:pt x="442" y="153"/>
                      <a:pt x="438" y="153"/>
                      <a:pt x="440" y="156"/>
                    </a:cubicBezTo>
                    <a:cubicBezTo>
                      <a:pt x="444" y="158"/>
                      <a:pt x="444" y="158"/>
                      <a:pt x="444" y="158"/>
                    </a:cubicBezTo>
                    <a:cubicBezTo>
                      <a:pt x="443" y="159"/>
                      <a:pt x="443" y="159"/>
                      <a:pt x="443" y="159"/>
                    </a:cubicBezTo>
                    <a:cubicBezTo>
                      <a:pt x="444" y="160"/>
                      <a:pt x="447" y="162"/>
                      <a:pt x="447" y="159"/>
                    </a:cubicBezTo>
                    <a:cubicBezTo>
                      <a:pt x="465" y="200"/>
                      <a:pt x="458" y="244"/>
                      <a:pt x="449" y="283"/>
                    </a:cubicBezTo>
                    <a:cubicBezTo>
                      <a:pt x="445" y="293"/>
                      <a:pt x="443" y="306"/>
                      <a:pt x="440" y="317"/>
                    </a:cubicBezTo>
                    <a:cubicBezTo>
                      <a:pt x="422" y="344"/>
                      <a:pt x="403" y="363"/>
                      <a:pt x="385" y="388"/>
                    </a:cubicBezTo>
                    <a:cubicBezTo>
                      <a:pt x="385" y="388"/>
                      <a:pt x="379" y="377"/>
                      <a:pt x="385" y="3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9" name="Freeform 8"/>
              <p:cNvSpPr/>
              <p:nvPr/>
            </p:nvSpPr>
            <p:spPr bwMode="auto">
              <a:xfrm>
                <a:off x="3195" y="1994"/>
                <a:ext cx="15" cy="10"/>
              </a:xfrm>
              <a:custGeom>
                <a:avLst/>
                <a:gdLst>
                  <a:gd name="T0" fmla="*/ 38 w 6"/>
                  <a:gd name="T1" fmla="*/ 20 h 4"/>
                  <a:gd name="T2" fmla="*/ 0 w 6"/>
                  <a:gd name="T3" fmla="*/ 0 h 4"/>
                  <a:gd name="T4" fmla="*/ 38 w 6"/>
                  <a:gd name="T5" fmla="*/ 2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6" y="3"/>
                    </a:moveTo>
                    <a:cubicBezTo>
                      <a:pt x="4" y="2"/>
                      <a:pt x="0" y="4"/>
                      <a:pt x="0" y="0"/>
                    </a:cubicBezTo>
                    <a:cubicBezTo>
                      <a:pt x="2" y="1"/>
                      <a:pt x="5" y="1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0" name="Freeform 9"/>
              <p:cNvSpPr/>
              <p:nvPr/>
            </p:nvSpPr>
            <p:spPr bwMode="auto">
              <a:xfrm>
                <a:off x="3006" y="2049"/>
                <a:ext cx="5" cy="9"/>
              </a:xfrm>
              <a:custGeom>
                <a:avLst/>
                <a:gdLst>
                  <a:gd name="T0" fmla="*/ 8 w 2"/>
                  <a:gd name="T1" fmla="*/ 16 h 4"/>
                  <a:gd name="T2" fmla="*/ 0 w 2"/>
                  <a:gd name="T3" fmla="*/ 16 h 4"/>
                  <a:gd name="T4" fmla="*/ 13 w 2"/>
                  <a:gd name="T5" fmla="*/ 5 h 4"/>
                  <a:gd name="T6" fmla="*/ 8 w 2"/>
                  <a:gd name="T7" fmla="*/ 16 h 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3"/>
                    </a:moveTo>
                    <a:cubicBezTo>
                      <a:pt x="2" y="4"/>
                      <a:pt x="0" y="3"/>
                      <a:pt x="0" y="3"/>
                    </a:cubicBezTo>
                    <a:cubicBezTo>
                      <a:pt x="1" y="2"/>
                      <a:pt x="1" y="0"/>
                      <a:pt x="2" y="1"/>
                    </a:cubicBezTo>
                    <a:cubicBezTo>
                      <a:pt x="1" y="1"/>
                      <a:pt x="2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1" name="Freeform 10"/>
              <p:cNvSpPr/>
              <p:nvPr/>
            </p:nvSpPr>
            <p:spPr bwMode="auto">
              <a:xfrm>
                <a:off x="2962" y="2054"/>
                <a:ext cx="16" cy="11"/>
              </a:xfrm>
              <a:custGeom>
                <a:avLst/>
                <a:gdLst>
                  <a:gd name="T0" fmla="*/ 0 w 7"/>
                  <a:gd name="T1" fmla="*/ 24 h 5"/>
                  <a:gd name="T2" fmla="*/ 37 w 7"/>
                  <a:gd name="T3" fmla="*/ 0 h 5"/>
                  <a:gd name="T4" fmla="*/ 0 w 7"/>
                  <a:gd name="T5" fmla="*/ 24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0" y="5"/>
                    </a:moveTo>
                    <a:cubicBezTo>
                      <a:pt x="0" y="3"/>
                      <a:pt x="4" y="1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2" name="Freeform 11"/>
              <p:cNvSpPr/>
              <p:nvPr/>
            </p:nvSpPr>
            <p:spPr bwMode="auto">
              <a:xfrm>
                <a:off x="2912" y="2046"/>
                <a:ext cx="7" cy="8"/>
              </a:xfrm>
              <a:custGeom>
                <a:avLst/>
                <a:gdLst>
                  <a:gd name="T0" fmla="*/ 12 w 3"/>
                  <a:gd name="T1" fmla="*/ 21 h 3"/>
                  <a:gd name="T2" fmla="*/ 12 w 3"/>
                  <a:gd name="T3" fmla="*/ 0 h 3"/>
                  <a:gd name="T4" fmla="*/ 12 w 3"/>
                  <a:gd name="T5" fmla="*/ 21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0" y="2"/>
                      <a:pt x="0" y="1"/>
                      <a:pt x="2" y="0"/>
                    </a:cubicBezTo>
                    <a:cubicBezTo>
                      <a:pt x="3" y="2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3" name="Freeform 12"/>
              <p:cNvSpPr/>
              <p:nvPr/>
            </p:nvSpPr>
            <p:spPr bwMode="auto">
              <a:xfrm>
                <a:off x="2907" y="2056"/>
                <a:ext cx="7" cy="9"/>
              </a:xfrm>
              <a:custGeom>
                <a:avLst/>
                <a:gdLst>
                  <a:gd name="T0" fmla="*/ 16 w 3"/>
                  <a:gd name="T1" fmla="*/ 20 h 4"/>
                  <a:gd name="T2" fmla="*/ 0 w 3"/>
                  <a:gd name="T3" fmla="*/ 11 h 4"/>
                  <a:gd name="T4" fmla="*/ 16 w 3"/>
                  <a:gd name="T5" fmla="*/ 2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1" y="4"/>
                      <a:pt x="0" y="3"/>
                      <a:pt x="0" y="2"/>
                    </a:cubicBezTo>
                    <a:cubicBezTo>
                      <a:pt x="0" y="3"/>
                      <a:pt x="3" y="0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4" name="Freeform 13"/>
              <p:cNvSpPr/>
              <p:nvPr/>
            </p:nvSpPr>
            <p:spPr bwMode="auto">
              <a:xfrm>
                <a:off x="2813" y="2042"/>
                <a:ext cx="9" cy="9"/>
              </a:xfrm>
              <a:custGeom>
                <a:avLst/>
                <a:gdLst>
                  <a:gd name="T0" fmla="*/ 16 w 4"/>
                  <a:gd name="T1" fmla="*/ 16 h 4"/>
                  <a:gd name="T2" fmla="*/ 0 w 4"/>
                  <a:gd name="T3" fmla="*/ 11 h 4"/>
                  <a:gd name="T4" fmla="*/ 16 w 4"/>
                  <a:gd name="T5" fmla="*/ 16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3"/>
                      <a:pt x="0" y="4"/>
                      <a:pt x="0" y="2"/>
                    </a:cubicBezTo>
                    <a:cubicBezTo>
                      <a:pt x="0" y="4"/>
                      <a:pt x="4" y="0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5" name="Freeform 14"/>
              <p:cNvSpPr/>
              <p:nvPr/>
            </p:nvSpPr>
            <p:spPr bwMode="auto">
              <a:xfrm>
                <a:off x="2770" y="2042"/>
                <a:ext cx="7" cy="7"/>
              </a:xfrm>
              <a:custGeom>
                <a:avLst/>
                <a:gdLst>
                  <a:gd name="T0" fmla="*/ 16 w 3"/>
                  <a:gd name="T1" fmla="*/ 16 h 3"/>
                  <a:gd name="T2" fmla="*/ 5 w 3"/>
                  <a:gd name="T3" fmla="*/ 12 h 3"/>
                  <a:gd name="T4" fmla="*/ 16 w 3"/>
                  <a:gd name="T5" fmla="*/ 0 h 3"/>
                  <a:gd name="T6" fmla="*/ 16 w 3"/>
                  <a:gd name="T7" fmla="*/ 16 h 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cubicBezTo>
                      <a:pt x="2" y="2"/>
                      <a:pt x="2" y="2"/>
                      <a:pt x="1" y="2"/>
                    </a:cubicBezTo>
                    <a:cubicBezTo>
                      <a:pt x="0" y="1"/>
                      <a:pt x="2" y="0"/>
                      <a:pt x="3" y="0"/>
                    </a:cubicBez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6" name="Freeform 15"/>
              <p:cNvSpPr/>
              <p:nvPr/>
            </p:nvSpPr>
            <p:spPr bwMode="auto">
              <a:xfrm>
                <a:off x="2494" y="1409"/>
                <a:ext cx="5" cy="4"/>
              </a:xfrm>
              <a:custGeom>
                <a:avLst/>
                <a:gdLst>
                  <a:gd name="T0" fmla="*/ 5 w 5"/>
                  <a:gd name="T1" fmla="*/ 0 h 4"/>
                  <a:gd name="T2" fmla="*/ 5 w 5"/>
                  <a:gd name="T3" fmla="*/ 4 h 4"/>
                  <a:gd name="T4" fmla="*/ 0 w 5"/>
                  <a:gd name="T5" fmla="*/ 2 h 4"/>
                  <a:gd name="T6" fmla="*/ 5 w 5"/>
                  <a:gd name="T7" fmla="*/ 0 h 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5" y="4"/>
                    </a:lnTo>
                    <a:lnTo>
                      <a:pt x="0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7" name="Freeform 16"/>
              <p:cNvSpPr/>
              <p:nvPr/>
            </p:nvSpPr>
            <p:spPr bwMode="auto">
              <a:xfrm>
                <a:off x="2789" y="1201"/>
                <a:ext cx="5" cy="9"/>
              </a:xfrm>
              <a:custGeom>
                <a:avLst/>
                <a:gdLst>
                  <a:gd name="T0" fmla="*/ 0 w 2"/>
                  <a:gd name="T1" fmla="*/ 11 h 4"/>
                  <a:gd name="T2" fmla="*/ 13 w 2"/>
                  <a:gd name="T3" fmla="*/ 16 h 4"/>
                  <a:gd name="T4" fmla="*/ 0 w 2"/>
                  <a:gd name="T5" fmla="*/ 11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0" y="2"/>
                    </a:moveTo>
                    <a:cubicBezTo>
                      <a:pt x="2" y="0"/>
                      <a:pt x="2" y="3"/>
                      <a:pt x="2" y="3"/>
                    </a:cubicBezTo>
                    <a:cubicBezTo>
                      <a:pt x="0" y="4"/>
                      <a:pt x="2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8" name="Freeform 17"/>
              <p:cNvSpPr/>
              <p:nvPr/>
            </p:nvSpPr>
            <p:spPr bwMode="auto">
              <a:xfrm>
                <a:off x="2988" y="1177"/>
                <a:ext cx="2" cy="9"/>
              </a:xfrm>
              <a:custGeom>
                <a:avLst/>
                <a:gdLst>
                  <a:gd name="T0" fmla="*/ 2 w 2"/>
                  <a:gd name="T1" fmla="*/ 9 h 9"/>
                  <a:gd name="T2" fmla="*/ 0 w 2"/>
                  <a:gd name="T3" fmla="*/ 9 h 9"/>
                  <a:gd name="T4" fmla="*/ 2 w 2"/>
                  <a:gd name="T5" fmla="*/ 0 h 9"/>
                  <a:gd name="T6" fmla="*/ 2 w 2"/>
                  <a:gd name="T7" fmla="*/ 9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" h="9">
                    <a:moveTo>
                      <a:pt x="2" y="9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6389" name="组合 2"/>
          <p:cNvGrpSpPr/>
          <p:nvPr/>
        </p:nvGrpSpPr>
        <p:grpSpPr bwMode="auto">
          <a:xfrm>
            <a:off x="3216275" y="1779588"/>
            <a:ext cx="3797300" cy="1116012"/>
            <a:chOff x="4431480" y="1827210"/>
            <a:chExt cx="3797434" cy="1115824"/>
          </a:xfrm>
        </p:grpSpPr>
        <p:sp>
          <p:nvSpPr>
            <p:cNvPr id="16404" name="Freeform 15"/>
            <p:cNvSpPr/>
            <p:nvPr/>
          </p:nvSpPr>
          <p:spPr bwMode="auto">
            <a:xfrm rot="416837">
              <a:off x="4431480" y="1827210"/>
              <a:ext cx="3797434" cy="1115824"/>
            </a:xfrm>
            <a:custGeom>
              <a:avLst/>
              <a:gdLst>
                <a:gd name="T0" fmla="*/ 1507395 w 3504519"/>
                <a:gd name="T1" fmla="*/ 160550 h 1182227"/>
                <a:gd name="T2" fmla="*/ 4971179 w 3504519"/>
                <a:gd name="T3" fmla="*/ 0 h 1182227"/>
                <a:gd name="T4" fmla="*/ 6146969 w 3504519"/>
                <a:gd name="T5" fmla="*/ 503878 h 1182227"/>
                <a:gd name="T6" fmla="*/ 0 w 3504519"/>
                <a:gd name="T7" fmla="*/ 788796 h 1182227"/>
                <a:gd name="T8" fmla="*/ 413208 w 3504519"/>
                <a:gd name="T9" fmla="*/ 548588 h 1182227"/>
                <a:gd name="T10" fmla="*/ 1507395 w 3504519"/>
                <a:gd name="T11" fmla="*/ 160550 h 11822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04519" h="1182227">
                  <a:moveTo>
                    <a:pt x="859398" y="240628"/>
                  </a:moveTo>
                  <a:lnTo>
                    <a:pt x="2834175" y="0"/>
                  </a:lnTo>
                  <a:cubicBezTo>
                    <a:pt x="2988136" y="173451"/>
                    <a:pt x="3203438" y="416008"/>
                    <a:pt x="3504519" y="755199"/>
                  </a:cubicBezTo>
                  <a:lnTo>
                    <a:pt x="0" y="1182227"/>
                  </a:lnTo>
                  <a:cubicBezTo>
                    <a:pt x="68296" y="1025524"/>
                    <a:pt x="153847" y="889632"/>
                    <a:pt x="235579" y="822211"/>
                  </a:cubicBezTo>
                  <a:cubicBezTo>
                    <a:pt x="235589" y="822201"/>
                    <a:pt x="238177" y="819789"/>
                    <a:pt x="859398" y="240628"/>
                  </a:cubicBezTo>
                  <a:close/>
                </a:path>
              </a:pathLst>
            </a:custGeom>
            <a:solidFill>
              <a:srgbClr val="C4B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TextBox 10"/>
            <p:cNvSpPr txBox="1">
              <a:spLocks noChangeArrowheads="1"/>
            </p:cNvSpPr>
            <p:nvPr/>
          </p:nvSpPr>
          <p:spPr bwMode="auto">
            <a:xfrm>
              <a:off x="5247484" y="2043074"/>
              <a:ext cx="2421023" cy="460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06" name="矩形 209"/>
            <p:cNvSpPr>
              <a:spLocks noChangeArrowheads="1"/>
            </p:cNvSpPr>
            <p:nvPr/>
          </p:nvSpPr>
          <p:spPr bwMode="auto">
            <a:xfrm>
              <a:off x="5652120" y="2427734"/>
              <a:ext cx="1708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90" name="组合 3"/>
          <p:cNvGrpSpPr/>
          <p:nvPr/>
        </p:nvGrpSpPr>
        <p:grpSpPr bwMode="auto">
          <a:xfrm>
            <a:off x="2959100" y="2527300"/>
            <a:ext cx="4419600" cy="1106488"/>
            <a:chOff x="4174636" y="2574386"/>
            <a:chExt cx="4419803" cy="1106903"/>
          </a:xfrm>
        </p:grpSpPr>
        <p:sp>
          <p:nvSpPr>
            <p:cNvPr id="16401" name="Freeform 15"/>
            <p:cNvSpPr/>
            <p:nvPr/>
          </p:nvSpPr>
          <p:spPr bwMode="auto">
            <a:xfrm rot="416837">
              <a:off x="4174636" y="2574386"/>
              <a:ext cx="4419803" cy="1106903"/>
            </a:xfrm>
            <a:custGeom>
              <a:avLst/>
              <a:gdLst>
                <a:gd name="T0" fmla="*/ 123499 w 4419803"/>
                <a:gd name="T1" fmla="*/ 470989 h 1106903"/>
                <a:gd name="T2" fmla="*/ 3988794 w 4419803"/>
                <a:gd name="T3" fmla="*/ 0 h 1106903"/>
                <a:gd name="T4" fmla="*/ 4170217 w 4419803"/>
                <a:gd name="T5" fmla="*/ 178029 h 1106903"/>
                <a:gd name="T6" fmla="*/ 4419803 w 4419803"/>
                <a:gd name="T7" fmla="*/ 637804 h 1106903"/>
                <a:gd name="T8" fmla="*/ 0 w 4419803"/>
                <a:gd name="T9" fmla="*/ 1106903 h 1106903"/>
                <a:gd name="T10" fmla="*/ 13637 w 4419803"/>
                <a:gd name="T11" fmla="*/ 874521 h 1106903"/>
                <a:gd name="T12" fmla="*/ 123499 w 4419803"/>
                <a:gd name="T13" fmla="*/ 470989 h 11069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19803" h="1106903">
                  <a:moveTo>
                    <a:pt x="123499" y="470989"/>
                  </a:moveTo>
                  <a:lnTo>
                    <a:pt x="3988794" y="0"/>
                  </a:lnTo>
                  <a:lnTo>
                    <a:pt x="4170217" y="178029"/>
                  </a:lnTo>
                  <a:cubicBezTo>
                    <a:pt x="4269718" y="264040"/>
                    <a:pt x="4363067" y="445120"/>
                    <a:pt x="4419803" y="637804"/>
                  </a:cubicBezTo>
                  <a:lnTo>
                    <a:pt x="0" y="1106903"/>
                  </a:lnTo>
                  <a:lnTo>
                    <a:pt x="13637" y="874521"/>
                  </a:lnTo>
                  <a:cubicBezTo>
                    <a:pt x="21400" y="753312"/>
                    <a:pt x="62909" y="607856"/>
                    <a:pt x="123499" y="470989"/>
                  </a:cubicBezTo>
                  <a:close/>
                </a:path>
              </a:pathLst>
            </a:custGeom>
            <a:solidFill>
              <a:srgbClr val="AE9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TextBox 10"/>
            <p:cNvSpPr txBox="1">
              <a:spLocks noChangeArrowheads="1"/>
            </p:cNvSpPr>
            <p:nvPr/>
          </p:nvSpPr>
          <p:spPr bwMode="auto">
            <a:xfrm>
              <a:off x="5247835" y="2793543"/>
              <a:ext cx="2421049" cy="462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03" name="矩形 211"/>
            <p:cNvSpPr>
              <a:spLocks noChangeArrowheads="1"/>
            </p:cNvSpPr>
            <p:nvPr/>
          </p:nvSpPr>
          <p:spPr bwMode="auto">
            <a:xfrm>
              <a:off x="5652120" y="3178900"/>
              <a:ext cx="1708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91" name="组合 4"/>
          <p:cNvGrpSpPr/>
          <p:nvPr/>
        </p:nvGrpSpPr>
        <p:grpSpPr bwMode="auto">
          <a:xfrm>
            <a:off x="2819400" y="3138488"/>
            <a:ext cx="4527550" cy="1290637"/>
            <a:chOff x="4034792" y="3185549"/>
            <a:chExt cx="4527807" cy="1291805"/>
          </a:xfrm>
        </p:grpSpPr>
        <p:sp>
          <p:nvSpPr>
            <p:cNvPr id="16398" name="Freeform 15"/>
            <p:cNvSpPr/>
            <p:nvPr/>
          </p:nvSpPr>
          <p:spPr bwMode="auto">
            <a:xfrm rot="416837">
              <a:off x="4034792" y="3185549"/>
              <a:ext cx="4527807" cy="1291805"/>
            </a:xfrm>
            <a:custGeom>
              <a:avLst/>
              <a:gdLst>
                <a:gd name="T0" fmla="*/ 44235 w 4527807"/>
                <a:gd name="T1" fmla="*/ 538042 h 1291805"/>
                <a:gd name="T2" fmla="*/ 4459823 w 4527807"/>
                <a:gd name="T3" fmla="*/ 0 h 1291805"/>
                <a:gd name="T4" fmla="*/ 4526846 w 4527807"/>
                <a:gd name="T5" fmla="*/ 424317 h 1291805"/>
                <a:gd name="T6" fmla="*/ 4503991 w 4527807"/>
                <a:gd name="T7" fmla="*/ 813771 h 1291805"/>
                <a:gd name="T8" fmla="*/ 0 w 4527807"/>
                <a:gd name="T9" fmla="*/ 1291805 h 1291805"/>
                <a:gd name="T10" fmla="*/ 44235 w 4527807"/>
                <a:gd name="T11" fmla="*/ 538042 h 12918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7807" h="1291805">
                  <a:moveTo>
                    <a:pt x="44235" y="538042"/>
                  </a:moveTo>
                  <a:lnTo>
                    <a:pt x="4459823" y="0"/>
                  </a:lnTo>
                  <a:cubicBezTo>
                    <a:pt x="4507064" y="144994"/>
                    <a:pt x="4533278" y="298789"/>
                    <a:pt x="4526846" y="424317"/>
                  </a:cubicBezTo>
                  <a:cubicBezTo>
                    <a:pt x="4526845" y="424335"/>
                    <a:pt x="4526690" y="426986"/>
                    <a:pt x="4503991" y="813771"/>
                  </a:cubicBezTo>
                  <a:lnTo>
                    <a:pt x="0" y="1291805"/>
                  </a:lnTo>
                  <a:cubicBezTo>
                    <a:pt x="12808" y="1073563"/>
                    <a:pt x="27464" y="823824"/>
                    <a:pt x="44235" y="538042"/>
                  </a:cubicBezTo>
                  <a:close/>
                </a:path>
              </a:pathLst>
            </a:custGeom>
            <a:solidFill>
              <a:srgbClr val="C4B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TextBox 10"/>
            <p:cNvSpPr txBox="1">
              <a:spLocks noChangeArrowheads="1"/>
            </p:cNvSpPr>
            <p:nvPr/>
          </p:nvSpPr>
          <p:spPr bwMode="auto">
            <a:xfrm>
              <a:off x="5247711" y="3579605"/>
              <a:ext cx="2421075" cy="462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00" name="矩形 213"/>
            <p:cNvSpPr>
              <a:spLocks noChangeArrowheads="1"/>
            </p:cNvSpPr>
            <p:nvPr/>
          </p:nvSpPr>
          <p:spPr bwMode="auto">
            <a:xfrm>
              <a:off x="5652120" y="3965002"/>
              <a:ext cx="1708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5" name="任意多边形 214"/>
          <p:cNvSpPr/>
          <p:nvPr/>
        </p:nvSpPr>
        <p:spPr>
          <a:xfrm>
            <a:off x="5441950" y="-60325"/>
            <a:ext cx="228600" cy="1511300"/>
          </a:xfrm>
          <a:custGeom>
            <a:avLst/>
            <a:gdLst>
              <a:gd name="connsiteX0" fmla="*/ 228600 w 228600"/>
              <a:gd name="connsiteY0" fmla="*/ 0 h 1511300"/>
              <a:gd name="connsiteX1" fmla="*/ 0 w 228600"/>
              <a:gd name="connsiteY1" fmla="*/ 1511300 h 1511300"/>
              <a:gd name="connsiteX2" fmla="*/ 0 w 228600"/>
              <a:gd name="connsiteY2" fmla="*/ 151130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511300">
                <a:moveTo>
                  <a:pt x="228600" y="0"/>
                </a:moveTo>
                <a:lnTo>
                  <a:pt x="0" y="1511300"/>
                </a:lnTo>
                <a:lnTo>
                  <a:pt x="0" y="151130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6393" name="Picture 2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2070100"/>
            <a:ext cx="7775575" cy="260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394" name="组合 5"/>
          <p:cNvGrpSpPr/>
          <p:nvPr/>
        </p:nvGrpSpPr>
        <p:grpSpPr bwMode="auto">
          <a:xfrm>
            <a:off x="552450" y="341313"/>
            <a:ext cx="1701800" cy="1701800"/>
            <a:chOff x="840677" y="340755"/>
            <a:chExt cx="1702007" cy="1702007"/>
          </a:xfrm>
        </p:grpSpPr>
        <p:sp>
          <p:nvSpPr>
            <p:cNvPr id="46" name="太阳形 45"/>
            <p:cNvSpPr/>
            <p:nvPr/>
          </p:nvSpPr>
          <p:spPr>
            <a:xfrm>
              <a:off x="840677" y="340755"/>
              <a:ext cx="1702007" cy="1702007"/>
            </a:xfrm>
            <a:prstGeom prst="sun">
              <a:avLst>
                <a:gd name="adj" fmla="val 15630"/>
              </a:avLst>
            </a:prstGeom>
            <a:solidFill>
              <a:srgbClr val="AE9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1162979" y="742441"/>
              <a:ext cx="1147902" cy="5239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spc="600" dirty="0">
                  <a:solidFill>
                    <a:prstClr val="black"/>
                  </a:solidFill>
                  <a:latin typeface="华文琥珀" panose="02010800040101010101" pitchFamily="2" charset="-122"/>
                  <a:ea typeface="华文琥珀" panose="02010800040101010101" pitchFamily="2" charset="-122"/>
                  <a:cs typeface="经典繁超宋" pitchFamily="49" charset="-122"/>
                </a:rPr>
                <a:t>目录</a:t>
              </a:r>
              <a:endParaRPr lang="zh-CN" altLang="en-US" sz="2800" spc="600" dirty="0">
                <a:solidFill>
                  <a:prstClr val="black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经典繁超宋" pitchFamily="49" charset="-122"/>
              </a:endParaRPr>
            </a:p>
          </p:txBody>
        </p:sp>
        <p:sp>
          <p:nvSpPr>
            <p:cNvPr id="16397" name="TextBox 179"/>
            <p:cNvSpPr txBox="1">
              <a:spLocks noChangeArrowheads="1"/>
            </p:cNvSpPr>
            <p:nvPr/>
          </p:nvSpPr>
          <p:spPr bwMode="auto">
            <a:xfrm>
              <a:off x="1044216" y="1236802"/>
              <a:ext cx="1188564" cy="277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   CONTENTS</a:t>
              </a:r>
              <a:endParaRPr lang="zh-CN" altLang="en-US" sz="12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/>
          <p:cNvSpPr/>
          <p:nvPr/>
        </p:nvSpPr>
        <p:spPr bwMode="auto">
          <a:xfrm>
            <a:off x="4284663" y="684213"/>
            <a:ext cx="3681412" cy="1954212"/>
          </a:xfrm>
          <a:custGeom>
            <a:avLst/>
            <a:gdLst>
              <a:gd name="T0" fmla="*/ 245 w 262"/>
              <a:gd name="T1" fmla="*/ 69 h 139"/>
              <a:gd name="T2" fmla="*/ 192 w 262"/>
              <a:gd name="T3" fmla="*/ 122 h 139"/>
              <a:gd name="T4" fmla="*/ 139 w 262"/>
              <a:gd name="T5" fmla="*/ 69 h 139"/>
              <a:gd name="T6" fmla="*/ 69 w 262"/>
              <a:gd name="T7" fmla="*/ 0 h 139"/>
              <a:gd name="T8" fmla="*/ 0 w 262"/>
              <a:gd name="T9" fmla="*/ 69 h 139"/>
              <a:gd name="T10" fmla="*/ 16 w 262"/>
              <a:gd name="T11" fmla="*/ 69 h 139"/>
              <a:gd name="T12" fmla="*/ 69 w 262"/>
              <a:gd name="T13" fmla="*/ 16 h 139"/>
              <a:gd name="T14" fmla="*/ 122 w 262"/>
              <a:gd name="T15" fmla="*/ 69 h 139"/>
              <a:gd name="T16" fmla="*/ 192 w 262"/>
              <a:gd name="T17" fmla="*/ 139 h 139"/>
              <a:gd name="T18" fmla="*/ 262 w 262"/>
              <a:gd name="T19" fmla="*/ 69 h 139"/>
              <a:gd name="T20" fmla="*/ 245 w 262"/>
              <a:gd name="T21" fmla="*/ 6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2" h="139">
                <a:moveTo>
                  <a:pt x="245" y="69"/>
                </a:moveTo>
                <a:cubicBezTo>
                  <a:pt x="245" y="99"/>
                  <a:pt x="222" y="122"/>
                  <a:pt x="192" y="122"/>
                </a:cubicBezTo>
                <a:cubicBezTo>
                  <a:pt x="163" y="122"/>
                  <a:pt x="139" y="99"/>
                  <a:pt x="139" y="69"/>
                </a:cubicBezTo>
                <a:cubicBezTo>
                  <a:pt x="139" y="31"/>
                  <a:pt x="108" y="0"/>
                  <a:pt x="69" y="0"/>
                </a:cubicBezTo>
                <a:cubicBezTo>
                  <a:pt x="31" y="0"/>
                  <a:pt x="0" y="31"/>
                  <a:pt x="0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40"/>
                  <a:pt x="40" y="16"/>
                  <a:pt x="69" y="16"/>
                </a:cubicBezTo>
                <a:cubicBezTo>
                  <a:pt x="99" y="16"/>
                  <a:pt x="122" y="40"/>
                  <a:pt x="122" y="69"/>
                </a:cubicBezTo>
                <a:cubicBezTo>
                  <a:pt x="122" y="108"/>
                  <a:pt x="154" y="139"/>
                  <a:pt x="192" y="139"/>
                </a:cubicBezTo>
                <a:cubicBezTo>
                  <a:pt x="231" y="139"/>
                  <a:pt x="262" y="108"/>
                  <a:pt x="262" y="69"/>
                </a:cubicBezTo>
                <a:lnTo>
                  <a:pt x="245" y="6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4749800" y="1077913"/>
            <a:ext cx="1057275" cy="1727200"/>
            <a:chOff x="4749642" y="1078430"/>
            <a:chExt cx="1056942" cy="1726628"/>
          </a:xfrm>
        </p:grpSpPr>
        <p:sp>
          <p:nvSpPr>
            <p:cNvPr id="18455" name="TextBox 269"/>
            <p:cNvSpPr txBox="1">
              <a:spLocks noChangeArrowheads="1"/>
            </p:cNvSpPr>
            <p:nvPr/>
          </p:nvSpPr>
          <p:spPr bwMode="auto">
            <a:xfrm>
              <a:off x="4929299" y="2404948"/>
              <a:ext cx="6976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48%</a:t>
              </a:r>
              <a:endParaRPr lang="zh-CN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56" name="Freeform 6"/>
            <p:cNvSpPr/>
            <p:nvPr/>
          </p:nvSpPr>
          <p:spPr bwMode="auto">
            <a:xfrm rot="4442954">
              <a:off x="4644812" y="1183260"/>
              <a:ext cx="1266602" cy="1056942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988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TextBox 265"/>
            <p:cNvSpPr txBox="1">
              <a:spLocks noChangeArrowheads="1"/>
            </p:cNvSpPr>
            <p:nvPr/>
          </p:nvSpPr>
          <p:spPr bwMode="auto">
            <a:xfrm>
              <a:off x="4846065" y="1337515"/>
              <a:ext cx="86409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6467475" y="484188"/>
            <a:ext cx="1057275" cy="1711325"/>
            <a:chOff x="6467327" y="483518"/>
            <a:chExt cx="1056942" cy="1712209"/>
          </a:xfrm>
        </p:grpSpPr>
        <p:sp>
          <p:nvSpPr>
            <p:cNvPr id="18451" name="Freeform 6"/>
            <p:cNvSpPr/>
            <p:nvPr/>
          </p:nvSpPr>
          <p:spPr bwMode="auto">
            <a:xfrm rot="4442954">
              <a:off x="6362497" y="1033955"/>
              <a:ext cx="1266602" cy="1056942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988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52" name="组合 1"/>
            <p:cNvGrpSpPr/>
            <p:nvPr/>
          </p:nvGrpSpPr>
          <p:grpSpPr bwMode="auto">
            <a:xfrm>
              <a:off x="6563750" y="483518"/>
              <a:ext cx="864096" cy="1402073"/>
              <a:chOff x="6563750" y="483518"/>
              <a:chExt cx="864096" cy="1402073"/>
            </a:xfrm>
          </p:grpSpPr>
          <p:sp>
            <p:nvSpPr>
              <p:cNvPr id="18453" name="TextBox 268"/>
              <p:cNvSpPr txBox="1">
                <a:spLocks noChangeArrowheads="1"/>
              </p:cNvSpPr>
              <p:nvPr/>
            </p:nvSpPr>
            <p:spPr bwMode="auto">
              <a:xfrm>
                <a:off x="6644375" y="483518"/>
                <a:ext cx="69762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52%</a:t>
                </a:r>
                <a:endPara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54" name="TextBox 265"/>
              <p:cNvSpPr txBox="1">
                <a:spLocks noChangeArrowheads="1"/>
              </p:cNvSpPr>
              <p:nvPr/>
            </p:nvSpPr>
            <p:spPr bwMode="auto">
              <a:xfrm>
                <a:off x="6563750" y="1239260"/>
                <a:ext cx="864096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4305300" y="3681413"/>
            <a:ext cx="4237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1563688"/>
            <a:ext cx="1671637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组合 19"/>
          <p:cNvGrpSpPr/>
          <p:nvPr/>
        </p:nvGrpSpPr>
        <p:grpSpPr bwMode="auto">
          <a:xfrm>
            <a:off x="755650" y="255588"/>
            <a:ext cx="1871663" cy="1871662"/>
            <a:chOff x="755576" y="255654"/>
            <a:chExt cx="1872208" cy="1872208"/>
          </a:xfrm>
        </p:grpSpPr>
        <p:sp>
          <p:nvSpPr>
            <p:cNvPr id="18" name="太阳形 17"/>
            <p:cNvSpPr/>
            <p:nvPr/>
          </p:nvSpPr>
          <p:spPr>
            <a:xfrm>
              <a:off x="755576" y="255654"/>
              <a:ext cx="1872208" cy="1872208"/>
            </a:xfrm>
            <a:prstGeom prst="sun">
              <a:avLst>
                <a:gd name="adj" fmla="val 15630"/>
              </a:avLst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448" name="TextBox 13"/>
            <p:cNvSpPr txBox="1">
              <a:spLocks noChangeArrowheads="1"/>
            </p:cNvSpPr>
            <p:nvPr/>
          </p:nvSpPr>
          <p:spPr bwMode="auto">
            <a:xfrm>
              <a:off x="1211380" y="712477"/>
              <a:ext cx="82740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 sz="1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9" name="矩形 16"/>
            <p:cNvSpPr>
              <a:spLocks noChangeArrowheads="1"/>
            </p:cNvSpPr>
            <p:nvPr/>
          </p:nvSpPr>
          <p:spPr bwMode="auto">
            <a:xfrm>
              <a:off x="1095425" y="1260146"/>
              <a:ext cx="131494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 bwMode="auto">
            <a:xfrm>
              <a:off x="1328423" y="1504565"/>
              <a:ext cx="709959" cy="49548"/>
              <a:chOff x="6084168" y="-3770"/>
              <a:chExt cx="655319" cy="45719"/>
            </a:xfrm>
            <a:solidFill>
              <a:schemeClr val="bg1">
                <a:lumMod val="75000"/>
              </a:schemeClr>
            </a:solidFill>
          </p:grpSpPr>
          <p:sp>
            <p:nvSpPr>
              <p:cNvPr id="9" name="矩形 8"/>
              <p:cNvSpPr/>
              <p:nvPr/>
            </p:nvSpPr>
            <p:spPr>
              <a:xfrm>
                <a:off x="6084253" y="-3603"/>
                <a:ext cx="46035" cy="460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236646" y="-3603"/>
                <a:ext cx="46035" cy="460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389040" y="-3603"/>
                <a:ext cx="46035" cy="460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541433" y="-3603"/>
                <a:ext cx="46035" cy="460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693827" y="-3603"/>
                <a:ext cx="46035" cy="460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 bwMode="auto">
          <a:xfrm>
            <a:off x="4437063" y="3292475"/>
            <a:ext cx="3984625" cy="379413"/>
            <a:chOff x="4437637" y="3291830"/>
            <a:chExt cx="3984695" cy="380831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4488438" y="3672661"/>
              <a:ext cx="39338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42" name="组合 39"/>
            <p:cNvGrpSpPr/>
            <p:nvPr/>
          </p:nvGrpSpPr>
          <p:grpSpPr bwMode="auto">
            <a:xfrm>
              <a:off x="4437637" y="3291830"/>
              <a:ext cx="2545047" cy="338554"/>
              <a:chOff x="-1684304" y="3680447"/>
              <a:chExt cx="2545047" cy="338554"/>
            </a:xfrm>
          </p:grpSpPr>
          <p:sp>
            <p:nvSpPr>
              <p:cNvPr id="18443" name="TextBox 232"/>
              <p:cNvSpPr txBox="1">
                <a:spLocks noChangeArrowheads="1"/>
              </p:cNvSpPr>
              <p:nvPr/>
            </p:nvSpPr>
            <p:spPr bwMode="auto">
              <a:xfrm>
                <a:off x="-1533481" y="3680447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十字箭头 43"/>
              <p:cNvSpPr/>
              <p:nvPr/>
            </p:nvSpPr>
            <p:spPr>
              <a:xfrm>
                <a:off x="-1684304" y="3756932"/>
                <a:ext cx="169865" cy="168904"/>
              </a:xfrm>
              <a:prstGeom prst="quadArrow">
                <a:avLst/>
              </a:prstGeom>
              <a:solidFill>
                <a:srgbClr val="C05B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445" name="矩形 44"/>
              <p:cNvSpPr>
                <a:spLocks noChangeArrowheads="1"/>
              </p:cNvSpPr>
              <p:nvPr/>
            </p:nvSpPr>
            <p:spPr bwMode="auto">
              <a:xfrm>
                <a:off x="-478085" y="3722802"/>
                <a:ext cx="133882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-534934" y="3737811"/>
                <a:ext cx="0" cy="210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4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828"/>
          <p:cNvSpPr txBox="1">
            <a:spLocks noChangeArrowheads="1"/>
          </p:cNvSpPr>
          <p:nvPr/>
        </p:nvSpPr>
        <p:spPr bwMode="auto">
          <a:xfrm>
            <a:off x="1003300" y="2243138"/>
            <a:ext cx="1006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746625" y="2084388"/>
            <a:ext cx="334645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702300" y="3179763"/>
            <a:ext cx="2390775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987425" y="3690938"/>
            <a:ext cx="19812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987425" y="2586038"/>
            <a:ext cx="2960688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850"/>
          <p:cNvSpPr txBox="1">
            <a:spLocks noChangeArrowheads="1"/>
          </p:cNvSpPr>
          <p:nvPr/>
        </p:nvSpPr>
        <p:spPr bwMode="auto">
          <a:xfrm>
            <a:off x="6891338" y="1744663"/>
            <a:ext cx="10048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5251450" y="2135188"/>
            <a:ext cx="2889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锐普，中国专业</a:t>
            </a:r>
            <a:r>
              <a: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设计领跑者，以精益求精。</a:t>
            </a:r>
            <a:endParaRPr lang="zh-CN" altLang="en-US" sz="12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852"/>
          <p:cNvSpPr txBox="1">
            <a:spLocks noChangeArrowheads="1"/>
          </p:cNvSpPr>
          <p:nvPr/>
        </p:nvSpPr>
        <p:spPr bwMode="auto">
          <a:xfrm>
            <a:off x="6891338" y="2836863"/>
            <a:ext cx="10048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6149975" y="3227388"/>
            <a:ext cx="1990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锐普，中国专业</a:t>
            </a:r>
            <a:r>
              <a: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设计领跑者。</a:t>
            </a:r>
            <a:endParaRPr lang="zh-CN" altLang="en-US" sz="12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1003300" y="2625725"/>
            <a:ext cx="2889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锐普，中国专业</a:t>
            </a:r>
            <a:r>
              <a: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设计领跑者，以精益求精。</a:t>
            </a:r>
            <a:endParaRPr lang="zh-CN" altLang="en-US" sz="12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855"/>
          <p:cNvSpPr txBox="1">
            <a:spLocks noChangeArrowheads="1"/>
          </p:cNvSpPr>
          <p:nvPr/>
        </p:nvSpPr>
        <p:spPr bwMode="auto">
          <a:xfrm>
            <a:off x="1003300" y="3335338"/>
            <a:ext cx="1006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>
            <a:spLocks noChangeArrowheads="1"/>
          </p:cNvSpPr>
          <p:nvPr/>
        </p:nvSpPr>
        <p:spPr bwMode="auto">
          <a:xfrm>
            <a:off x="1003300" y="3716338"/>
            <a:ext cx="187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锐普，中国专业</a:t>
            </a:r>
            <a:r>
              <a: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设计领跑者。</a:t>
            </a:r>
            <a:endParaRPr lang="zh-CN" altLang="en-US" sz="12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682"/>
          <p:cNvSpPr txBox="1">
            <a:spLocks noChangeArrowheads="1"/>
          </p:cNvSpPr>
          <p:nvPr/>
        </p:nvSpPr>
        <p:spPr bwMode="auto">
          <a:xfrm>
            <a:off x="3752850" y="1131888"/>
            <a:ext cx="715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</a:rPr>
              <a:t>74%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60" name="TextBox 682"/>
          <p:cNvSpPr txBox="1">
            <a:spLocks noChangeArrowheads="1"/>
          </p:cNvSpPr>
          <p:nvPr/>
        </p:nvSpPr>
        <p:spPr bwMode="auto">
          <a:xfrm>
            <a:off x="4706938" y="1144588"/>
            <a:ext cx="714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</a:rPr>
              <a:t>26%</a:t>
            </a:r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61" name="组合 60"/>
          <p:cNvGrpSpPr/>
          <p:nvPr/>
        </p:nvGrpSpPr>
        <p:grpSpPr bwMode="auto">
          <a:xfrm>
            <a:off x="4252913" y="1885950"/>
            <a:ext cx="635000" cy="419100"/>
            <a:chOff x="4253440" y="2059630"/>
            <a:chExt cx="634775" cy="419700"/>
          </a:xfrm>
        </p:grpSpPr>
        <p:sp>
          <p:nvSpPr>
            <p:cNvPr id="62" name="Freeform 779"/>
            <p:cNvSpPr/>
            <p:nvPr/>
          </p:nvSpPr>
          <p:spPr bwMode="auto">
            <a:xfrm>
              <a:off x="4253440" y="2059630"/>
              <a:ext cx="634775" cy="362468"/>
            </a:xfrm>
            <a:custGeom>
              <a:avLst/>
              <a:gdLst>
                <a:gd name="T0" fmla="*/ 145 w 289"/>
                <a:gd name="T1" fmla="*/ 0 h 165"/>
                <a:gd name="T2" fmla="*/ 0 w 289"/>
                <a:gd name="T3" fmla="*/ 165 h 165"/>
                <a:gd name="T4" fmla="*/ 289 w 289"/>
                <a:gd name="T5" fmla="*/ 165 h 165"/>
                <a:gd name="T6" fmla="*/ 145 w 289"/>
                <a:gd name="T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9" h="165">
                  <a:moveTo>
                    <a:pt x="145" y="0"/>
                  </a:moveTo>
                  <a:lnTo>
                    <a:pt x="0" y="165"/>
                  </a:lnTo>
                  <a:lnTo>
                    <a:pt x="289" y="16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521" name="TextBox 682"/>
            <p:cNvSpPr txBox="1">
              <a:spLocks noChangeArrowheads="1"/>
            </p:cNvSpPr>
            <p:nvPr/>
          </p:nvSpPr>
          <p:spPr bwMode="auto">
            <a:xfrm>
              <a:off x="4305148" y="2140776"/>
              <a:ext cx="5405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FFFFFF"/>
                  </a:solidFill>
                </a:rPr>
                <a:t>10%</a:t>
              </a:r>
              <a:endParaRPr lang="zh-CN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 bwMode="auto">
          <a:xfrm>
            <a:off x="3775075" y="2435225"/>
            <a:ext cx="1581150" cy="365125"/>
            <a:chOff x="3774613" y="2608743"/>
            <a:chExt cx="1581445" cy="364611"/>
          </a:xfrm>
        </p:grpSpPr>
        <p:sp>
          <p:nvSpPr>
            <p:cNvPr id="65" name="Freeform 780"/>
            <p:cNvSpPr/>
            <p:nvPr/>
          </p:nvSpPr>
          <p:spPr bwMode="auto">
            <a:xfrm>
              <a:off x="3774613" y="2608743"/>
              <a:ext cx="1581445" cy="364611"/>
            </a:xfrm>
            <a:custGeom>
              <a:avLst/>
              <a:gdLst>
                <a:gd name="T0" fmla="*/ 0 w 720"/>
                <a:gd name="T1" fmla="*/ 166 h 166"/>
                <a:gd name="T2" fmla="*/ 720 w 720"/>
                <a:gd name="T3" fmla="*/ 166 h 166"/>
                <a:gd name="T4" fmla="*/ 576 w 720"/>
                <a:gd name="T5" fmla="*/ 0 h 166"/>
                <a:gd name="T6" fmla="*/ 144 w 720"/>
                <a:gd name="T7" fmla="*/ 0 h 166"/>
                <a:gd name="T8" fmla="*/ 0 w 720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166">
                  <a:moveTo>
                    <a:pt x="0" y="166"/>
                  </a:moveTo>
                  <a:lnTo>
                    <a:pt x="720" y="166"/>
                  </a:lnTo>
                  <a:lnTo>
                    <a:pt x="576" y="0"/>
                  </a:lnTo>
                  <a:lnTo>
                    <a:pt x="144" y="0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519" name="TextBox 682"/>
            <p:cNvSpPr txBox="1">
              <a:spLocks noChangeArrowheads="1"/>
            </p:cNvSpPr>
            <p:nvPr/>
          </p:nvSpPr>
          <p:spPr bwMode="auto">
            <a:xfrm>
              <a:off x="4277897" y="2610676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16%</a:t>
              </a:r>
              <a:endParaRPr lang="zh-CN" altLang="en-US"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 bwMode="auto">
          <a:xfrm>
            <a:off x="3294063" y="2981325"/>
            <a:ext cx="2543175" cy="357188"/>
            <a:chOff x="3293589" y="3154761"/>
            <a:chExt cx="2543491" cy="356724"/>
          </a:xfrm>
        </p:grpSpPr>
        <p:sp>
          <p:nvSpPr>
            <p:cNvPr id="68" name="Freeform 781"/>
            <p:cNvSpPr/>
            <p:nvPr/>
          </p:nvSpPr>
          <p:spPr bwMode="auto">
            <a:xfrm>
              <a:off x="3293589" y="3159518"/>
              <a:ext cx="2543491" cy="351967"/>
            </a:xfrm>
            <a:custGeom>
              <a:avLst/>
              <a:gdLst>
                <a:gd name="T0" fmla="*/ 0 w 1158"/>
                <a:gd name="T1" fmla="*/ 160 h 160"/>
                <a:gd name="T2" fmla="*/ 1158 w 1158"/>
                <a:gd name="T3" fmla="*/ 160 h 160"/>
                <a:gd name="T4" fmla="*/ 1014 w 1158"/>
                <a:gd name="T5" fmla="*/ 0 h 160"/>
                <a:gd name="T6" fmla="*/ 144 w 1158"/>
                <a:gd name="T7" fmla="*/ 0 h 160"/>
                <a:gd name="T8" fmla="*/ 0 w 1158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8" h="160">
                  <a:moveTo>
                    <a:pt x="0" y="160"/>
                  </a:moveTo>
                  <a:lnTo>
                    <a:pt x="1158" y="160"/>
                  </a:lnTo>
                  <a:lnTo>
                    <a:pt x="1014" y="0"/>
                  </a:lnTo>
                  <a:lnTo>
                    <a:pt x="144" y="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517" name="TextBox 682"/>
            <p:cNvSpPr txBox="1">
              <a:spLocks noChangeArrowheads="1"/>
            </p:cNvSpPr>
            <p:nvPr/>
          </p:nvSpPr>
          <p:spPr bwMode="auto">
            <a:xfrm>
              <a:off x="4277897" y="3154761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24%</a:t>
              </a:r>
              <a:endParaRPr lang="zh-CN" altLang="en-US"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 bwMode="auto">
          <a:xfrm>
            <a:off x="2813050" y="3522663"/>
            <a:ext cx="3505200" cy="400050"/>
            <a:chOff x="2812567" y="3695891"/>
            <a:chExt cx="3505537" cy="400110"/>
          </a:xfrm>
        </p:grpSpPr>
        <p:sp>
          <p:nvSpPr>
            <p:cNvPr id="71" name="Freeform 782"/>
            <p:cNvSpPr/>
            <p:nvPr/>
          </p:nvSpPr>
          <p:spPr bwMode="auto">
            <a:xfrm>
              <a:off x="2812567" y="3700654"/>
              <a:ext cx="3505537" cy="362004"/>
            </a:xfrm>
            <a:custGeom>
              <a:avLst/>
              <a:gdLst>
                <a:gd name="T0" fmla="*/ 0 w 1596"/>
                <a:gd name="T1" fmla="*/ 165 h 165"/>
                <a:gd name="T2" fmla="*/ 1596 w 1596"/>
                <a:gd name="T3" fmla="*/ 165 h 165"/>
                <a:gd name="T4" fmla="*/ 1452 w 1596"/>
                <a:gd name="T5" fmla="*/ 0 h 165"/>
                <a:gd name="T6" fmla="*/ 144 w 1596"/>
                <a:gd name="T7" fmla="*/ 0 h 165"/>
                <a:gd name="T8" fmla="*/ 0 w 1596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6" h="165">
                  <a:moveTo>
                    <a:pt x="0" y="165"/>
                  </a:moveTo>
                  <a:lnTo>
                    <a:pt x="1596" y="165"/>
                  </a:lnTo>
                  <a:lnTo>
                    <a:pt x="1452" y="0"/>
                  </a:lnTo>
                  <a:lnTo>
                    <a:pt x="144" y="0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515" name="TextBox 682"/>
            <p:cNvSpPr txBox="1">
              <a:spLocks noChangeArrowheads="1"/>
            </p:cNvSpPr>
            <p:nvPr/>
          </p:nvSpPr>
          <p:spPr bwMode="auto">
            <a:xfrm>
              <a:off x="4226601" y="3695891"/>
              <a:ext cx="6976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50%</a:t>
              </a:r>
              <a:endParaRPr lang="zh-CN" altLang="en-US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500" name="组合 8"/>
          <p:cNvGrpSpPr/>
          <p:nvPr/>
        </p:nvGrpSpPr>
        <p:grpSpPr bwMode="auto">
          <a:xfrm>
            <a:off x="238125" y="180975"/>
            <a:ext cx="1954213" cy="1630363"/>
            <a:chOff x="238870" y="181070"/>
            <a:chExt cx="1953666" cy="1630280"/>
          </a:xfrm>
        </p:grpSpPr>
        <p:sp>
          <p:nvSpPr>
            <p:cNvPr id="32" name="Freeform 6"/>
            <p:cNvSpPr/>
            <p:nvPr/>
          </p:nvSpPr>
          <p:spPr bwMode="auto">
            <a:xfrm>
              <a:off x="322984" y="252504"/>
              <a:ext cx="1785437" cy="1487411"/>
            </a:xfrm>
            <a:custGeom>
              <a:avLst/>
              <a:gdLst>
                <a:gd name="T0" fmla="*/ 831114 w 10000"/>
                <a:gd name="T1" fmla="*/ 1450095 h 9756"/>
                <a:gd name="T2" fmla="*/ 395930 w 10000"/>
                <a:gd name="T3" fmla="*/ 1690016 h 9756"/>
                <a:gd name="T4" fmla="*/ 309750 w 10000"/>
                <a:gd name="T5" fmla="*/ 1318614 h 9756"/>
                <a:gd name="T6" fmla="*/ 144705 w 10000"/>
                <a:gd name="T7" fmla="*/ 1115937 h 9756"/>
                <a:gd name="T8" fmla="*/ 77081 w 10000"/>
                <a:gd name="T9" fmla="*/ 433244 h 9756"/>
                <a:gd name="T10" fmla="*/ 1784273 w 10000"/>
                <a:gd name="T11" fmla="*/ 872378 h 9756"/>
                <a:gd name="T12" fmla="*/ 1326607 w 10000"/>
                <a:gd name="T13" fmla="*/ 1472441 h 9756"/>
                <a:gd name="T14" fmla="*/ 831114 w 10000"/>
                <a:gd name="T15" fmla="*/ 1450095 h 9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4658 w 10000"/>
                <a:gd name="connsiteY0" fmla="*/ 8580 h 8807"/>
                <a:gd name="connsiteX1" fmla="*/ 1736 w 10000"/>
                <a:gd name="connsiteY1" fmla="*/ 7802 h 8807"/>
                <a:gd name="connsiteX2" fmla="*/ 811 w 10000"/>
                <a:gd name="connsiteY2" fmla="*/ 6603 h 8807"/>
                <a:gd name="connsiteX3" fmla="*/ 432 w 10000"/>
                <a:gd name="connsiteY3" fmla="*/ 2564 h 8807"/>
                <a:gd name="connsiteX4" fmla="*/ 10000 w 10000"/>
                <a:gd name="connsiteY4" fmla="*/ 5162 h 8807"/>
                <a:gd name="connsiteX5" fmla="*/ 7435 w 10000"/>
                <a:gd name="connsiteY5" fmla="*/ 8713 h 8807"/>
                <a:gd name="connsiteX6" fmla="*/ 4658 w 10000"/>
                <a:gd name="connsiteY6" fmla="*/ 8580 h 8807"/>
                <a:gd name="connsiteX0-1" fmla="*/ 4658 w 10000"/>
                <a:gd name="connsiteY0-2" fmla="*/ 9742 h 10000"/>
                <a:gd name="connsiteX1-3" fmla="*/ 811 w 10000"/>
                <a:gd name="connsiteY1-4" fmla="*/ 7497 h 10000"/>
                <a:gd name="connsiteX2-5" fmla="*/ 432 w 10000"/>
                <a:gd name="connsiteY2-6" fmla="*/ 2911 h 10000"/>
                <a:gd name="connsiteX3-7" fmla="*/ 10000 w 10000"/>
                <a:gd name="connsiteY3-8" fmla="*/ 5861 h 10000"/>
                <a:gd name="connsiteX4-9" fmla="*/ 7435 w 10000"/>
                <a:gd name="connsiteY4-10" fmla="*/ 9893 h 10000"/>
                <a:gd name="connsiteX5-11" fmla="*/ 4658 w 10000"/>
                <a:gd name="connsiteY5-12" fmla="*/ 9742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505" name="TextBox 32"/>
            <p:cNvSpPr txBox="1">
              <a:spLocks noChangeArrowheads="1"/>
            </p:cNvSpPr>
            <p:nvPr/>
          </p:nvSpPr>
          <p:spPr bwMode="auto">
            <a:xfrm>
              <a:off x="523553" y="473315"/>
              <a:ext cx="1149350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506" name="组合 33"/>
            <p:cNvGrpSpPr/>
            <p:nvPr/>
          </p:nvGrpSpPr>
          <p:grpSpPr bwMode="auto">
            <a:xfrm>
              <a:off x="793343" y="1445893"/>
              <a:ext cx="655347" cy="45737"/>
              <a:chOff x="6084168" y="-3770"/>
              <a:chExt cx="655319" cy="45719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6083578" y="-3419"/>
                <a:ext cx="46022" cy="46017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235929" y="-3419"/>
                <a:ext cx="46022" cy="46017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388280" y="-3419"/>
                <a:ext cx="46022" cy="46017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540631" y="-3419"/>
                <a:ext cx="46022" cy="46017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692982" y="-3419"/>
                <a:ext cx="46022" cy="46017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507" name="矩形 34"/>
            <p:cNvSpPr>
              <a:spLocks noChangeArrowheads="1"/>
            </p:cNvSpPr>
            <p:nvPr/>
          </p:nvSpPr>
          <p:spPr bwMode="auto">
            <a:xfrm>
              <a:off x="541715" y="1131590"/>
              <a:ext cx="146386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08" name="Freeform 6"/>
            <p:cNvSpPr/>
            <p:nvPr/>
          </p:nvSpPr>
          <p:spPr bwMode="auto">
            <a:xfrm>
              <a:off x="238870" y="181070"/>
              <a:ext cx="1953666" cy="1630280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noFill/>
            <a:ln w="9525">
              <a:solidFill>
                <a:srgbClr val="AE99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Freeform 6"/>
          <p:cNvSpPr/>
          <p:nvPr/>
        </p:nvSpPr>
        <p:spPr bwMode="auto">
          <a:xfrm flipH="1">
            <a:off x="3563938" y="1246188"/>
            <a:ext cx="212725" cy="231775"/>
          </a:xfrm>
          <a:custGeom>
            <a:avLst/>
            <a:gdLst>
              <a:gd name="T0" fmla="*/ 2147483646 w 62"/>
              <a:gd name="T1" fmla="*/ 2147483646 h 47"/>
              <a:gd name="T2" fmla="*/ 2147483646 w 62"/>
              <a:gd name="T3" fmla="*/ 2147483646 h 47"/>
              <a:gd name="T4" fmla="*/ 2147483646 w 62"/>
              <a:gd name="T5" fmla="*/ 2147483646 h 47"/>
              <a:gd name="T6" fmla="*/ 2147483646 w 62"/>
              <a:gd name="T7" fmla="*/ 2147483646 h 47"/>
              <a:gd name="T8" fmla="*/ 2147483646 w 62"/>
              <a:gd name="T9" fmla="*/ 2147483646 h 47"/>
              <a:gd name="T10" fmla="*/ 2147483646 w 62"/>
              <a:gd name="T11" fmla="*/ 2147483646 h 47"/>
              <a:gd name="T12" fmla="*/ 2147483646 w 62"/>
              <a:gd name="T13" fmla="*/ 2147483646 h 47"/>
              <a:gd name="T14" fmla="*/ 2147483646 w 62"/>
              <a:gd name="T15" fmla="*/ 2147483646 h 47"/>
              <a:gd name="T16" fmla="*/ 0 w 62"/>
              <a:gd name="T17" fmla="*/ 2147483646 h 47"/>
              <a:gd name="T18" fmla="*/ 0 w 62"/>
              <a:gd name="T19" fmla="*/ 2147483646 h 47"/>
              <a:gd name="T20" fmla="*/ 0 w 62"/>
              <a:gd name="T21" fmla="*/ 2147483646 h 47"/>
              <a:gd name="T22" fmla="*/ 0 w 62"/>
              <a:gd name="T23" fmla="*/ 2147483646 h 47"/>
              <a:gd name="T24" fmla="*/ 2147483646 w 62"/>
              <a:gd name="T25" fmla="*/ 2147483646 h 47"/>
              <a:gd name="T26" fmla="*/ 2147483646 w 62"/>
              <a:gd name="T27" fmla="*/ 2147483646 h 47"/>
              <a:gd name="T28" fmla="*/ 2147483646 w 62"/>
              <a:gd name="T29" fmla="*/ 2147483646 h 47"/>
              <a:gd name="T30" fmla="*/ 2147483646 w 62"/>
              <a:gd name="T31" fmla="*/ 2147483646 h 47"/>
              <a:gd name="T32" fmla="*/ 2147483646 w 62"/>
              <a:gd name="T33" fmla="*/ 2147483646 h 47"/>
              <a:gd name="T34" fmla="*/ 2147483646 w 62"/>
              <a:gd name="T35" fmla="*/ 2147483646 h 47"/>
              <a:gd name="T36" fmla="*/ 2147483646 w 62"/>
              <a:gd name="T37" fmla="*/ 2147483646 h 47"/>
              <a:gd name="T38" fmla="*/ 2147483646 w 62"/>
              <a:gd name="T39" fmla="*/ 2147483646 h 47"/>
              <a:gd name="T40" fmla="*/ 2147483646 w 62"/>
              <a:gd name="T41" fmla="*/ 2147483646 h 4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62" h="47">
                <a:moveTo>
                  <a:pt x="59" y="20"/>
                </a:moveTo>
                <a:cubicBezTo>
                  <a:pt x="50" y="15"/>
                  <a:pt x="50" y="15"/>
                  <a:pt x="50" y="15"/>
                </a:cubicBezTo>
                <a:cubicBezTo>
                  <a:pt x="46" y="13"/>
                  <a:pt x="41" y="10"/>
                  <a:pt x="37" y="8"/>
                </a:cubicBezTo>
                <a:cubicBezTo>
                  <a:pt x="28" y="2"/>
                  <a:pt x="28" y="2"/>
                  <a:pt x="28" y="2"/>
                </a:cubicBezTo>
                <a:cubicBezTo>
                  <a:pt x="25" y="0"/>
                  <a:pt x="22" y="2"/>
                  <a:pt x="22" y="6"/>
                </a:cubicBezTo>
                <a:cubicBezTo>
                  <a:pt x="22" y="11"/>
                  <a:pt x="22" y="11"/>
                  <a:pt x="22" y="11"/>
                </a:cubicBezTo>
                <a:cubicBezTo>
                  <a:pt x="20" y="10"/>
                  <a:pt x="17" y="9"/>
                  <a:pt x="16" y="8"/>
                </a:cubicBezTo>
                <a:cubicBezTo>
                  <a:pt x="6" y="2"/>
                  <a:pt x="6" y="2"/>
                  <a:pt x="6" y="2"/>
                </a:cubicBezTo>
                <a:cubicBezTo>
                  <a:pt x="3" y="0"/>
                  <a:pt x="0" y="2"/>
                  <a:pt x="0" y="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20"/>
                  <a:pt x="0" y="27"/>
                  <a:pt x="0" y="3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5"/>
                  <a:pt x="3" y="47"/>
                  <a:pt x="6" y="45"/>
                </a:cubicBezTo>
                <a:cubicBezTo>
                  <a:pt x="16" y="40"/>
                  <a:pt x="16" y="40"/>
                  <a:pt x="16" y="40"/>
                </a:cubicBezTo>
                <a:cubicBezTo>
                  <a:pt x="17" y="39"/>
                  <a:pt x="20" y="37"/>
                  <a:pt x="22" y="36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5"/>
                  <a:pt x="25" y="47"/>
                  <a:pt x="28" y="45"/>
                </a:cubicBezTo>
                <a:cubicBezTo>
                  <a:pt x="37" y="40"/>
                  <a:pt x="37" y="40"/>
                  <a:pt x="37" y="40"/>
                </a:cubicBezTo>
                <a:cubicBezTo>
                  <a:pt x="41" y="38"/>
                  <a:pt x="46" y="35"/>
                  <a:pt x="50" y="33"/>
                </a:cubicBezTo>
                <a:cubicBezTo>
                  <a:pt x="59" y="27"/>
                  <a:pt x="59" y="27"/>
                  <a:pt x="59" y="27"/>
                </a:cubicBezTo>
                <a:cubicBezTo>
                  <a:pt x="62" y="25"/>
                  <a:pt x="62" y="22"/>
                  <a:pt x="59" y="20"/>
                </a:cubicBezTo>
                <a:close/>
              </a:path>
            </a:pathLst>
          </a:cu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7"/>
          <p:cNvSpPr/>
          <p:nvPr/>
        </p:nvSpPr>
        <p:spPr bwMode="auto">
          <a:xfrm flipH="1">
            <a:off x="5441950" y="1258888"/>
            <a:ext cx="212725" cy="231775"/>
          </a:xfrm>
          <a:custGeom>
            <a:avLst/>
            <a:gdLst>
              <a:gd name="T0" fmla="*/ 2147483646 w 62"/>
              <a:gd name="T1" fmla="*/ 2147483646 h 47"/>
              <a:gd name="T2" fmla="*/ 2147483646 w 62"/>
              <a:gd name="T3" fmla="*/ 2147483646 h 47"/>
              <a:gd name="T4" fmla="*/ 2147483646 w 62"/>
              <a:gd name="T5" fmla="*/ 2147483646 h 47"/>
              <a:gd name="T6" fmla="*/ 2147483646 w 62"/>
              <a:gd name="T7" fmla="*/ 2147483646 h 47"/>
              <a:gd name="T8" fmla="*/ 2147483646 w 62"/>
              <a:gd name="T9" fmla="*/ 2147483646 h 47"/>
              <a:gd name="T10" fmla="*/ 2147483646 w 62"/>
              <a:gd name="T11" fmla="*/ 2147483646 h 47"/>
              <a:gd name="T12" fmla="*/ 2147483646 w 62"/>
              <a:gd name="T13" fmla="*/ 2147483646 h 47"/>
              <a:gd name="T14" fmla="*/ 2147483646 w 62"/>
              <a:gd name="T15" fmla="*/ 2147483646 h 47"/>
              <a:gd name="T16" fmla="*/ 2147483646 w 62"/>
              <a:gd name="T17" fmla="*/ 2147483646 h 47"/>
              <a:gd name="T18" fmla="*/ 2147483646 w 62"/>
              <a:gd name="T19" fmla="*/ 2147483646 h 47"/>
              <a:gd name="T20" fmla="*/ 2147483646 w 62"/>
              <a:gd name="T21" fmla="*/ 2147483646 h 47"/>
              <a:gd name="T22" fmla="*/ 2147483646 w 62"/>
              <a:gd name="T23" fmla="*/ 2147483646 h 47"/>
              <a:gd name="T24" fmla="*/ 2147483646 w 62"/>
              <a:gd name="T25" fmla="*/ 2147483646 h 47"/>
              <a:gd name="T26" fmla="*/ 2147483646 w 62"/>
              <a:gd name="T27" fmla="*/ 2147483646 h 47"/>
              <a:gd name="T28" fmla="*/ 2147483646 w 62"/>
              <a:gd name="T29" fmla="*/ 2147483646 h 47"/>
              <a:gd name="T30" fmla="*/ 2147483646 w 62"/>
              <a:gd name="T31" fmla="*/ 2147483646 h 47"/>
              <a:gd name="T32" fmla="*/ 2147483646 w 62"/>
              <a:gd name="T33" fmla="*/ 2147483646 h 47"/>
              <a:gd name="T34" fmla="*/ 2147483646 w 62"/>
              <a:gd name="T35" fmla="*/ 2147483646 h 47"/>
              <a:gd name="T36" fmla="*/ 2147483646 w 62"/>
              <a:gd name="T37" fmla="*/ 2147483646 h 47"/>
              <a:gd name="T38" fmla="*/ 2147483646 w 62"/>
              <a:gd name="T39" fmla="*/ 2147483646 h 47"/>
              <a:gd name="T40" fmla="*/ 2147483646 w 62"/>
              <a:gd name="T41" fmla="*/ 2147483646 h 4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62" h="47">
                <a:moveTo>
                  <a:pt x="56" y="2"/>
                </a:moveTo>
                <a:cubicBezTo>
                  <a:pt x="47" y="8"/>
                  <a:pt x="47" y="8"/>
                  <a:pt x="47" y="8"/>
                </a:cubicBezTo>
                <a:cubicBezTo>
                  <a:pt x="45" y="9"/>
                  <a:pt x="43" y="10"/>
                  <a:pt x="40" y="11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2"/>
                  <a:pt x="38" y="0"/>
                  <a:pt x="34" y="2"/>
                </a:cubicBezTo>
                <a:cubicBezTo>
                  <a:pt x="25" y="8"/>
                  <a:pt x="25" y="8"/>
                  <a:pt x="25" y="8"/>
                </a:cubicBezTo>
                <a:cubicBezTo>
                  <a:pt x="22" y="10"/>
                  <a:pt x="16" y="13"/>
                  <a:pt x="13" y="15"/>
                </a:cubicBezTo>
                <a:cubicBezTo>
                  <a:pt x="3" y="20"/>
                  <a:pt x="3" y="20"/>
                  <a:pt x="3" y="20"/>
                </a:cubicBezTo>
                <a:cubicBezTo>
                  <a:pt x="0" y="22"/>
                  <a:pt x="0" y="25"/>
                  <a:pt x="3" y="27"/>
                </a:cubicBezTo>
                <a:cubicBezTo>
                  <a:pt x="13" y="33"/>
                  <a:pt x="13" y="33"/>
                  <a:pt x="13" y="33"/>
                </a:cubicBezTo>
                <a:cubicBezTo>
                  <a:pt x="16" y="35"/>
                  <a:pt x="22" y="38"/>
                  <a:pt x="25" y="40"/>
                </a:cubicBezTo>
                <a:cubicBezTo>
                  <a:pt x="34" y="45"/>
                  <a:pt x="34" y="45"/>
                  <a:pt x="34" y="45"/>
                </a:cubicBezTo>
                <a:cubicBezTo>
                  <a:pt x="38" y="47"/>
                  <a:pt x="40" y="45"/>
                  <a:pt x="40" y="41"/>
                </a:cubicBezTo>
                <a:cubicBezTo>
                  <a:pt x="40" y="36"/>
                  <a:pt x="40" y="36"/>
                  <a:pt x="40" y="36"/>
                </a:cubicBezTo>
                <a:cubicBezTo>
                  <a:pt x="43" y="37"/>
                  <a:pt x="45" y="39"/>
                  <a:pt x="47" y="40"/>
                </a:cubicBezTo>
                <a:cubicBezTo>
                  <a:pt x="56" y="45"/>
                  <a:pt x="56" y="45"/>
                  <a:pt x="56" y="45"/>
                </a:cubicBezTo>
                <a:cubicBezTo>
                  <a:pt x="59" y="47"/>
                  <a:pt x="62" y="45"/>
                  <a:pt x="62" y="41"/>
                </a:cubicBezTo>
                <a:cubicBezTo>
                  <a:pt x="62" y="31"/>
                  <a:pt x="62" y="31"/>
                  <a:pt x="62" y="31"/>
                </a:cubicBezTo>
                <a:cubicBezTo>
                  <a:pt x="62" y="27"/>
                  <a:pt x="62" y="20"/>
                  <a:pt x="62" y="16"/>
                </a:cubicBezTo>
                <a:cubicBezTo>
                  <a:pt x="62" y="6"/>
                  <a:pt x="62" y="6"/>
                  <a:pt x="62" y="6"/>
                </a:cubicBezTo>
                <a:cubicBezTo>
                  <a:pt x="62" y="2"/>
                  <a:pt x="59" y="0"/>
                  <a:pt x="56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4500563" y="1295400"/>
            <a:ext cx="179387" cy="182563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3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1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1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3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3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0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2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60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 bwMode="auto">
          <a:xfrm>
            <a:off x="1116013" y="2351088"/>
            <a:ext cx="935037" cy="935037"/>
            <a:chOff x="1502321" y="2243336"/>
            <a:chExt cx="935682" cy="935682"/>
          </a:xfrm>
        </p:grpSpPr>
        <p:sp>
          <p:nvSpPr>
            <p:cNvPr id="29" name="椭圆 28"/>
            <p:cNvSpPr/>
            <p:nvPr/>
          </p:nvSpPr>
          <p:spPr>
            <a:xfrm>
              <a:off x="1502321" y="2243336"/>
              <a:ext cx="935682" cy="935682"/>
            </a:xfrm>
            <a:prstGeom prst="ellipse">
              <a:avLst/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560" name="TextBox 682"/>
            <p:cNvSpPr txBox="1">
              <a:spLocks noChangeArrowheads="1"/>
            </p:cNvSpPr>
            <p:nvPr/>
          </p:nvSpPr>
          <p:spPr bwMode="auto">
            <a:xfrm>
              <a:off x="1669439" y="2418790"/>
              <a:ext cx="6014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FFFFFF"/>
                  </a:solidFill>
                </a:rPr>
                <a:t>01</a:t>
              </a:r>
              <a:endParaRPr lang="zh-CN" altLang="en-US" sz="3200">
                <a:solidFill>
                  <a:srgbClr val="FFFFFF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2235200" y="1524000"/>
            <a:ext cx="1169988" cy="1169988"/>
            <a:chOff x="2621515" y="1416412"/>
            <a:chExt cx="1170304" cy="1170304"/>
          </a:xfrm>
        </p:grpSpPr>
        <p:sp>
          <p:nvSpPr>
            <p:cNvPr id="2" name="椭圆 1"/>
            <p:cNvSpPr/>
            <p:nvPr/>
          </p:nvSpPr>
          <p:spPr>
            <a:xfrm>
              <a:off x="2621515" y="1416412"/>
              <a:ext cx="1170304" cy="1170304"/>
            </a:xfrm>
            <a:prstGeom prst="ellipse">
              <a:avLst/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558" name="TextBox 682"/>
            <p:cNvSpPr txBox="1">
              <a:spLocks noChangeArrowheads="1"/>
            </p:cNvSpPr>
            <p:nvPr/>
          </p:nvSpPr>
          <p:spPr bwMode="auto">
            <a:xfrm>
              <a:off x="2905944" y="1709177"/>
              <a:ext cx="6014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FFFFFF"/>
                  </a:solidFill>
                </a:rPr>
                <a:t>02</a:t>
              </a:r>
              <a:endParaRPr lang="zh-CN" altLang="en-US" sz="320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2235200" y="2913063"/>
            <a:ext cx="1169988" cy="1171575"/>
            <a:chOff x="2621515" y="2806244"/>
            <a:chExt cx="1170304" cy="1170304"/>
          </a:xfrm>
        </p:grpSpPr>
        <p:sp>
          <p:nvSpPr>
            <p:cNvPr id="24" name="椭圆 23"/>
            <p:cNvSpPr/>
            <p:nvPr/>
          </p:nvSpPr>
          <p:spPr>
            <a:xfrm>
              <a:off x="2621515" y="2806244"/>
              <a:ext cx="1170304" cy="1170304"/>
            </a:xfrm>
            <a:prstGeom prst="ellipse">
              <a:avLst/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556" name="TextBox 682"/>
            <p:cNvSpPr txBox="1">
              <a:spLocks noChangeArrowheads="1"/>
            </p:cNvSpPr>
            <p:nvPr/>
          </p:nvSpPr>
          <p:spPr bwMode="auto">
            <a:xfrm>
              <a:off x="2905944" y="3099009"/>
              <a:ext cx="6014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FFFFFF"/>
                  </a:solidFill>
                </a:rPr>
                <a:t>03</a:t>
              </a:r>
              <a:endParaRPr lang="zh-CN" altLang="en-US" sz="3200">
                <a:solidFill>
                  <a:srgbClr val="FFFFFF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 bwMode="auto">
          <a:xfrm>
            <a:off x="3311525" y="1984375"/>
            <a:ext cx="1595438" cy="1595438"/>
            <a:chOff x="3697834" y="1876425"/>
            <a:chExt cx="1596579" cy="1596579"/>
          </a:xfrm>
        </p:grpSpPr>
        <p:sp>
          <p:nvSpPr>
            <p:cNvPr id="27" name="椭圆 26"/>
            <p:cNvSpPr/>
            <p:nvPr/>
          </p:nvSpPr>
          <p:spPr>
            <a:xfrm>
              <a:off x="3697834" y="1876425"/>
              <a:ext cx="1596579" cy="159657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554" name="TextBox 682"/>
            <p:cNvSpPr txBox="1">
              <a:spLocks noChangeArrowheads="1"/>
            </p:cNvSpPr>
            <p:nvPr/>
          </p:nvSpPr>
          <p:spPr bwMode="auto">
            <a:xfrm>
              <a:off x="4144104" y="2320771"/>
              <a:ext cx="70403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>
                  <a:solidFill>
                    <a:srgbClr val="FFFFFF"/>
                  </a:solidFill>
                </a:rPr>
                <a:t>04</a:t>
              </a:r>
              <a:endParaRPr lang="zh-CN" altLang="en-US" sz="4000">
                <a:solidFill>
                  <a:srgbClr val="FFFFFF"/>
                </a:solidFill>
              </a:endParaRPr>
            </a:p>
          </p:txBody>
        </p:sp>
      </p:grp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5148263" y="2065338"/>
            <a:ext cx="338455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 bwMode="auto">
          <a:xfrm>
            <a:off x="238125" y="220663"/>
            <a:ext cx="1954213" cy="1630362"/>
            <a:chOff x="238870" y="181070"/>
            <a:chExt cx="1953666" cy="1630280"/>
          </a:xfrm>
        </p:grpSpPr>
        <p:sp>
          <p:nvSpPr>
            <p:cNvPr id="43" name="Freeform 6"/>
            <p:cNvSpPr/>
            <p:nvPr/>
          </p:nvSpPr>
          <p:spPr bwMode="auto">
            <a:xfrm>
              <a:off x="322984" y="252503"/>
              <a:ext cx="1785437" cy="1487413"/>
            </a:xfrm>
            <a:custGeom>
              <a:avLst/>
              <a:gdLst>
                <a:gd name="T0" fmla="*/ 831114 w 10000"/>
                <a:gd name="T1" fmla="*/ 1450095 h 9756"/>
                <a:gd name="T2" fmla="*/ 395930 w 10000"/>
                <a:gd name="T3" fmla="*/ 1690016 h 9756"/>
                <a:gd name="T4" fmla="*/ 309750 w 10000"/>
                <a:gd name="T5" fmla="*/ 1318614 h 9756"/>
                <a:gd name="T6" fmla="*/ 144705 w 10000"/>
                <a:gd name="T7" fmla="*/ 1115937 h 9756"/>
                <a:gd name="T8" fmla="*/ 77081 w 10000"/>
                <a:gd name="T9" fmla="*/ 433244 h 9756"/>
                <a:gd name="T10" fmla="*/ 1784273 w 10000"/>
                <a:gd name="T11" fmla="*/ 872378 h 9756"/>
                <a:gd name="T12" fmla="*/ 1326607 w 10000"/>
                <a:gd name="T13" fmla="*/ 1472441 h 9756"/>
                <a:gd name="T14" fmla="*/ 831114 w 10000"/>
                <a:gd name="T15" fmla="*/ 1450095 h 9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4658 w 10000"/>
                <a:gd name="connsiteY0" fmla="*/ 8580 h 8807"/>
                <a:gd name="connsiteX1" fmla="*/ 1736 w 10000"/>
                <a:gd name="connsiteY1" fmla="*/ 7802 h 8807"/>
                <a:gd name="connsiteX2" fmla="*/ 811 w 10000"/>
                <a:gd name="connsiteY2" fmla="*/ 6603 h 8807"/>
                <a:gd name="connsiteX3" fmla="*/ 432 w 10000"/>
                <a:gd name="connsiteY3" fmla="*/ 2564 h 8807"/>
                <a:gd name="connsiteX4" fmla="*/ 10000 w 10000"/>
                <a:gd name="connsiteY4" fmla="*/ 5162 h 8807"/>
                <a:gd name="connsiteX5" fmla="*/ 7435 w 10000"/>
                <a:gd name="connsiteY5" fmla="*/ 8713 h 8807"/>
                <a:gd name="connsiteX6" fmla="*/ 4658 w 10000"/>
                <a:gd name="connsiteY6" fmla="*/ 8580 h 8807"/>
                <a:gd name="connsiteX0-1" fmla="*/ 4658 w 10000"/>
                <a:gd name="connsiteY0-2" fmla="*/ 9742 h 10000"/>
                <a:gd name="connsiteX1-3" fmla="*/ 811 w 10000"/>
                <a:gd name="connsiteY1-4" fmla="*/ 7497 h 10000"/>
                <a:gd name="connsiteX2-5" fmla="*/ 432 w 10000"/>
                <a:gd name="connsiteY2-6" fmla="*/ 2911 h 10000"/>
                <a:gd name="connsiteX3-7" fmla="*/ 10000 w 10000"/>
                <a:gd name="connsiteY3-8" fmla="*/ 5861 h 10000"/>
                <a:gd name="connsiteX4-9" fmla="*/ 7435 w 10000"/>
                <a:gd name="connsiteY4-10" fmla="*/ 9893 h 10000"/>
                <a:gd name="connsiteX5-11" fmla="*/ 4658 w 10000"/>
                <a:gd name="connsiteY5-12" fmla="*/ 9742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544" name="TextBox 43"/>
            <p:cNvSpPr txBox="1">
              <a:spLocks noChangeArrowheads="1"/>
            </p:cNvSpPr>
            <p:nvPr/>
          </p:nvSpPr>
          <p:spPr bwMode="auto">
            <a:xfrm>
              <a:off x="523553" y="473315"/>
              <a:ext cx="1149350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545" name="组合 44"/>
            <p:cNvGrpSpPr/>
            <p:nvPr/>
          </p:nvGrpSpPr>
          <p:grpSpPr bwMode="auto">
            <a:xfrm>
              <a:off x="793343" y="1445893"/>
              <a:ext cx="655347" cy="45737"/>
              <a:chOff x="6084168" y="-3770"/>
              <a:chExt cx="655319" cy="45719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6083578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235929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388280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540631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692982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546" name="矩形 45"/>
            <p:cNvSpPr>
              <a:spLocks noChangeArrowheads="1"/>
            </p:cNvSpPr>
            <p:nvPr/>
          </p:nvSpPr>
          <p:spPr bwMode="auto">
            <a:xfrm>
              <a:off x="541715" y="1131590"/>
              <a:ext cx="146386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47" name="Freeform 6"/>
            <p:cNvSpPr/>
            <p:nvPr/>
          </p:nvSpPr>
          <p:spPr bwMode="auto">
            <a:xfrm>
              <a:off x="238870" y="181070"/>
              <a:ext cx="1953666" cy="1630280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noFill/>
            <a:ln w="9525">
              <a:solidFill>
                <a:srgbClr val="AE99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5148263" y="1620838"/>
            <a:ext cx="3240087" cy="425450"/>
            <a:chOff x="5364088" y="1513116"/>
            <a:chExt cx="3240360" cy="42544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5483160" y="1938556"/>
              <a:ext cx="312128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538" name="组合 87"/>
            <p:cNvGrpSpPr/>
            <p:nvPr/>
          </p:nvGrpSpPr>
          <p:grpSpPr bwMode="auto">
            <a:xfrm>
              <a:off x="5364088" y="1513116"/>
              <a:ext cx="2545047" cy="338554"/>
              <a:chOff x="-1684304" y="3680447"/>
              <a:chExt cx="2545047" cy="338554"/>
            </a:xfrm>
          </p:grpSpPr>
          <p:sp>
            <p:nvSpPr>
              <p:cNvPr id="22539" name="TextBox 232"/>
              <p:cNvSpPr txBox="1">
                <a:spLocks noChangeArrowheads="1"/>
              </p:cNvSpPr>
              <p:nvPr/>
            </p:nvSpPr>
            <p:spPr bwMode="auto">
              <a:xfrm>
                <a:off x="-1533481" y="3680447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十字箭头 89"/>
              <p:cNvSpPr/>
              <p:nvPr/>
            </p:nvSpPr>
            <p:spPr>
              <a:xfrm>
                <a:off x="-1684304" y="3758232"/>
                <a:ext cx="169876" cy="168271"/>
              </a:xfrm>
              <a:prstGeom prst="quadArrow">
                <a:avLst/>
              </a:prstGeom>
              <a:solidFill>
                <a:srgbClr val="C05B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541" name="矩形 90"/>
              <p:cNvSpPr>
                <a:spLocks noChangeArrowheads="1"/>
              </p:cNvSpPr>
              <p:nvPr/>
            </p:nvSpPr>
            <p:spPr bwMode="auto">
              <a:xfrm>
                <a:off x="-478085" y="3722802"/>
                <a:ext cx="133882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2" name="直接连接符 91"/>
              <p:cNvCxnSpPr/>
              <p:nvPr/>
            </p:nvCxnSpPr>
            <p:spPr>
              <a:xfrm>
                <a:off x="-534857" y="3737596"/>
                <a:ext cx="0" cy="2095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3925" y="968375"/>
            <a:ext cx="1268413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组合 52"/>
          <p:cNvGrpSpPr/>
          <p:nvPr/>
        </p:nvGrpSpPr>
        <p:grpSpPr bwMode="auto">
          <a:xfrm>
            <a:off x="7218363" y="876300"/>
            <a:ext cx="666750" cy="3595688"/>
            <a:chOff x="6723673" y="127097"/>
            <a:chExt cx="666163" cy="3596781"/>
          </a:xfrm>
        </p:grpSpPr>
        <p:sp>
          <p:nvSpPr>
            <p:cNvPr id="54" name="矩形 53"/>
            <p:cNvSpPr/>
            <p:nvPr/>
          </p:nvSpPr>
          <p:spPr>
            <a:xfrm>
              <a:off x="6822011" y="651131"/>
              <a:ext cx="472659" cy="27678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55" name="TextBox 11"/>
            <p:cNvSpPr txBox="1">
              <a:spLocks noChangeArrowheads="1"/>
            </p:cNvSpPr>
            <p:nvPr/>
          </p:nvSpPr>
          <p:spPr bwMode="auto">
            <a:xfrm flipH="1">
              <a:off x="6915591" y="840102"/>
              <a:ext cx="261707" cy="87497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TextBox 11"/>
            <p:cNvSpPr txBox="1">
              <a:spLocks noChangeArrowheads="1"/>
            </p:cNvSpPr>
            <p:nvPr/>
          </p:nvSpPr>
          <p:spPr bwMode="auto">
            <a:xfrm flipH="1">
              <a:off x="6750636" y="127097"/>
              <a:ext cx="629683" cy="52244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TextBox 11"/>
            <p:cNvSpPr txBox="1">
              <a:spLocks noChangeArrowheads="1"/>
            </p:cNvSpPr>
            <p:nvPr/>
          </p:nvSpPr>
          <p:spPr bwMode="auto">
            <a:xfrm flipH="1">
              <a:off x="6723673" y="3415809"/>
              <a:ext cx="666163" cy="3080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 bwMode="auto">
          <a:xfrm>
            <a:off x="6559550" y="1162050"/>
            <a:ext cx="679450" cy="3309938"/>
            <a:chOff x="6065114" y="414171"/>
            <a:chExt cx="680041" cy="3309707"/>
          </a:xfrm>
        </p:grpSpPr>
        <p:sp>
          <p:nvSpPr>
            <p:cNvPr id="59" name="矩形 58"/>
            <p:cNvSpPr/>
            <p:nvPr/>
          </p:nvSpPr>
          <p:spPr>
            <a:xfrm>
              <a:off x="6171570" y="938009"/>
              <a:ext cx="473486" cy="2481090"/>
            </a:xfrm>
            <a:prstGeom prst="rect">
              <a:avLst/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TextBox 11"/>
            <p:cNvSpPr txBox="1">
              <a:spLocks noChangeArrowheads="1"/>
            </p:cNvSpPr>
            <p:nvPr/>
          </p:nvSpPr>
          <p:spPr bwMode="auto">
            <a:xfrm flipH="1">
              <a:off x="6266902" y="1204691"/>
              <a:ext cx="262165" cy="87623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Box 11"/>
            <p:cNvSpPr txBox="1">
              <a:spLocks noChangeArrowheads="1"/>
            </p:cNvSpPr>
            <p:nvPr/>
          </p:nvSpPr>
          <p:spPr bwMode="auto">
            <a:xfrm flipH="1">
              <a:off x="6109603" y="414171"/>
              <a:ext cx="613308" cy="5238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Box 11"/>
            <p:cNvSpPr txBox="1">
              <a:spLocks noChangeArrowheads="1"/>
            </p:cNvSpPr>
            <p:nvPr/>
          </p:nvSpPr>
          <p:spPr bwMode="auto">
            <a:xfrm flipH="1">
              <a:off x="6065114" y="3415924"/>
              <a:ext cx="680041" cy="3079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2012</a:t>
              </a: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 bwMode="auto">
          <a:xfrm>
            <a:off x="5911850" y="1385888"/>
            <a:ext cx="676275" cy="3086100"/>
            <a:chOff x="5418079" y="637915"/>
            <a:chExt cx="675610" cy="3085963"/>
          </a:xfrm>
        </p:grpSpPr>
        <p:sp>
          <p:nvSpPr>
            <p:cNvPr id="64" name="矩形 63"/>
            <p:cNvSpPr/>
            <p:nvPr/>
          </p:nvSpPr>
          <p:spPr>
            <a:xfrm>
              <a:off x="5505306" y="1169703"/>
              <a:ext cx="472610" cy="2247800"/>
            </a:xfrm>
            <a:prstGeom prst="rect">
              <a:avLst/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TextBox 11"/>
            <p:cNvSpPr txBox="1">
              <a:spLocks noChangeArrowheads="1"/>
            </p:cNvSpPr>
            <p:nvPr/>
          </p:nvSpPr>
          <p:spPr bwMode="auto">
            <a:xfrm flipH="1">
              <a:off x="5608392" y="1374482"/>
              <a:ext cx="263266" cy="8746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Box 11"/>
            <p:cNvSpPr txBox="1">
              <a:spLocks noChangeArrowheads="1"/>
            </p:cNvSpPr>
            <p:nvPr/>
          </p:nvSpPr>
          <p:spPr bwMode="auto">
            <a:xfrm flipH="1">
              <a:off x="5432353" y="637915"/>
              <a:ext cx="642305" cy="5238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11"/>
            <p:cNvSpPr txBox="1">
              <a:spLocks noChangeArrowheads="1"/>
            </p:cNvSpPr>
            <p:nvPr/>
          </p:nvSpPr>
          <p:spPr bwMode="auto">
            <a:xfrm flipH="1">
              <a:off x="5418079" y="3415917"/>
              <a:ext cx="675610" cy="3079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2011</a:t>
              </a: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 bwMode="auto">
          <a:xfrm>
            <a:off x="5222875" y="1679575"/>
            <a:ext cx="660400" cy="2792413"/>
            <a:chOff x="4728936" y="930393"/>
            <a:chExt cx="660568" cy="2793485"/>
          </a:xfrm>
        </p:grpSpPr>
        <p:sp>
          <p:nvSpPr>
            <p:cNvPr id="69" name="矩形 68"/>
            <p:cNvSpPr/>
            <p:nvPr/>
          </p:nvSpPr>
          <p:spPr>
            <a:xfrm>
              <a:off x="4816271" y="1454469"/>
              <a:ext cx="473195" cy="1972432"/>
            </a:xfrm>
            <a:prstGeom prst="rect">
              <a:avLst/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TextBox 11"/>
            <p:cNvSpPr txBox="1">
              <a:spLocks noChangeArrowheads="1"/>
            </p:cNvSpPr>
            <p:nvPr/>
          </p:nvSpPr>
          <p:spPr bwMode="auto">
            <a:xfrm flipH="1">
              <a:off x="4908370" y="1632337"/>
              <a:ext cx="262004" cy="87504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11"/>
            <p:cNvSpPr txBox="1">
              <a:spLocks noChangeArrowheads="1"/>
            </p:cNvSpPr>
            <p:nvPr/>
          </p:nvSpPr>
          <p:spPr bwMode="auto">
            <a:xfrm flipH="1">
              <a:off x="4728936" y="930393"/>
              <a:ext cx="643102" cy="52248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TextBox 11"/>
            <p:cNvSpPr txBox="1">
              <a:spLocks noChangeArrowheads="1"/>
            </p:cNvSpPr>
            <p:nvPr/>
          </p:nvSpPr>
          <p:spPr bwMode="auto">
            <a:xfrm flipH="1">
              <a:off x="4744815" y="3415785"/>
              <a:ext cx="644689" cy="30809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2010</a:t>
              </a: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 bwMode="auto">
          <a:xfrm>
            <a:off x="4524375" y="1935163"/>
            <a:ext cx="687388" cy="2536825"/>
            <a:chOff x="4029256" y="1187151"/>
            <a:chExt cx="687393" cy="2536727"/>
          </a:xfrm>
        </p:grpSpPr>
        <p:sp>
          <p:nvSpPr>
            <p:cNvPr id="74" name="矩形 73"/>
            <p:cNvSpPr/>
            <p:nvPr/>
          </p:nvSpPr>
          <p:spPr>
            <a:xfrm>
              <a:off x="4114982" y="1703068"/>
              <a:ext cx="473078" cy="1717609"/>
            </a:xfrm>
            <a:prstGeom prst="rect">
              <a:avLst/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TextBox 11"/>
            <p:cNvSpPr txBox="1">
              <a:spLocks noChangeArrowheads="1"/>
            </p:cNvSpPr>
            <p:nvPr/>
          </p:nvSpPr>
          <p:spPr bwMode="auto">
            <a:xfrm flipH="1">
              <a:off x="4229282" y="1880861"/>
              <a:ext cx="261940" cy="8762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TextBox 11"/>
            <p:cNvSpPr txBox="1">
              <a:spLocks noChangeArrowheads="1"/>
            </p:cNvSpPr>
            <p:nvPr/>
          </p:nvSpPr>
          <p:spPr bwMode="auto">
            <a:xfrm flipH="1">
              <a:off x="4040369" y="1187151"/>
              <a:ext cx="642942" cy="5238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Box 11"/>
            <p:cNvSpPr txBox="1">
              <a:spLocks noChangeArrowheads="1"/>
            </p:cNvSpPr>
            <p:nvPr/>
          </p:nvSpPr>
          <p:spPr bwMode="auto">
            <a:xfrm flipH="1">
              <a:off x="4029256" y="3415915"/>
              <a:ext cx="687393" cy="30796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2009</a:t>
              </a: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 bwMode="auto">
          <a:xfrm>
            <a:off x="3849688" y="2184400"/>
            <a:ext cx="781050" cy="2287588"/>
            <a:chOff x="3355355" y="1436065"/>
            <a:chExt cx="780931" cy="2287813"/>
          </a:xfrm>
        </p:grpSpPr>
        <p:sp>
          <p:nvSpPr>
            <p:cNvPr id="79" name="矩形 78"/>
            <p:cNvSpPr/>
            <p:nvPr/>
          </p:nvSpPr>
          <p:spPr>
            <a:xfrm>
              <a:off x="3474399" y="1945703"/>
              <a:ext cx="473003" cy="1474932"/>
            </a:xfrm>
            <a:prstGeom prst="rect">
              <a:avLst/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TextBox 11"/>
            <p:cNvSpPr txBox="1">
              <a:spLocks noChangeArrowheads="1"/>
            </p:cNvSpPr>
            <p:nvPr/>
          </p:nvSpPr>
          <p:spPr bwMode="auto">
            <a:xfrm flipH="1">
              <a:off x="3580746" y="2075891"/>
              <a:ext cx="261897" cy="8763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TextBox 11"/>
            <p:cNvSpPr txBox="1">
              <a:spLocks noChangeArrowheads="1"/>
            </p:cNvSpPr>
            <p:nvPr/>
          </p:nvSpPr>
          <p:spPr bwMode="auto">
            <a:xfrm flipH="1">
              <a:off x="3449003" y="1436065"/>
              <a:ext cx="687283" cy="5239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TextBox 11"/>
            <p:cNvSpPr txBox="1">
              <a:spLocks noChangeArrowheads="1"/>
            </p:cNvSpPr>
            <p:nvPr/>
          </p:nvSpPr>
          <p:spPr bwMode="auto">
            <a:xfrm flipH="1">
              <a:off x="3355355" y="3415873"/>
              <a:ext cx="693631" cy="3080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2008</a:t>
              </a: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 bwMode="auto">
          <a:xfrm>
            <a:off x="3194050" y="2357438"/>
            <a:ext cx="698500" cy="2114550"/>
            <a:chOff x="2699792" y="1608547"/>
            <a:chExt cx="698570" cy="2115331"/>
          </a:xfrm>
        </p:grpSpPr>
        <p:sp>
          <p:nvSpPr>
            <p:cNvPr id="84" name="矩形 83"/>
            <p:cNvSpPr/>
            <p:nvPr/>
          </p:nvSpPr>
          <p:spPr>
            <a:xfrm>
              <a:off x="2810928" y="2105618"/>
              <a:ext cx="471535" cy="1313348"/>
            </a:xfrm>
            <a:prstGeom prst="rect">
              <a:avLst/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TextBox 11"/>
            <p:cNvSpPr txBox="1">
              <a:spLocks noChangeArrowheads="1"/>
            </p:cNvSpPr>
            <p:nvPr/>
          </p:nvSpPr>
          <p:spPr bwMode="auto">
            <a:xfrm flipH="1">
              <a:off x="2925240" y="2227901"/>
              <a:ext cx="261964" cy="8750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TextBox 11"/>
            <p:cNvSpPr txBox="1">
              <a:spLocks noChangeArrowheads="1"/>
            </p:cNvSpPr>
            <p:nvPr/>
          </p:nvSpPr>
          <p:spPr bwMode="auto">
            <a:xfrm flipH="1">
              <a:off x="2726783" y="1608547"/>
              <a:ext cx="643001" cy="5224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TextBox 11"/>
            <p:cNvSpPr txBox="1">
              <a:spLocks noChangeArrowheads="1"/>
            </p:cNvSpPr>
            <p:nvPr/>
          </p:nvSpPr>
          <p:spPr bwMode="auto">
            <a:xfrm flipH="1">
              <a:off x="2699792" y="3415789"/>
              <a:ext cx="698570" cy="30808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2007</a:t>
              </a: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8" name="任意多边形 87"/>
          <p:cNvSpPr/>
          <p:nvPr/>
        </p:nvSpPr>
        <p:spPr>
          <a:xfrm>
            <a:off x="3462338" y="1400175"/>
            <a:ext cx="4138612" cy="2695575"/>
          </a:xfrm>
          <a:custGeom>
            <a:avLst/>
            <a:gdLst>
              <a:gd name="connsiteX0" fmla="*/ 0 w 5266944"/>
              <a:gd name="connsiteY0" fmla="*/ 3389376 h 3389376"/>
              <a:gd name="connsiteX1" fmla="*/ 5266944 w 5266944"/>
              <a:gd name="connsiteY1" fmla="*/ 0 h 3389376"/>
              <a:gd name="connsiteX0-1" fmla="*/ 0 w 5122164"/>
              <a:gd name="connsiteY0-2" fmla="*/ 3358896 h 3358896"/>
              <a:gd name="connsiteX1-3" fmla="*/ 5122164 w 5122164"/>
              <a:gd name="connsiteY1-4" fmla="*/ 0 h 3358896"/>
              <a:gd name="connsiteX0-5" fmla="*/ 0 w 4931664"/>
              <a:gd name="connsiteY0-6" fmla="*/ 3503676 h 3503676"/>
              <a:gd name="connsiteX1-7" fmla="*/ 4931664 w 4931664"/>
              <a:gd name="connsiteY1-8" fmla="*/ 0 h 3503676"/>
              <a:gd name="connsiteX0-9" fmla="*/ 0 w 4931664"/>
              <a:gd name="connsiteY0-10" fmla="*/ 3503676 h 3503676"/>
              <a:gd name="connsiteX1-11" fmla="*/ 4931664 w 4931664"/>
              <a:gd name="connsiteY1-12" fmla="*/ 0 h 3503676"/>
              <a:gd name="connsiteX0-13" fmla="*/ 0 w 4931664"/>
              <a:gd name="connsiteY0-14" fmla="*/ 3503676 h 3503676"/>
              <a:gd name="connsiteX1-15" fmla="*/ 4931664 w 4931664"/>
              <a:gd name="connsiteY1-16" fmla="*/ 0 h 3503676"/>
              <a:gd name="connsiteX0-17" fmla="*/ 0 w 4931664"/>
              <a:gd name="connsiteY0-18" fmla="*/ 3503676 h 3503676"/>
              <a:gd name="connsiteX1-19" fmla="*/ 4931664 w 4931664"/>
              <a:gd name="connsiteY1-20" fmla="*/ 0 h 3503676"/>
              <a:gd name="connsiteX0-21" fmla="*/ 0 w 4931664"/>
              <a:gd name="connsiteY0-22" fmla="*/ 3503676 h 3503676"/>
              <a:gd name="connsiteX1-23" fmla="*/ 4931664 w 4931664"/>
              <a:gd name="connsiteY1-24" fmla="*/ 0 h 3503676"/>
              <a:gd name="connsiteX0-25" fmla="*/ 0 w 4931664"/>
              <a:gd name="connsiteY0-26" fmla="*/ 3503676 h 3503676"/>
              <a:gd name="connsiteX1-27" fmla="*/ 4931664 w 4931664"/>
              <a:gd name="connsiteY1-28" fmla="*/ 0 h 3503676"/>
              <a:gd name="connsiteX0-29" fmla="*/ 0 w 4931664"/>
              <a:gd name="connsiteY0-30" fmla="*/ 3503676 h 3503676"/>
              <a:gd name="connsiteX1-31" fmla="*/ 4931664 w 4931664"/>
              <a:gd name="connsiteY1-32" fmla="*/ 0 h 3503676"/>
              <a:gd name="connsiteX0-33" fmla="*/ 0 w 4931664"/>
              <a:gd name="connsiteY0-34" fmla="*/ 3503676 h 3503676"/>
              <a:gd name="connsiteX1-35" fmla="*/ 4931664 w 4931664"/>
              <a:gd name="connsiteY1-36" fmla="*/ 0 h 35036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931664" h="3503676">
                <a:moveTo>
                  <a:pt x="0" y="3503676"/>
                </a:moveTo>
                <a:cubicBezTo>
                  <a:pt x="2201672" y="3186176"/>
                  <a:pt x="4596892" y="2489200"/>
                  <a:pt x="4931664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 bwMode="auto">
          <a:xfrm>
            <a:off x="2139950" y="249238"/>
            <a:ext cx="1952625" cy="1630362"/>
            <a:chOff x="238870" y="181070"/>
            <a:chExt cx="1953666" cy="1630280"/>
          </a:xfrm>
        </p:grpSpPr>
        <p:sp>
          <p:nvSpPr>
            <p:cNvPr id="90" name="Freeform 6"/>
            <p:cNvSpPr/>
            <p:nvPr/>
          </p:nvSpPr>
          <p:spPr bwMode="auto">
            <a:xfrm>
              <a:off x="323053" y="252503"/>
              <a:ext cx="1785301" cy="1487413"/>
            </a:xfrm>
            <a:custGeom>
              <a:avLst/>
              <a:gdLst>
                <a:gd name="T0" fmla="*/ 831114 w 10000"/>
                <a:gd name="T1" fmla="*/ 1450095 h 9756"/>
                <a:gd name="T2" fmla="*/ 395930 w 10000"/>
                <a:gd name="T3" fmla="*/ 1690016 h 9756"/>
                <a:gd name="T4" fmla="*/ 309750 w 10000"/>
                <a:gd name="T5" fmla="*/ 1318614 h 9756"/>
                <a:gd name="T6" fmla="*/ 144705 w 10000"/>
                <a:gd name="T7" fmla="*/ 1115937 h 9756"/>
                <a:gd name="T8" fmla="*/ 77081 w 10000"/>
                <a:gd name="T9" fmla="*/ 433244 h 9756"/>
                <a:gd name="T10" fmla="*/ 1784273 w 10000"/>
                <a:gd name="T11" fmla="*/ 872378 h 9756"/>
                <a:gd name="T12" fmla="*/ 1326607 w 10000"/>
                <a:gd name="T13" fmla="*/ 1472441 h 9756"/>
                <a:gd name="T14" fmla="*/ 831114 w 10000"/>
                <a:gd name="T15" fmla="*/ 1450095 h 9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4658 w 10000"/>
                <a:gd name="connsiteY0" fmla="*/ 8580 h 8807"/>
                <a:gd name="connsiteX1" fmla="*/ 1736 w 10000"/>
                <a:gd name="connsiteY1" fmla="*/ 7802 h 8807"/>
                <a:gd name="connsiteX2" fmla="*/ 811 w 10000"/>
                <a:gd name="connsiteY2" fmla="*/ 6603 h 8807"/>
                <a:gd name="connsiteX3" fmla="*/ 432 w 10000"/>
                <a:gd name="connsiteY3" fmla="*/ 2564 h 8807"/>
                <a:gd name="connsiteX4" fmla="*/ 10000 w 10000"/>
                <a:gd name="connsiteY4" fmla="*/ 5162 h 8807"/>
                <a:gd name="connsiteX5" fmla="*/ 7435 w 10000"/>
                <a:gd name="connsiteY5" fmla="*/ 8713 h 8807"/>
                <a:gd name="connsiteX6" fmla="*/ 4658 w 10000"/>
                <a:gd name="connsiteY6" fmla="*/ 8580 h 8807"/>
                <a:gd name="connsiteX0-1" fmla="*/ 4658 w 10000"/>
                <a:gd name="connsiteY0-2" fmla="*/ 9742 h 10000"/>
                <a:gd name="connsiteX1-3" fmla="*/ 811 w 10000"/>
                <a:gd name="connsiteY1-4" fmla="*/ 7497 h 10000"/>
                <a:gd name="connsiteX2-5" fmla="*/ 432 w 10000"/>
                <a:gd name="connsiteY2-6" fmla="*/ 2911 h 10000"/>
                <a:gd name="connsiteX3-7" fmla="*/ 10000 w 10000"/>
                <a:gd name="connsiteY3-8" fmla="*/ 5861 h 10000"/>
                <a:gd name="connsiteX4-9" fmla="*/ 7435 w 10000"/>
                <a:gd name="connsiteY4-10" fmla="*/ 9893 h 10000"/>
                <a:gd name="connsiteX5-11" fmla="*/ 4658 w 10000"/>
                <a:gd name="connsiteY5-12" fmla="*/ 9742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589" name="TextBox 90"/>
            <p:cNvSpPr txBox="1">
              <a:spLocks noChangeArrowheads="1"/>
            </p:cNvSpPr>
            <p:nvPr/>
          </p:nvSpPr>
          <p:spPr bwMode="auto">
            <a:xfrm>
              <a:off x="523553" y="473315"/>
              <a:ext cx="1149350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590" name="组合 91"/>
            <p:cNvGrpSpPr/>
            <p:nvPr/>
          </p:nvGrpSpPr>
          <p:grpSpPr bwMode="auto">
            <a:xfrm>
              <a:off x="793343" y="1445893"/>
              <a:ext cx="655347" cy="45737"/>
              <a:chOff x="6084168" y="-3770"/>
              <a:chExt cx="655319" cy="45719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6084028" y="-3420"/>
                <a:ext cx="46060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6236503" y="-3420"/>
                <a:ext cx="46060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6388977" y="-3420"/>
                <a:ext cx="46060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6541452" y="-3420"/>
                <a:ext cx="46060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6693927" y="-3420"/>
                <a:ext cx="46060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591" name="矩形 92"/>
            <p:cNvSpPr>
              <a:spLocks noChangeArrowheads="1"/>
            </p:cNvSpPr>
            <p:nvPr/>
          </p:nvSpPr>
          <p:spPr bwMode="auto">
            <a:xfrm>
              <a:off x="541715" y="1131590"/>
              <a:ext cx="146386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92" name="Freeform 6"/>
            <p:cNvSpPr/>
            <p:nvPr/>
          </p:nvSpPr>
          <p:spPr bwMode="auto">
            <a:xfrm>
              <a:off x="238870" y="181070"/>
              <a:ext cx="1953666" cy="1630280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noFill/>
            <a:ln w="9525">
              <a:solidFill>
                <a:srgbClr val="AE99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16738" y="1131888"/>
            <a:ext cx="1831975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圆角矩形 60"/>
          <p:cNvSpPr/>
          <p:nvPr/>
        </p:nvSpPr>
        <p:spPr>
          <a:xfrm>
            <a:off x="1287463" y="1978025"/>
            <a:ext cx="5884862" cy="1473200"/>
          </a:xfrm>
          <a:prstGeom prst="roundRect">
            <a:avLst>
              <a:gd name="adj" fmla="val 7046"/>
            </a:avLst>
          </a:prstGeom>
          <a:solidFill>
            <a:schemeClr val="bg2"/>
          </a:solidFill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2" name="组合 61"/>
          <p:cNvGrpSpPr/>
          <p:nvPr/>
        </p:nvGrpSpPr>
        <p:grpSpPr bwMode="auto">
          <a:xfrm>
            <a:off x="1728788" y="2484438"/>
            <a:ext cx="1543050" cy="831850"/>
            <a:chOff x="1791719" y="2395605"/>
            <a:chExt cx="1542911" cy="832288"/>
          </a:xfrm>
        </p:grpSpPr>
        <p:sp>
          <p:nvSpPr>
            <p:cNvPr id="63" name="圆角矩形 62"/>
            <p:cNvSpPr/>
            <p:nvPr/>
          </p:nvSpPr>
          <p:spPr>
            <a:xfrm>
              <a:off x="1791719" y="2395605"/>
              <a:ext cx="1542911" cy="832288"/>
            </a:xfrm>
            <a:prstGeom prst="roundRect">
              <a:avLst>
                <a:gd name="adj" fmla="val 7046"/>
              </a:avLst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TextBox 11"/>
            <p:cNvSpPr txBox="1">
              <a:spLocks noChangeArrowheads="1"/>
            </p:cNvSpPr>
            <p:nvPr/>
          </p:nvSpPr>
          <p:spPr bwMode="auto">
            <a:xfrm flipH="1">
              <a:off x="1837752" y="2576675"/>
              <a:ext cx="1204804" cy="42408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 bwMode="auto">
          <a:xfrm>
            <a:off x="1728788" y="3924300"/>
            <a:ext cx="1790700" cy="465138"/>
            <a:chOff x="1791718" y="3835320"/>
            <a:chExt cx="1791043" cy="465437"/>
          </a:xfrm>
        </p:grpSpPr>
        <p:sp>
          <p:nvSpPr>
            <p:cNvPr id="66" name="TextBox 11"/>
            <p:cNvSpPr txBox="1">
              <a:spLocks noChangeArrowheads="1"/>
            </p:cNvSpPr>
            <p:nvPr/>
          </p:nvSpPr>
          <p:spPr bwMode="auto">
            <a:xfrm flipH="1">
              <a:off x="1791718" y="3838497"/>
              <a:ext cx="1205143" cy="46226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2009247" y="3835320"/>
              <a:ext cx="1573514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 bwMode="auto">
          <a:xfrm>
            <a:off x="4964113" y="1039813"/>
            <a:ext cx="1992312" cy="461962"/>
            <a:chOff x="5027758" y="951249"/>
            <a:chExt cx="1992513" cy="461665"/>
          </a:xfrm>
        </p:grpSpPr>
        <p:sp>
          <p:nvSpPr>
            <p:cNvPr id="69" name="TextBox 11"/>
            <p:cNvSpPr txBox="1">
              <a:spLocks noChangeArrowheads="1"/>
            </p:cNvSpPr>
            <p:nvPr/>
          </p:nvSpPr>
          <p:spPr bwMode="auto">
            <a:xfrm flipH="1">
              <a:off x="5846991" y="951249"/>
              <a:ext cx="1173280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5027758" y="1401809"/>
              <a:ext cx="1717848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 bwMode="auto">
          <a:xfrm>
            <a:off x="2914650" y="2662238"/>
            <a:ext cx="1054100" cy="508000"/>
            <a:chOff x="2977643" y="2573750"/>
            <a:chExt cx="1054399" cy="508032"/>
          </a:xfrm>
        </p:grpSpPr>
        <p:sp>
          <p:nvSpPr>
            <p:cNvPr id="72" name="圆角矩形 71"/>
            <p:cNvSpPr/>
            <p:nvPr/>
          </p:nvSpPr>
          <p:spPr>
            <a:xfrm>
              <a:off x="3042749" y="2573750"/>
              <a:ext cx="811442" cy="508032"/>
            </a:xfrm>
            <a:prstGeom prst="roundRect">
              <a:avLst>
                <a:gd name="adj" fmla="val 7046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 flipH="1">
              <a:off x="2977643" y="2721396"/>
              <a:ext cx="1054399" cy="22543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 bwMode="auto">
          <a:xfrm flipV="1">
            <a:off x="2862263" y="2732088"/>
            <a:ext cx="2324100" cy="1219200"/>
            <a:chOff x="2654113" y="1567043"/>
            <a:chExt cx="2853991" cy="1759438"/>
          </a:xfrm>
        </p:grpSpPr>
        <p:sp>
          <p:nvSpPr>
            <p:cNvPr id="75" name="上弧形箭头 30"/>
            <p:cNvSpPr/>
            <p:nvPr/>
          </p:nvSpPr>
          <p:spPr>
            <a:xfrm>
              <a:off x="2654113" y="1567043"/>
              <a:ext cx="1440641" cy="953029"/>
            </a:xfrm>
            <a:custGeom>
              <a:avLst/>
              <a:gdLst/>
              <a:ahLst/>
              <a:cxnLst/>
              <a:rect l="l" t="t" r="r" b="b"/>
              <a:pathLst>
                <a:path w="1440663" h="936111">
                  <a:moveTo>
                    <a:pt x="1088946" y="0"/>
                  </a:moveTo>
                  <a:lnTo>
                    <a:pt x="1440663" y="0"/>
                  </a:lnTo>
                  <a:cubicBezTo>
                    <a:pt x="1395820" y="5599"/>
                    <a:pt x="1352937" y="15753"/>
                    <a:pt x="1312466" y="29893"/>
                  </a:cubicBezTo>
                  <a:cubicBezTo>
                    <a:pt x="1311008" y="29284"/>
                    <a:pt x="1309493" y="28893"/>
                    <a:pt x="1307977" y="28505"/>
                  </a:cubicBezTo>
                  <a:lnTo>
                    <a:pt x="1209783" y="62496"/>
                  </a:lnTo>
                  <a:cubicBezTo>
                    <a:pt x="1208717" y="62722"/>
                    <a:pt x="1207718" y="63116"/>
                    <a:pt x="1206736" y="63551"/>
                  </a:cubicBezTo>
                  <a:cubicBezTo>
                    <a:pt x="869966" y="191099"/>
                    <a:pt x="595968" y="514204"/>
                    <a:pt x="440266" y="936111"/>
                  </a:cubicBezTo>
                  <a:lnTo>
                    <a:pt x="0" y="936111"/>
                  </a:lnTo>
                  <a:cubicBezTo>
                    <a:pt x="34720" y="840529"/>
                    <a:pt x="76375" y="749517"/>
                    <a:pt x="123978" y="664128"/>
                  </a:cubicBezTo>
                  <a:cubicBezTo>
                    <a:pt x="364305" y="233035"/>
                    <a:pt x="729260" y="-8155"/>
                    <a:pt x="1107764" y="1132"/>
                  </a:cubicBezTo>
                  <a:cubicBezTo>
                    <a:pt x="1101514" y="68"/>
                    <a:pt x="1095234" y="0"/>
                    <a:pt x="1088946" y="0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上弧形箭头 30"/>
            <p:cNvSpPr/>
            <p:nvPr/>
          </p:nvSpPr>
          <p:spPr>
            <a:xfrm>
              <a:off x="3757500" y="1567043"/>
              <a:ext cx="1750604" cy="1759438"/>
            </a:xfrm>
            <a:custGeom>
              <a:avLst/>
              <a:gdLst/>
              <a:ahLst/>
              <a:cxnLst/>
              <a:rect l="l" t="t" r="r" b="b"/>
              <a:pathLst>
                <a:path w="1751308" h="1759438">
                  <a:moveTo>
                    <a:pt x="0" y="0"/>
                  </a:moveTo>
                  <a:lnTo>
                    <a:pt x="337493" y="0"/>
                  </a:lnTo>
                  <a:cubicBezTo>
                    <a:pt x="899757" y="0"/>
                    <a:pt x="1390812" y="542754"/>
                    <a:pt x="1531378" y="1319579"/>
                  </a:cubicBezTo>
                  <a:lnTo>
                    <a:pt x="1751308" y="1319579"/>
                  </a:lnTo>
                  <a:lnTo>
                    <a:pt x="1350603" y="1759438"/>
                  </a:lnTo>
                  <a:lnTo>
                    <a:pt x="871589" y="1319579"/>
                  </a:lnTo>
                  <a:lnTo>
                    <a:pt x="1091519" y="1319579"/>
                  </a:lnTo>
                  <a:cubicBezTo>
                    <a:pt x="982260" y="715769"/>
                    <a:pt x="661248" y="253375"/>
                    <a:pt x="259133" y="78685"/>
                  </a:cubicBezTo>
                  <a:cubicBezTo>
                    <a:pt x="185398" y="41425"/>
                    <a:pt x="97236" y="14261"/>
                    <a:pt x="0" y="0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7" name="组合 76"/>
          <p:cNvGrpSpPr/>
          <p:nvPr/>
        </p:nvGrpSpPr>
        <p:grpSpPr bwMode="auto">
          <a:xfrm rot="10800000" flipV="1">
            <a:off x="3254375" y="1404938"/>
            <a:ext cx="2324100" cy="1219200"/>
            <a:chOff x="2654113" y="1567043"/>
            <a:chExt cx="2853991" cy="1759438"/>
          </a:xfrm>
        </p:grpSpPr>
        <p:sp>
          <p:nvSpPr>
            <p:cNvPr id="78" name="上弧形箭头 30"/>
            <p:cNvSpPr/>
            <p:nvPr/>
          </p:nvSpPr>
          <p:spPr>
            <a:xfrm>
              <a:off x="2667759" y="1551006"/>
              <a:ext cx="1440642" cy="953029"/>
            </a:xfrm>
            <a:custGeom>
              <a:avLst/>
              <a:gdLst/>
              <a:ahLst/>
              <a:cxnLst/>
              <a:rect l="l" t="t" r="r" b="b"/>
              <a:pathLst>
                <a:path w="1440663" h="936111">
                  <a:moveTo>
                    <a:pt x="1088946" y="0"/>
                  </a:moveTo>
                  <a:lnTo>
                    <a:pt x="1440663" y="0"/>
                  </a:lnTo>
                  <a:cubicBezTo>
                    <a:pt x="1395820" y="5599"/>
                    <a:pt x="1352937" y="15753"/>
                    <a:pt x="1312466" y="29893"/>
                  </a:cubicBezTo>
                  <a:cubicBezTo>
                    <a:pt x="1311008" y="29284"/>
                    <a:pt x="1309493" y="28893"/>
                    <a:pt x="1307977" y="28505"/>
                  </a:cubicBezTo>
                  <a:lnTo>
                    <a:pt x="1209783" y="62496"/>
                  </a:lnTo>
                  <a:cubicBezTo>
                    <a:pt x="1208717" y="62722"/>
                    <a:pt x="1207718" y="63116"/>
                    <a:pt x="1206736" y="63551"/>
                  </a:cubicBezTo>
                  <a:cubicBezTo>
                    <a:pt x="869966" y="191099"/>
                    <a:pt x="595968" y="514204"/>
                    <a:pt x="440266" y="936111"/>
                  </a:cubicBezTo>
                  <a:lnTo>
                    <a:pt x="0" y="936111"/>
                  </a:lnTo>
                  <a:cubicBezTo>
                    <a:pt x="34720" y="840529"/>
                    <a:pt x="76375" y="749517"/>
                    <a:pt x="123978" y="664128"/>
                  </a:cubicBezTo>
                  <a:cubicBezTo>
                    <a:pt x="364305" y="233035"/>
                    <a:pt x="729260" y="-8155"/>
                    <a:pt x="1107764" y="1132"/>
                  </a:cubicBezTo>
                  <a:cubicBezTo>
                    <a:pt x="1101514" y="68"/>
                    <a:pt x="1095234" y="0"/>
                    <a:pt x="1088946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上弧形箭头 30"/>
            <p:cNvSpPr/>
            <p:nvPr/>
          </p:nvSpPr>
          <p:spPr>
            <a:xfrm>
              <a:off x="3757500" y="1551006"/>
              <a:ext cx="1750604" cy="1759438"/>
            </a:xfrm>
            <a:custGeom>
              <a:avLst/>
              <a:gdLst/>
              <a:ahLst/>
              <a:cxnLst/>
              <a:rect l="l" t="t" r="r" b="b"/>
              <a:pathLst>
                <a:path w="1751308" h="1759438">
                  <a:moveTo>
                    <a:pt x="0" y="0"/>
                  </a:moveTo>
                  <a:lnTo>
                    <a:pt x="337493" y="0"/>
                  </a:lnTo>
                  <a:cubicBezTo>
                    <a:pt x="899757" y="0"/>
                    <a:pt x="1390812" y="542754"/>
                    <a:pt x="1531378" y="1319579"/>
                  </a:cubicBezTo>
                  <a:lnTo>
                    <a:pt x="1751308" y="1319579"/>
                  </a:lnTo>
                  <a:lnTo>
                    <a:pt x="1350603" y="1759438"/>
                  </a:lnTo>
                  <a:lnTo>
                    <a:pt x="871589" y="1319579"/>
                  </a:lnTo>
                  <a:lnTo>
                    <a:pt x="1091519" y="1319579"/>
                  </a:lnTo>
                  <a:cubicBezTo>
                    <a:pt x="982260" y="715769"/>
                    <a:pt x="661248" y="253375"/>
                    <a:pt x="259133" y="78685"/>
                  </a:cubicBezTo>
                  <a:cubicBezTo>
                    <a:pt x="185398" y="41425"/>
                    <a:pt x="97236" y="1426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0" name="组合 79"/>
          <p:cNvGrpSpPr/>
          <p:nvPr/>
        </p:nvGrpSpPr>
        <p:grpSpPr bwMode="auto">
          <a:xfrm>
            <a:off x="5162550" y="2065338"/>
            <a:ext cx="1516063" cy="831850"/>
            <a:chOff x="5226194" y="1976647"/>
            <a:chExt cx="1516353" cy="832288"/>
          </a:xfrm>
        </p:grpSpPr>
        <p:sp>
          <p:nvSpPr>
            <p:cNvPr id="81" name="圆角矩形 80"/>
            <p:cNvSpPr/>
            <p:nvPr/>
          </p:nvSpPr>
          <p:spPr>
            <a:xfrm>
              <a:off x="5226194" y="1976647"/>
              <a:ext cx="1516353" cy="832288"/>
            </a:xfrm>
            <a:prstGeom prst="roundRect">
              <a:avLst>
                <a:gd name="adj" fmla="val 7046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1" name="TextBox 11"/>
            <p:cNvSpPr txBox="1">
              <a:spLocks noChangeArrowheads="1"/>
            </p:cNvSpPr>
            <p:nvPr/>
          </p:nvSpPr>
          <p:spPr bwMode="auto">
            <a:xfrm flipH="1">
              <a:off x="5504060" y="2186307"/>
              <a:ext cx="1203555" cy="48603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 bwMode="auto">
          <a:xfrm>
            <a:off x="4435475" y="2155825"/>
            <a:ext cx="1054100" cy="509588"/>
            <a:chOff x="4499377" y="2154792"/>
            <a:chExt cx="1054399" cy="508032"/>
          </a:xfrm>
        </p:grpSpPr>
        <p:sp>
          <p:nvSpPr>
            <p:cNvPr id="113" name="圆角矩形 112"/>
            <p:cNvSpPr/>
            <p:nvPr/>
          </p:nvSpPr>
          <p:spPr>
            <a:xfrm>
              <a:off x="4621650" y="2154792"/>
              <a:ext cx="811442" cy="508032"/>
            </a:xfrm>
            <a:prstGeom prst="roundRect">
              <a:avLst>
                <a:gd name="adj" fmla="val 7046"/>
              </a:avLst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TextBox 11"/>
            <p:cNvSpPr txBox="1">
              <a:spLocks noChangeArrowheads="1"/>
            </p:cNvSpPr>
            <p:nvPr/>
          </p:nvSpPr>
          <p:spPr bwMode="auto">
            <a:xfrm flipH="1">
              <a:off x="4499377" y="2287735"/>
              <a:ext cx="1054399" cy="24689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 bwMode="auto">
          <a:xfrm>
            <a:off x="336550" y="254000"/>
            <a:ext cx="1701800" cy="1701800"/>
            <a:chOff x="755576" y="255654"/>
            <a:chExt cx="1872208" cy="1872208"/>
          </a:xfrm>
        </p:grpSpPr>
        <p:sp>
          <p:nvSpPr>
            <p:cNvPr id="39" name="太阳形 38"/>
            <p:cNvSpPr/>
            <p:nvPr/>
          </p:nvSpPr>
          <p:spPr>
            <a:xfrm>
              <a:off x="755576" y="255654"/>
              <a:ext cx="1872208" cy="1872208"/>
            </a:xfrm>
            <a:prstGeom prst="sun">
              <a:avLst>
                <a:gd name="adj" fmla="val 15630"/>
              </a:avLst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638" name="TextBox 39"/>
            <p:cNvSpPr txBox="1">
              <a:spLocks noChangeArrowheads="1"/>
            </p:cNvSpPr>
            <p:nvPr/>
          </p:nvSpPr>
          <p:spPr bwMode="auto">
            <a:xfrm>
              <a:off x="1211380" y="712477"/>
              <a:ext cx="955208" cy="643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 sz="1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39" name="矩形 40"/>
            <p:cNvSpPr>
              <a:spLocks noChangeArrowheads="1"/>
            </p:cNvSpPr>
            <p:nvPr/>
          </p:nvSpPr>
          <p:spPr bwMode="auto">
            <a:xfrm>
              <a:off x="1053515" y="1260146"/>
              <a:ext cx="1429426" cy="23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 bwMode="auto">
            <a:xfrm>
              <a:off x="1328423" y="1504565"/>
              <a:ext cx="709959" cy="49548"/>
              <a:chOff x="6084168" y="-3770"/>
              <a:chExt cx="655319" cy="45719"/>
            </a:xfrm>
            <a:solidFill>
              <a:schemeClr val="bg1">
                <a:lumMod val="75000"/>
              </a:schemeClr>
            </a:solidFill>
          </p:grpSpPr>
          <p:sp>
            <p:nvSpPr>
              <p:cNvPr id="43" name="矩形 42"/>
              <p:cNvSpPr/>
              <p:nvPr/>
            </p:nvSpPr>
            <p:spPr>
              <a:xfrm>
                <a:off x="6084253" y="-3603"/>
                <a:ext cx="46035" cy="460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6236646" y="-3603"/>
                <a:ext cx="46035" cy="460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6389040" y="-3603"/>
                <a:ext cx="46035" cy="460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6541433" y="-3603"/>
                <a:ext cx="46035" cy="460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693827" y="-3603"/>
                <a:ext cx="46035" cy="460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4476</Words>
  <Application>WPS 演示</Application>
  <PresentationFormat>全屏显示(16:9)</PresentationFormat>
  <Paragraphs>677</Paragraphs>
  <Slides>30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Arial</vt:lpstr>
      <vt:lpstr>宋体</vt:lpstr>
      <vt:lpstr>Wingdings</vt:lpstr>
      <vt:lpstr>Calibri</vt:lpstr>
      <vt:lpstr>微软雅黑</vt:lpstr>
      <vt:lpstr>百度综艺简体</vt:lpstr>
      <vt:lpstr>经典繁超宋</vt:lpstr>
      <vt:lpstr>Kozuka Gothic Pro H</vt:lpstr>
      <vt:lpstr>经典仿宋简</vt:lpstr>
      <vt:lpstr>华文琥珀</vt:lpstr>
      <vt:lpstr>Arial Unicode MS</vt:lpstr>
      <vt:lpstr>方正粗宋简体</vt:lpstr>
      <vt:lpstr>仿宋</vt:lpstr>
      <vt:lpstr>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2013-08-21T06:00:00Z</dcterms:created>
  <dcterms:modified xsi:type="dcterms:W3CDTF">2018-08-29T06:40:08Z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