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黑体" panose="0201060906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0" autoAdjust="0"/>
    <p:restoredTop sz="94595" autoAdjust="0"/>
  </p:normalViewPr>
  <p:slideViewPr>
    <p:cSldViewPr showGuides="1">
      <p:cViewPr varScale="1">
        <p:scale>
          <a:sx n="104" d="100"/>
          <a:sy n="104" d="100"/>
        </p:scale>
        <p:origin x="126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3B595B-291F-47AA-91A5-DAF5D062F5B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62E00F-FE2C-423B-9AC9-19EBBB3489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CBAF-FFA4-4D21-A525-EC09219671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3CD23-97C3-47A9-89B7-0D3572D78B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7A43-5712-42E9-B297-3491858680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7FA83-EF82-4513-A07E-A264790850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9A7F-DA0A-4DA8-A002-DDFD7358DC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2830-2512-40BC-8F8A-525ED26C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EB4D4-3FCF-4696-B7B4-1B11FE789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ABBE5-52F8-4FC5-8116-24C464177E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39F47-2083-4A9C-827A-D6D54A0483D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ACDF-D2D5-4928-AAA5-0987C9CA42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430AF-CE9F-4ACC-BF3E-2FB7EF43895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FF9D-6B19-4391-A751-89D59B2BA6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E98A1-2393-4C42-9E3F-0C0CB637392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E41A9-7E51-49D3-8E72-01B327738E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ED28-6E92-45E6-A67B-BDD97876FC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225F-BE80-45F8-884C-89D74E4B72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924300"/>
            <a:ext cx="9144000" cy="1219200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158750" y="411163"/>
            <a:ext cx="8826500" cy="464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 descr="C:\Documents and Settings\nukes\桌面\MAP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19">
            <a:off x="-204788" y="412750"/>
            <a:ext cx="935513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924300"/>
            <a:ext cx="1377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339725"/>
            <a:ext cx="9144000" cy="71438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0"/>
            <a:ext cx="2411412" cy="358775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6B9C7-D3A2-4207-BD83-709A9F90409A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A422AD-0F8E-45FD-A1A9-6B47D566E6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A23DD-B832-4542-AB73-B358A59F467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1C10-9542-41AA-A297-ADE7A949B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32539-C3FC-475F-8634-593265A286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3B65A-A2FB-4245-9E69-38662C8283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B13F31-495D-400A-8BB9-90882273D5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375940-03B1-49E8-94D1-26CB1D53597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-41275"/>
            <a:ext cx="9144000" cy="5184775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7" name="Picture 2" descr="C:\Documents and Settings\nukes\桌面\MA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27">
            <a:off x="-396875" y="-441325"/>
            <a:ext cx="9217025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椭圆 67"/>
          <p:cNvSpPr/>
          <p:nvPr/>
        </p:nvSpPr>
        <p:spPr>
          <a:xfrm>
            <a:off x="-595313" y="-41275"/>
            <a:ext cx="5486401" cy="5487988"/>
          </a:xfrm>
          <a:prstGeom prst="ellipse">
            <a:avLst/>
          </a:prstGeom>
          <a:noFill/>
          <a:ln w="3175">
            <a:solidFill>
              <a:srgbClr val="00FFFF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666750" y="1211263"/>
            <a:ext cx="2962275" cy="2960687"/>
          </a:xfrm>
          <a:prstGeom prst="ellipse">
            <a:avLst/>
          </a:prstGeom>
          <a:noFill/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椭圆 69"/>
          <p:cNvSpPr/>
          <p:nvPr/>
        </p:nvSpPr>
        <p:spPr>
          <a:xfrm>
            <a:off x="376238" y="896938"/>
            <a:ext cx="3543300" cy="3541712"/>
          </a:xfrm>
          <a:prstGeom prst="ellipse">
            <a:avLst/>
          </a:prstGeom>
          <a:noFill/>
          <a:ln w="3175">
            <a:solidFill>
              <a:srgbClr val="00FFFF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椭圆 70"/>
          <p:cNvSpPr/>
          <p:nvPr/>
        </p:nvSpPr>
        <p:spPr>
          <a:xfrm>
            <a:off x="-157163" y="363538"/>
            <a:ext cx="4610101" cy="4608512"/>
          </a:xfrm>
          <a:prstGeom prst="ellipse">
            <a:avLst/>
          </a:prstGeom>
          <a:noFill/>
          <a:ln w="31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椭圆 71"/>
          <p:cNvSpPr/>
          <p:nvPr/>
        </p:nvSpPr>
        <p:spPr>
          <a:xfrm>
            <a:off x="536575" y="1081088"/>
            <a:ext cx="3222625" cy="3222625"/>
          </a:xfrm>
          <a:prstGeom prst="ellipse">
            <a:avLst/>
          </a:prstGeom>
          <a:noFill/>
          <a:ln w="3175">
            <a:solidFill>
              <a:srgbClr val="00FFFF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椭圆 72"/>
          <p:cNvSpPr/>
          <p:nvPr/>
        </p:nvSpPr>
        <p:spPr>
          <a:xfrm>
            <a:off x="115888" y="623888"/>
            <a:ext cx="4035425" cy="4035425"/>
          </a:xfrm>
          <a:prstGeom prst="ellipse">
            <a:avLst/>
          </a:prstGeom>
          <a:noFill/>
          <a:ln w="3175">
            <a:solidFill>
              <a:srgbClr val="00FFFF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椭圆 73"/>
          <p:cNvSpPr/>
          <p:nvPr/>
        </p:nvSpPr>
        <p:spPr>
          <a:xfrm>
            <a:off x="-1060450" y="-531813"/>
            <a:ext cx="6416675" cy="6415088"/>
          </a:xfrm>
          <a:prstGeom prst="ellipse">
            <a:avLst/>
          </a:prstGeom>
          <a:noFill/>
          <a:ln w="3175">
            <a:solidFill>
              <a:srgbClr val="00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椭圆 74"/>
          <p:cNvSpPr/>
          <p:nvPr/>
        </p:nvSpPr>
        <p:spPr>
          <a:xfrm>
            <a:off x="-1668463" y="-1149350"/>
            <a:ext cx="7548563" cy="7550150"/>
          </a:xfrm>
          <a:prstGeom prst="ellipse">
            <a:avLst/>
          </a:prstGeom>
          <a:noFill/>
          <a:ln w="3175">
            <a:solidFill>
              <a:srgbClr val="00FF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椭圆 75"/>
          <p:cNvSpPr/>
          <p:nvPr/>
        </p:nvSpPr>
        <p:spPr>
          <a:xfrm>
            <a:off x="-2513013" y="-1876425"/>
            <a:ext cx="9085263" cy="9085263"/>
          </a:xfrm>
          <a:prstGeom prst="ellipse">
            <a:avLst/>
          </a:prstGeom>
          <a:noFill/>
          <a:ln w="3175">
            <a:solidFill>
              <a:srgbClr val="00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椭圆 76"/>
          <p:cNvSpPr/>
          <p:nvPr/>
        </p:nvSpPr>
        <p:spPr>
          <a:xfrm>
            <a:off x="-3316288" y="-2651125"/>
            <a:ext cx="10745788" cy="10744200"/>
          </a:xfrm>
          <a:prstGeom prst="ellipse">
            <a:avLst/>
          </a:prstGeom>
          <a:noFill/>
          <a:ln w="3175">
            <a:solidFill>
              <a:srgbClr val="00FFFF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椭圆 77"/>
          <p:cNvSpPr/>
          <p:nvPr/>
        </p:nvSpPr>
        <p:spPr>
          <a:xfrm>
            <a:off x="-4319588" y="-3629025"/>
            <a:ext cx="12715876" cy="12715875"/>
          </a:xfrm>
          <a:prstGeom prst="ellipse">
            <a:avLst/>
          </a:prstGeom>
          <a:noFill/>
          <a:ln w="3175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椭圆 78"/>
          <p:cNvSpPr/>
          <p:nvPr/>
        </p:nvSpPr>
        <p:spPr>
          <a:xfrm>
            <a:off x="-5273675" y="-4638675"/>
            <a:ext cx="14608175" cy="14608175"/>
          </a:xfrm>
          <a:prstGeom prst="ellipse">
            <a:avLst/>
          </a:prstGeom>
          <a:noFill/>
          <a:ln w="3175">
            <a:solidFill>
              <a:srgbClr val="00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263"/>
            <a:ext cx="914400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572000" y="2913771"/>
            <a:ext cx="4673074" cy="63094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contrasting" dir="t"/>
            </a:scene3d>
            <a:sp3d prstMaterial="powder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上海锐普广告有限公司</a:t>
            </a:r>
            <a:endParaRPr lang="en-US" sz="3400" b="1" dirty="0">
              <a:ln w="12700">
                <a:solidFill>
                  <a:srgbClr val="F57B17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grpSp>
        <p:nvGrpSpPr>
          <p:cNvPr id="82" name="组合 81"/>
          <p:cNvGrpSpPr/>
          <p:nvPr/>
        </p:nvGrpSpPr>
        <p:grpSpPr bwMode="auto">
          <a:xfrm>
            <a:off x="0" y="3432175"/>
            <a:ext cx="9144000" cy="125413"/>
            <a:chOff x="0" y="3432671"/>
            <a:chExt cx="9144000" cy="124423"/>
          </a:xfrm>
        </p:grpSpPr>
        <p:sp>
          <p:nvSpPr>
            <p:cNvPr id="83" name="矩形 76"/>
            <p:cNvSpPr/>
            <p:nvPr/>
          </p:nvSpPr>
          <p:spPr>
            <a:xfrm flipV="1">
              <a:off x="3581400" y="3432671"/>
              <a:ext cx="5562600" cy="58274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104775 w 5572125"/>
                <a:gd name="connsiteY0-32" fmla="*/ 0 h 58419"/>
                <a:gd name="connsiteX1-33" fmla="*/ 5572125 w 5572125"/>
                <a:gd name="connsiteY1-34" fmla="*/ 9525 h 58419"/>
                <a:gd name="connsiteX2-35" fmla="*/ 5572125 w 5572125"/>
                <a:gd name="connsiteY2-36" fmla="*/ 55244 h 58419"/>
                <a:gd name="connsiteX3-37" fmla="*/ 0 w 5572125"/>
                <a:gd name="connsiteY3-38" fmla="*/ 58419 h 58419"/>
                <a:gd name="connsiteX4-39" fmla="*/ 104775 w 5572125"/>
                <a:gd name="connsiteY4-40" fmla="*/ 0 h 58419"/>
                <a:gd name="connsiteX0-41" fmla="*/ 95250 w 5562600"/>
                <a:gd name="connsiteY0-42" fmla="*/ 0 h 58419"/>
                <a:gd name="connsiteX1-43" fmla="*/ 5562600 w 5562600"/>
                <a:gd name="connsiteY1-44" fmla="*/ 9525 h 58419"/>
                <a:gd name="connsiteX2-45" fmla="*/ 5562600 w 5562600"/>
                <a:gd name="connsiteY2-46" fmla="*/ 55244 h 58419"/>
                <a:gd name="connsiteX3-47" fmla="*/ 0 w 5562600"/>
                <a:gd name="connsiteY3-48" fmla="*/ 58419 h 58419"/>
                <a:gd name="connsiteX4-49" fmla="*/ 95250 w 5562600"/>
                <a:gd name="connsiteY4-50" fmla="*/ 0 h 58419"/>
                <a:gd name="connsiteX0-51" fmla="*/ 104775 w 5562600"/>
                <a:gd name="connsiteY0-52" fmla="*/ 0 h 58419"/>
                <a:gd name="connsiteX1-53" fmla="*/ 5562600 w 5562600"/>
                <a:gd name="connsiteY1-54" fmla="*/ 9525 h 58419"/>
                <a:gd name="connsiteX2-55" fmla="*/ 5562600 w 5562600"/>
                <a:gd name="connsiteY2-56" fmla="*/ 55244 h 58419"/>
                <a:gd name="connsiteX3-57" fmla="*/ 0 w 5562600"/>
                <a:gd name="connsiteY3-58" fmla="*/ 58419 h 58419"/>
                <a:gd name="connsiteX4-59" fmla="*/ 104775 w 5562600"/>
                <a:gd name="connsiteY4-60" fmla="*/ 0 h 584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62600" h="58419">
                  <a:moveTo>
                    <a:pt x="104775" y="0"/>
                  </a:moveTo>
                  <a:lnTo>
                    <a:pt x="5562600" y="9525"/>
                  </a:lnTo>
                  <a:lnTo>
                    <a:pt x="5562600" y="55244"/>
                  </a:lnTo>
                  <a:lnTo>
                    <a:pt x="0" y="58419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矩形 76"/>
            <p:cNvSpPr/>
            <p:nvPr/>
          </p:nvSpPr>
          <p:spPr>
            <a:xfrm flipV="1">
              <a:off x="0" y="3484645"/>
              <a:ext cx="1006475" cy="72449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92075 w 5572125"/>
                <a:gd name="connsiteY0-32" fmla="*/ 0 h 58419"/>
                <a:gd name="connsiteX1-33" fmla="*/ 5572125 w 5572125"/>
                <a:gd name="connsiteY1-34" fmla="*/ 9525 h 58419"/>
                <a:gd name="connsiteX2-35" fmla="*/ 5412760 w 5572125"/>
                <a:gd name="connsiteY2-36" fmla="*/ 55244 h 58419"/>
                <a:gd name="connsiteX3-37" fmla="*/ 0 w 5572125"/>
                <a:gd name="connsiteY3-38" fmla="*/ 58419 h 58419"/>
                <a:gd name="connsiteX4-39" fmla="*/ 92075 w 5572125"/>
                <a:gd name="connsiteY4-40" fmla="*/ 0 h 58419"/>
                <a:gd name="connsiteX0-41" fmla="*/ 92075 w 5598689"/>
                <a:gd name="connsiteY0-42" fmla="*/ 0 h 58419"/>
                <a:gd name="connsiteX1-43" fmla="*/ 5598689 w 5598689"/>
                <a:gd name="connsiteY1-44" fmla="*/ 9525 h 58419"/>
                <a:gd name="connsiteX2-45" fmla="*/ 5412760 w 5598689"/>
                <a:gd name="connsiteY2-46" fmla="*/ 55244 h 58419"/>
                <a:gd name="connsiteX3-47" fmla="*/ 0 w 5598689"/>
                <a:gd name="connsiteY3-48" fmla="*/ 58419 h 58419"/>
                <a:gd name="connsiteX4-49" fmla="*/ 92075 w 5598689"/>
                <a:gd name="connsiteY4-50" fmla="*/ 0 h 58419"/>
                <a:gd name="connsiteX0-51" fmla="*/ 3713 w 5598689"/>
                <a:gd name="connsiteY0-52" fmla="*/ 0 h 58419"/>
                <a:gd name="connsiteX1-53" fmla="*/ 5598689 w 5598689"/>
                <a:gd name="connsiteY1-54" fmla="*/ 9525 h 58419"/>
                <a:gd name="connsiteX2-55" fmla="*/ 5412760 w 5598689"/>
                <a:gd name="connsiteY2-56" fmla="*/ 55244 h 58419"/>
                <a:gd name="connsiteX3-57" fmla="*/ 0 w 5598689"/>
                <a:gd name="connsiteY3-58" fmla="*/ 58419 h 58419"/>
                <a:gd name="connsiteX4-59" fmla="*/ 3713 w 5598689"/>
                <a:gd name="connsiteY4-60" fmla="*/ 0 h 58419"/>
                <a:gd name="connsiteX0-61" fmla="*/ 3713 w 5598689"/>
                <a:gd name="connsiteY0-62" fmla="*/ 0 h 63675"/>
                <a:gd name="connsiteX1-63" fmla="*/ 5598689 w 5598689"/>
                <a:gd name="connsiteY1-64" fmla="*/ 9525 h 63675"/>
                <a:gd name="connsiteX2-65" fmla="*/ 5386254 w 5598689"/>
                <a:gd name="connsiteY2-66" fmla="*/ 63675 h 63675"/>
                <a:gd name="connsiteX3-67" fmla="*/ 0 w 5598689"/>
                <a:gd name="connsiteY3-68" fmla="*/ 58419 h 63675"/>
                <a:gd name="connsiteX4-69" fmla="*/ 3713 w 5598689"/>
                <a:gd name="connsiteY4-70" fmla="*/ 0 h 63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98689" h="63675">
                  <a:moveTo>
                    <a:pt x="3713" y="0"/>
                  </a:moveTo>
                  <a:lnTo>
                    <a:pt x="5598689" y="9525"/>
                  </a:lnTo>
                  <a:lnTo>
                    <a:pt x="5386254" y="63675"/>
                  </a:lnTo>
                  <a:lnTo>
                    <a:pt x="0" y="58419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9053513" y="4659313"/>
            <a:ext cx="90487" cy="4937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B0F0"/>
              </a:solidFill>
            </a:endParaRPr>
          </a:p>
        </p:txBody>
      </p:sp>
      <p:pic>
        <p:nvPicPr>
          <p:cNvPr id="86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7264400" y="98425"/>
            <a:ext cx="8429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473075"/>
            <a:ext cx="819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4336">
            <a:off x="6757988" y="1181100"/>
            <a:ext cx="9763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097665">
            <a:off x="386557" y="1342231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03213"/>
            <a:ext cx="56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101600" y="403225"/>
            <a:ext cx="80168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830763" y="2157413"/>
            <a:ext cx="4683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140200" y="985838"/>
            <a:ext cx="6985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097665">
            <a:off x="7828757" y="1921669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组合 94"/>
          <p:cNvGrpSpPr/>
          <p:nvPr/>
        </p:nvGrpSpPr>
        <p:grpSpPr bwMode="auto">
          <a:xfrm>
            <a:off x="6227763" y="3425825"/>
            <a:ext cx="2916237" cy="369888"/>
            <a:chOff x="6228184" y="3426554"/>
            <a:chExt cx="2915816" cy="369332"/>
          </a:xfrm>
        </p:grpSpPr>
        <p:sp>
          <p:nvSpPr>
            <p:cNvPr id="96" name="矩形 95"/>
            <p:cNvSpPr/>
            <p:nvPr/>
          </p:nvSpPr>
          <p:spPr>
            <a:xfrm>
              <a:off x="6228184" y="3485204"/>
              <a:ext cx="2915816" cy="310682"/>
            </a:xfrm>
            <a:prstGeom prst="rect">
              <a:avLst/>
            </a:pr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54" name="TextBox 32"/>
            <p:cNvSpPr txBox="1">
              <a:spLocks noChangeArrowheads="1"/>
            </p:cNvSpPr>
            <p:nvPr/>
          </p:nvSpPr>
          <p:spPr bwMode="auto">
            <a:xfrm>
              <a:off x="6362700" y="3426554"/>
              <a:ext cx="2741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方正准圆简体" panose="02010601030101010101" pitchFamily="65" charset="-122"/>
                  <a:ea typeface="方正准圆简体" panose="02010601030101010101" pitchFamily="65" charset="-122"/>
                </a:rPr>
                <a:t>适用网络及相关类别演示</a:t>
              </a:r>
              <a:endParaRPr lang="zh-CN" altLang="en-US" sz="1800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endParaRPr>
            </a:p>
          </p:txBody>
        </p:sp>
      </p:grp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96988"/>
            <a:ext cx="35496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组合 15390"/>
          <p:cNvGrpSpPr/>
          <p:nvPr/>
        </p:nvGrpSpPr>
        <p:grpSpPr bwMode="auto">
          <a:xfrm>
            <a:off x="8172400" y="23738"/>
            <a:ext cx="877808" cy="243756"/>
            <a:chOff x="179388" y="2060575"/>
            <a:chExt cx="8786812" cy="2439988"/>
          </a:xfrm>
          <a:solidFill>
            <a:schemeClr val="bg1"/>
          </a:solidFill>
        </p:grpSpPr>
        <p:sp>
          <p:nvSpPr>
            <p:cNvPr id="103" name="Freeform 4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4" name="Freeform 4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5" name="Freeform 4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6" name="Freeform 4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7" name="Freeform 4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8" name="Freeform 4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9" name="Freeform 4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0" name="Freeform 4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1" name="Freeform 4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3" name="Freeform 5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4" name="Freeform 5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5" name="Freeform 5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7" name="Freeform 5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8" name="Freeform 5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9" name="Freeform 5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0" name="Freeform 5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1" name="Freeform 60"/>
            <p:cNvSpPr>
              <a:spLocks noEditPoints="1"/>
            </p:cNvSpPr>
            <p:nvPr/>
          </p:nvSpPr>
          <p:spPr bwMode="auto">
            <a:xfrm>
              <a:off x="3055938" y="2224088"/>
              <a:ext cx="1501775" cy="1473200"/>
            </a:xfrm>
            <a:custGeom>
              <a:avLst/>
              <a:gdLst>
                <a:gd name="T0" fmla="*/ 111316114 w 5584"/>
                <a:gd name="T1" fmla="*/ 16495698 h 5477"/>
                <a:gd name="T2" fmla="*/ 111316114 w 5584"/>
                <a:gd name="T3" fmla="*/ 23151861 h 5477"/>
                <a:gd name="T4" fmla="*/ 93161149 w 5584"/>
                <a:gd name="T5" fmla="*/ 45146304 h 5477"/>
                <a:gd name="T6" fmla="*/ 129760191 w 5584"/>
                <a:gd name="T7" fmla="*/ 66561903 h 5477"/>
                <a:gd name="T8" fmla="*/ 166359233 w 5584"/>
                <a:gd name="T9" fmla="*/ 90147897 h 5477"/>
                <a:gd name="T10" fmla="*/ 68062627 w 5584"/>
                <a:gd name="T11" fmla="*/ 88339280 h 5477"/>
                <a:gd name="T12" fmla="*/ 28064151 w 5584"/>
                <a:gd name="T13" fmla="*/ 143108052 h 5477"/>
                <a:gd name="T14" fmla="*/ 83107271 w 5584"/>
                <a:gd name="T15" fmla="*/ 3400437 h 5477"/>
                <a:gd name="T16" fmla="*/ 79780183 w 5584"/>
                <a:gd name="T17" fmla="*/ 223054638 h 5477"/>
                <a:gd name="T18" fmla="*/ 68062627 w 5584"/>
                <a:gd name="T19" fmla="*/ 164885429 h 5477"/>
                <a:gd name="T20" fmla="*/ 33127263 w 5584"/>
                <a:gd name="T21" fmla="*/ 139707615 h 5477"/>
                <a:gd name="T22" fmla="*/ 68062627 w 5584"/>
                <a:gd name="T23" fmla="*/ 143108052 h 5477"/>
                <a:gd name="T24" fmla="*/ 142851775 w 5584"/>
                <a:gd name="T25" fmla="*/ 141444146 h 5477"/>
                <a:gd name="T26" fmla="*/ 149506219 w 5584"/>
                <a:gd name="T27" fmla="*/ 166694046 h 5477"/>
                <a:gd name="T28" fmla="*/ 102925645 w 5584"/>
                <a:gd name="T29" fmla="*/ 164885429 h 5477"/>
                <a:gd name="T30" fmla="*/ 133159625 w 5584"/>
                <a:gd name="T31" fmla="*/ 223054638 h 5477"/>
                <a:gd name="T32" fmla="*/ 167950566 w 5584"/>
                <a:gd name="T33" fmla="*/ 246568545 h 5477"/>
                <a:gd name="T34" fmla="*/ 102925645 w 5584"/>
                <a:gd name="T35" fmla="*/ 244904370 h 5477"/>
                <a:gd name="T36" fmla="*/ 119706313 w 5584"/>
                <a:gd name="T37" fmla="*/ 321450519 h 5477"/>
                <a:gd name="T38" fmla="*/ 164695555 w 5584"/>
                <a:gd name="T39" fmla="*/ 318050081 h 5477"/>
                <a:gd name="T40" fmla="*/ 83107271 w 5584"/>
                <a:gd name="T41" fmla="*/ 374917161 h 5477"/>
                <a:gd name="T42" fmla="*/ 79780183 w 5584"/>
                <a:gd name="T43" fmla="*/ 329843213 h 5477"/>
                <a:gd name="T44" fmla="*/ 49980008 w 5584"/>
                <a:gd name="T45" fmla="*/ 244904370 h 5477"/>
                <a:gd name="T46" fmla="*/ 0 w 5584"/>
                <a:gd name="T47" fmla="*/ 219654201 h 5477"/>
                <a:gd name="T48" fmla="*/ 225886700 w 5584"/>
                <a:gd name="T49" fmla="*/ 229710801 h 5477"/>
                <a:gd name="T50" fmla="*/ 184297161 w 5584"/>
                <a:gd name="T51" fmla="*/ 233039152 h 5477"/>
                <a:gd name="T52" fmla="*/ 187696594 w 5584"/>
                <a:gd name="T53" fmla="*/ 198094159 h 5477"/>
                <a:gd name="T54" fmla="*/ 184297161 w 5584"/>
                <a:gd name="T55" fmla="*/ 96731705 h 5477"/>
                <a:gd name="T56" fmla="*/ 282665844 w 5584"/>
                <a:gd name="T57" fmla="*/ 98034103 h 5477"/>
                <a:gd name="T58" fmla="*/ 324110961 w 5584"/>
                <a:gd name="T59" fmla="*/ 0 h 5477"/>
                <a:gd name="T60" fmla="*/ 360710003 w 5584"/>
                <a:gd name="T61" fmla="*/ 16495698 h 5477"/>
                <a:gd name="T62" fmla="*/ 339372642 w 5584"/>
                <a:gd name="T63" fmla="*/ 36753879 h 5477"/>
                <a:gd name="T64" fmla="*/ 327583009 w 5584"/>
                <a:gd name="T65" fmla="*/ 98034103 h 5477"/>
                <a:gd name="T66" fmla="*/ 359118939 w 5584"/>
                <a:gd name="T67" fmla="*/ 129940436 h 5477"/>
                <a:gd name="T68" fmla="*/ 362518373 w 5584"/>
                <a:gd name="T69" fmla="*/ 233039152 h 5477"/>
                <a:gd name="T70" fmla="*/ 327583009 w 5584"/>
                <a:gd name="T71" fmla="*/ 229710801 h 5477"/>
                <a:gd name="T72" fmla="*/ 315865453 w 5584"/>
                <a:gd name="T73" fmla="*/ 350535258 h 5477"/>
                <a:gd name="T74" fmla="*/ 345665359 w 5584"/>
                <a:gd name="T75" fmla="*/ 369129263 h 5477"/>
                <a:gd name="T76" fmla="*/ 403891144 w 5584"/>
                <a:gd name="T77" fmla="*/ 340840434 h 5477"/>
                <a:gd name="T78" fmla="*/ 324110961 w 5584"/>
                <a:gd name="T79" fmla="*/ 392136414 h 5477"/>
                <a:gd name="T80" fmla="*/ 291128658 w 5584"/>
                <a:gd name="T81" fmla="*/ 229710801 h 5477"/>
                <a:gd name="T82" fmla="*/ 229286403 w 5584"/>
                <a:gd name="T83" fmla="*/ 331579475 h 5477"/>
                <a:gd name="T84" fmla="*/ 119706313 w 5584"/>
                <a:gd name="T85" fmla="*/ 373253255 h 5477"/>
                <a:gd name="T86" fmla="*/ 225886700 w 5584"/>
                <a:gd name="T87" fmla="*/ 229710801 h 5477"/>
                <a:gd name="T88" fmla="*/ 254529616 w 5584"/>
                <a:gd name="T89" fmla="*/ 65404216 h 5477"/>
                <a:gd name="T90" fmla="*/ 186032916 w 5584"/>
                <a:gd name="T91" fmla="*/ 15410635 h 5477"/>
                <a:gd name="T92" fmla="*/ 211276129 w 5584"/>
                <a:gd name="T93" fmla="*/ 121692453 h 5477"/>
                <a:gd name="T94" fmla="*/ 335900863 w 5584"/>
                <a:gd name="T95" fmla="*/ 208295471 h 5477"/>
                <a:gd name="T96" fmla="*/ 211276129 w 5584"/>
                <a:gd name="T97" fmla="*/ 121692453 h 54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84" h="5477">
                  <a:moveTo>
                    <a:pt x="1149" y="47"/>
                  </a:moveTo>
                  <a:cubicBezTo>
                    <a:pt x="1539" y="228"/>
                    <a:pt x="1539" y="228"/>
                    <a:pt x="1539" y="228"/>
                  </a:cubicBezTo>
                  <a:cubicBezTo>
                    <a:pt x="1608" y="275"/>
                    <a:pt x="1608" y="275"/>
                    <a:pt x="1608" y="275"/>
                  </a:cubicBezTo>
                  <a:cubicBezTo>
                    <a:pt x="1608" y="290"/>
                    <a:pt x="1586" y="308"/>
                    <a:pt x="1539" y="320"/>
                  </a:cubicBezTo>
                  <a:cubicBezTo>
                    <a:pt x="1463" y="355"/>
                    <a:pt x="1400" y="407"/>
                    <a:pt x="1353" y="483"/>
                  </a:cubicBezTo>
                  <a:cubicBezTo>
                    <a:pt x="1342" y="512"/>
                    <a:pt x="1317" y="559"/>
                    <a:pt x="1288" y="624"/>
                  </a:cubicBezTo>
                  <a:cubicBezTo>
                    <a:pt x="1225" y="745"/>
                    <a:pt x="1160" y="843"/>
                    <a:pt x="1103" y="920"/>
                  </a:cubicBezTo>
                  <a:cubicBezTo>
                    <a:pt x="1794" y="920"/>
                    <a:pt x="1794" y="920"/>
                    <a:pt x="1794" y="920"/>
                  </a:cubicBezTo>
                  <a:cubicBezTo>
                    <a:pt x="1975" y="920"/>
                    <a:pt x="2143" y="912"/>
                    <a:pt x="2300" y="897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143" y="1228"/>
                    <a:pt x="1975" y="1221"/>
                    <a:pt x="1794" y="1221"/>
                  </a:cubicBezTo>
                  <a:cubicBezTo>
                    <a:pt x="941" y="1221"/>
                    <a:pt x="941" y="1221"/>
                    <a:pt x="941" y="1221"/>
                  </a:cubicBezTo>
                  <a:cubicBezTo>
                    <a:pt x="930" y="1250"/>
                    <a:pt x="894" y="1297"/>
                    <a:pt x="847" y="1355"/>
                  </a:cubicBezTo>
                  <a:cubicBezTo>
                    <a:pt x="668" y="1635"/>
                    <a:pt x="512" y="1843"/>
                    <a:pt x="388" y="1978"/>
                  </a:cubicBezTo>
                  <a:cubicBezTo>
                    <a:pt x="286" y="1890"/>
                    <a:pt x="151" y="1820"/>
                    <a:pt x="0" y="1774"/>
                  </a:cubicBezTo>
                  <a:cubicBezTo>
                    <a:pt x="487" y="1403"/>
                    <a:pt x="872" y="825"/>
                    <a:pt x="1149" y="47"/>
                  </a:cubicBezTo>
                  <a:close/>
                  <a:moveTo>
                    <a:pt x="691" y="3083"/>
                  </a:moveTo>
                  <a:cubicBezTo>
                    <a:pt x="1103" y="3083"/>
                    <a:pt x="1103" y="3083"/>
                    <a:pt x="1103" y="3083"/>
                  </a:cubicBezTo>
                  <a:cubicBezTo>
                    <a:pt x="1103" y="2279"/>
                    <a:pt x="1103" y="2279"/>
                    <a:pt x="1103" y="2279"/>
                  </a:cubicBezTo>
                  <a:cubicBezTo>
                    <a:pt x="941" y="2279"/>
                    <a:pt x="941" y="2279"/>
                    <a:pt x="941" y="2279"/>
                  </a:cubicBezTo>
                  <a:cubicBezTo>
                    <a:pt x="803" y="2279"/>
                    <a:pt x="644" y="2287"/>
                    <a:pt x="458" y="2304"/>
                  </a:cubicBezTo>
                  <a:cubicBezTo>
                    <a:pt x="458" y="1931"/>
                    <a:pt x="458" y="1931"/>
                    <a:pt x="458" y="1931"/>
                  </a:cubicBezTo>
                  <a:cubicBezTo>
                    <a:pt x="487" y="1931"/>
                    <a:pt x="530" y="1942"/>
                    <a:pt x="574" y="1955"/>
                  </a:cubicBezTo>
                  <a:cubicBezTo>
                    <a:pt x="727" y="1971"/>
                    <a:pt x="847" y="1978"/>
                    <a:pt x="941" y="1978"/>
                  </a:cubicBezTo>
                  <a:cubicBezTo>
                    <a:pt x="1586" y="1978"/>
                    <a:pt x="1586" y="1978"/>
                    <a:pt x="1586" y="1978"/>
                  </a:cubicBezTo>
                  <a:cubicBezTo>
                    <a:pt x="1677" y="1978"/>
                    <a:pt x="1805" y="1971"/>
                    <a:pt x="1975" y="1955"/>
                  </a:cubicBezTo>
                  <a:cubicBezTo>
                    <a:pt x="2009" y="1942"/>
                    <a:pt x="2038" y="1931"/>
                    <a:pt x="2067" y="1931"/>
                  </a:cubicBezTo>
                  <a:cubicBezTo>
                    <a:pt x="2067" y="2304"/>
                    <a:pt x="2067" y="2304"/>
                    <a:pt x="2067" y="2304"/>
                  </a:cubicBezTo>
                  <a:cubicBezTo>
                    <a:pt x="1946" y="2287"/>
                    <a:pt x="1782" y="2279"/>
                    <a:pt x="1586" y="2279"/>
                  </a:cubicBezTo>
                  <a:cubicBezTo>
                    <a:pt x="1423" y="2279"/>
                    <a:pt x="1423" y="2279"/>
                    <a:pt x="1423" y="2279"/>
                  </a:cubicBezTo>
                  <a:cubicBezTo>
                    <a:pt x="1423" y="3083"/>
                    <a:pt x="1423" y="3083"/>
                    <a:pt x="1423" y="3083"/>
                  </a:cubicBezTo>
                  <a:cubicBezTo>
                    <a:pt x="1841" y="3083"/>
                    <a:pt x="1841" y="3083"/>
                    <a:pt x="1841" y="3083"/>
                  </a:cubicBezTo>
                  <a:cubicBezTo>
                    <a:pt x="1917" y="3083"/>
                    <a:pt x="2074" y="3072"/>
                    <a:pt x="2322" y="3036"/>
                  </a:cubicBezTo>
                  <a:cubicBezTo>
                    <a:pt x="2322" y="3408"/>
                    <a:pt x="2322" y="3408"/>
                    <a:pt x="2322" y="3408"/>
                  </a:cubicBezTo>
                  <a:cubicBezTo>
                    <a:pt x="2165" y="3392"/>
                    <a:pt x="2009" y="3385"/>
                    <a:pt x="1841" y="3385"/>
                  </a:cubicBezTo>
                  <a:cubicBezTo>
                    <a:pt x="1423" y="3385"/>
                    <a:pt x="1423" y="3385"/>
                    <a:pt x="1423" y="3385"/>
                  </a:cubicBezTo>
                  <a:cubicBezTo>
                    <a:pt x="1423" y="4606"/>
                    <a:pt x="1423" y="4606"/>
                    <a:pt x="1423" y="4606"/>
                  </a:cubicBezTo>
                  <a:cubicBezTo>
                    <a:pt x="1470" y="4571"/>
                    <a:pt x="1546" y="4519"/>
                    <a:pt x="1655" y="4443"/>
                  </a:cubicBezTo>
                  <a:cubicBezTo>
                    <a:pt x="1760" y="4368"/>
                    <a:pt x="1946" y="4228"/>
                    <a:pt x="2206" y="4029"/>
                  </a:cubicBezTo>
                  <a:cubicBezTo>
                    <a:pt x="2206" y="4152"/>
                    <a:pt x="2230" y="4275"/>
                    <a:pt x="2277" y="4396"/>
                  </a:cubicBezTo>
                  <a:cubicBezTo>
                    <a:pt x="2241" y="4415"/>
                    <a:pt x="2202" y="4443"/>
                    <a:pt x="2136" y="4490"/>
                  </a:cubicBezTo>
                  <a:cubicBezTo>
                    <a:pt x="1677" y="4763"/>
                    <a:pt x="1347" y="4996"/>
                    <a:pt x="1149" y="5182"/>
                  </a:cubicBezTo>
                  <a:cubicBezTo>
                    <a:pt x="1087" y="5043"/>
                    <a:pt x="1011" y="4920"/>
                    <a:pt x="917" y="4810"/>
                  </a:cubicBezTo>
                  <a:cubicBezTo>
                    <a:pt x="1029" y="4781"/>
                    <a:pt x="1087" y="4698"/>
                    <a:pt x="1103" y="4559"/>
                  </a:cubicBezTo>
                  <a:cubicBezTo>
                    <a:pt x="1103" y="3385"/>
                    <a:pt x="1103" y="3385"/>
                    <a:pt x="1103" y="3385"/>
                  </a:cubicBezTo>
                  <a:cubicBezTo>
                    <a:pt x="691" y="3385"/>
                    <a:pt x="691" y="3385"/>
                    <a:pt x="691" y="3385"/>
                  </a:cubicBezTo>
                  <a:cubicBezTo>
                    <a:pt x="552" y="3385"/>
                    <a:pt x="168" y="3392"/>
                    <a:pt x="0" y="3408"/>
                  </a:cubicBezTo>
                  <a:cubicBezTo>
                    <a:pt x="0" y="3036"/>
                    <a:pt x="0" y="3036"/>
                    <a:pt x="0" y="3036"/>
                  </a:cubicBezTo>
                  <a:cubicBezTo>
                    <a:pt x="168" y="3072"/>
                    <a:pt x="552" y="3083"/>
                    <a:pt x="691" y="3083"/>
                  </a:cubicBezTo>
                  <a:close/>
                  <a:moveTo>
                    <a:pt x="3123" y="3175"/>
                  </a:moveTo>
                  <a:cubicBezTo>
                    <a:pt x="3013" y="3175"/>
                    <a:pt x="3013" y="3175"/>
                    <a:pt x="3013" y="3175"/>
                  </a:cubicBezTo>
                  <a:cubicBezTo>
                    <a:pt x="2921" y="3175"/>
                    <a:pt x="2763" y="3193"/>
                    <a:pt x="2548" y="3221"/>
                  </a:cubicBezTo>
                  <a:cubicBezTo>
                    <a:pt x="2548" y="3210"/>
                    <a:pt x="2548" y="3188"/>
                    <a:pt x="2548" y="3152"/>
                  </a:cubicBezTo>
                  <a:cubicBezTo>
                    <a:pt x="2584" y="3018"/>
                    <a:pt x="2595" y="2879"/>
                    <a:pt x="2595" y="2738"/>
                  </a:cubicBezTo>
                  <a:cubicBezTo>
                    <a:pt x="2595" y="1820"/>
                    <a:pt x="2595" y="1820"/>
                    <a:pt x="2595" y="1820"/>
                  </a:cubicBezTo>
                  <a:cubicBezTo>
                    <a:pt x="2613" y="1653"/>
                    <a:pt x="2595" y="1490"/>
                    <a:pt x="2548" y="1337"/>
                  </a:cubicBezTo>
                  <a:cubicBezTo>
                    <a:pt x="2707" y="1349"/>
                    <a:pt x="2857" y="1355"/>
                    <a:pt x="3013" y="1355"/>
                  </a:cubicBezTo>
                  <a:cubicBezTo>
                    <a:pt x="3908" y="1355"/>
                    <a:pt x="3908" y="1355"/>
                    <a:pt x="3908" y="1355"/>
                  </a:cubicBezTo>
                  <a:cubicBezTo>
                    <a:pt x="3924" y="1345"/>
                    <a:pt x="3938" y="1319"/>
                    <a:pt x="3953" y="1290"/>
                  </a:cubicBezTo>
                  <a:cubicBezTo>
                    <a:pt x="4291" y="676"/>
                    <a:pt x="4465" y="246"/>
                    <a:pt x="4481" y="0"/>
                  </a:cubicBezTo>
                  <a:cubicBezTo>
                    <a:pt x="4895" y="163"/>
                    <a:pt x="4895" y="163"/>
                    <a:pt x="4895" y="163"/>
                  </a:cubicBezTo>
                  <a:cubicBezTo>
                    <a:pt x="4958" y="192"/>
                    <a:pt x="4987" y="217"/>
                    <a:pt x="4987" y="228"/>
                  </a:cubicBezTo>
                  <a:cubicBezTo>
                    <a:pt x="4987" y="246"/>
                    <a:pt x="4958" y="268"/>
                    <a:pt x="4895" y="297"/>
                  </a:cubicBezTo>
                  <a:cubicBezTo>
                    <a:pt x="4790" y="345"/>
                    <a:pt x="4720" y="414"/>
                    <a:pt x="4692" y="508"/>
                  </a:cubicBezTo>
                  <a:cubicBezTo>
                    <a:pt x="4553" y="796"/>
                    <a:pt x="4407" y="1082"/>
                    <a:pt x="4250" y="1355"/>
                  </a:cubicBezTo>
                  <a:cubicBezTo>
                    <a:pt x="4529" y="1355"/>
                    <a:pt x="4529" y="1355"/>
                    <a:pt x="4529" y="1355"/>
                  </a:cubicBezTo>
                  <a:cubicBezTo>
                    <a:pt x="4651" y="1355"/>
                    <a:pt x="4812" y="1349"/>
                    <a:pt x="5012" y="1337"/>
                  </a:cubicBezTo>
                  <a:cubicBezTo>
                    <a:pt x="4982" y="1508"/>
                    <a:pt x="4965" y="1657"/>
                    <a:pt x="4965" y="1796"/>
                  </a:cubicBezTo>
                  <a:cubicBezTo>
                    <a:pt x="4965" y="2738"/>
                    <a:pt x="4965" y="2738"/>
                    <a:pt x="4965" y="2738"/>
                  </a:cubicBezTo>
                  <a:cubicBezTo>
                    <a:pt x="4965" y="2879"/>
                    <a:pt x="4982" y="3036"/>
                    <a:pt x="5012" y="3221"/>
                  </a:cubicBezTo>
                  <a:cubicBezTo>
                    <a:pt x="4982" y="3221"/>
                    <a:pt x="4946" y="3217"/>
                    <a:pt x="4917" y="3199"/>
                  </a:cubicBezTo>
                  <a:cubicBezTo>
                    <a:pt x="4749" y="3188"/>
                    <a:pt x="4622" y="3175"/>
                    <a:pt x="4529" y="3175"/>
                  </a:cubicBezTo>
                  <a:cubicBezTo>
                    <a:pt x="4367" y="3175"/>
                    <a:pt x="4367" y="3175"/>
                    <a:pt x="4367" y="3175"/>
                  </a:cubicBezTo>
                  <a:cubicBezTo>
                    <a:pt x="4367" y="4786"/>
                    <a:pt x="4367" y="4845"/>
                    <a:pt x="4367" y="4845"/>
                  </a:cubicBezTo>
                  <a:cubicBezTo>
                    <a:pt x="4338" y="5049"/>
                    <a:pt x="4412" y="5132"/>
                    <a:pt x="4597" y="5102"/>
                  </a:cubicBezTo>
                  <a:cubicBezTo>
                    <a:pt x="4779" y="5102"/>
                    <a:pt x="4779" y="5102"/>
                    <a:pt x="4779" y="5102"/>
                  </a:cubicBezTo>
                  <a:cubicBezTo>
                    <a:pt x="5056" y="5147"/>
                    <a:pt x="5184" y="4950"/>
                    <a:pt x="5172" y="4503"/>
                  </a:cubicBezTo>
                  <a:cubicBezTo>
                    <a:pt x="5278" y="4642"/>
                    <a:pt x="5416" y="4711"/>
                    <a:pt x="5584" y="4711"/>
                  </a:cubicBezTo>
                  <a:cubicBezTo>
                    <a:pt x="5539" y="5230"/>
                    <a:pt x="5278" y="5467"/>
                    <a:pt x="4801" y="5420"/>
                  </a:cubicBezTo>
                  <a:cubicBezTo>
                    <a:pt x="4481" y="5420"/>
                    <a:pt x="4481" y="5420"/>
                    <a:pt x="4481" y="5420"/>
                  </a:cubicBezTo>
                  <a:cubicBezTo>
                    <a:pt x="4157" y="5438"/>
                    <a:pt x="4006" y="5293"/>
                    <a:pt x="4025" y="4986"/>
                  </a:cubicBezTo>
                  <a:cubicBezTo>
                    <a:pt x="4025" y="3234"/>
                    <a:pt x="4025" y="3175"/>
                    <a:pt x="4025" y="3175"/>
                  </a:cubicBezTo>
                  <a:cubicBezTo>
                    <a:pt x="3450" y="3175"/>
                    <a:pt x="3450" y="3175"/>
                    <a:pt x="3450" y="3175"/>
                  </a:cubicBezTo>
                  <a:cubicBezTo>
                    <a:pt x="3461" y="3810"/>
                    <a:pt x="3367" y="4275"/>
                    <a:pt x="3170" y="4583"/>
                  </a:cubicBezTo>
                  <a:cubicBezTo>
                    <a:pt x="3003" y="4872"/>
                    <a:pt x="2613" y="5170"/>
                    <a:pt x="1998" y="5477"/>
                  </a:cubicBezTo>
                  <a:cubicBezTo>
                    <a:pt x="1904" y="5298"/>
                    <a:pt x="1794" y="5188"/>
                    <a:pt x="1655" y="5159"/>
                  </a:cubicBezTo>
                  <a:cubicBezTo>
                    <a:pt x="2300" y="4942"/>
                    <a:pt x="2689" y="4728"/>
                    <a:pt x="2828" y="4513"/>
                  </a:cubicBezTo>
                  <a:cubicBezTo>
                    <a:pt x="3013" y="4280"/>
                    <a:pt x="3112" y="3839"/>
                    <a:pt x="3123" y="3175"/>
                  </a:cubicBezTo>
                  <a:close/>
                  <a:moveTo>
                    <a:pt x="2874" y="10"/>
                  </a:moveTo>
                  <a:cubicBezTo>
                    <a:pt x="3136" y="300"/>
                    <a:pt x="3352" y="598"/>
                    <a:pt x="3519" y="904"/>
                  </a:cubicBezTo>
                  <a:cubicBezTo>
                    <a:pt x="3217" y="1115"/>
                    <a:pt x="3217" y="1115"/>
                    <a:pt x="3217" y="1115"/>
                  </a:cubicBezTo>
                  <a:cubicBezTo>
                    <a:pt x="3003" y="730"/>
                    <a:pt x="2787" y="428"/>
                    <a:pt x="2572" y="213"/>
                  </a:cubicBezTo>
                  <a:cubicBezTo>
                    <a:pt x="2874" y="10"/>
                    <a:pt x="2874" y="10"/>
                    <a:pt x="2874" y="10"/>
                  </a:cubicBezTo>
                  <a:close/>
                  <a:moveTo>
                    <a:pt x="2921" y="1682"/>
                  </a:moveTo>
                  <a:cubicBezTo>
                    <a:pt x="2921" y="2879"/>
                    <a:pt x="2921" y="2879"/>
                    <a:pt x="2921" y="2879"/>
                  </a:cubicBezTo>
                  <a:cubicBezTo>
                    <a:pt x="4644" y="2879"/>
                    <a:pt x="4644" y="2879"/>
                    <a:pt x="4644" y="2879"/>
                  </a:cubicBezTo>
                  <a:cubicBezTo>
                    <a:pt x="4644" y="1682"/>
                    <a:pt x="4644" y="1682"/>
                    <a:pt x="4644" y="1682"/>
                  </a:cubicBezTo>
                  <a:cubicBezTo>
                    <a:pt x="2921" y="1682"/>
                    <a:pt x="2921" y="1682"/>
                    <a:pt x="2921" y="16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2" name="Freeform 61"/>
            <p:cNvSpPr>
              <a:spLocks noEditPoints="1"/>
            </p:cNvSpPr>
            <p:nvPr/>
          </p:nvSpPr>
          <p:spPr bwMode="auto">
            <a:xfrm>
              <a:off x="4692650" y="2224088"/>
              <a:ext cx="1395412" cy="1473200"/>
            </a:xfrm>
            <a:custGeom>
              <a:avLst/>
              <a:gdLst>
                <a:gd name="T0" fmla="*/ 140330437 w 5191"/>
                <a:gd name="T1" fmla="*/ 180808810 h 5478"/>
                <a:gd name="T2" fmla="*/ 50076770 w 5191"/>
                <a:gd name="T3" fmla="*/ 81364045 h 5478"/>
                <a:gd name="T4" fmla="*/ 23267978 w 5191"/>
                <a:gd name="T5" fmla="*/ 59666751 h 5478"/>
                <a:gd name="T6" fmla="*/ 126745398 w 5191"/>
                <a:gd name="T7" fmla="*/ 61258012 h 5478"/>
                <a:gd name="T8" fmla="*/ 102032278 w 5191"/>
                <a:gd name="T9" fmla="*/ 3399279 h 5478"/>
                <a:gd name="T10" fmla="*/ 130141860 w 5191"/>
                <a:gd name="T11" fmla="*/ 61258012 h 5478"/>
                <a:gd name="T12" fmla="*/ 253491065 w 5191"/>
                <a:gd name="T13" fmla="*/ 0 h 5478"/>
                <a:gd name="T14" fmla="*/ 288393032 w 5191"/>
                <a:gd name="T15" fmla="*/ 21479998 h 5478"/>
                <a:gd name="T16" fmla="*/ 266859172 w 5191"/>
                <a:gd name="T17" fmla="*/ 33196483 h 5478"/>
                <a:gd name="T18" fmla="*/ 246698412 w 5191"/>
                <a:gd name="T19" fmla="*/ 61258012 h 5478"/>
                <a:gd name="T20" fmla="*/ 351621244 w 5191"/>
                <a:gd name="T21" fmla="*/ 59666751 h 5478"/>
                <a:gd name="T22" fmla="*/ 325101426 w 5191"/>
                <a:gd name="T23" fmla="*/ 81364045 h 5478"/>
                <a:gd name="T24" fmla="*/ 238316262 w 5191"/>
                <a:gd name="T25" fmla="*/ 180808810 h 5478"/>
                <a:gd name="T26" fmla="*/ 375105885 w 5191"/>
                <a:gd name="T27" fmla="*/ 177843585 h 5478"/>
                <a:gd name="T28" fmla="*/ 350320454 w 5191"/>
                <a:gd name="T29" fmla="*/ 200914575 h 5478"/>
                <a:gd name="T30" fmla="*/ 0 w 5191"/>
                <a:gd name="T31" fmla="*/ 202578178 h 5478"/>
                <a:gd name="T32" fmla="*/ 24857742 w 5191"/>
                <a:gd name="T33" fmla="*/ 180808810 h 5478"/>
                <a:gd name="T34" fmla="*/ 68141858 w 5191"/>
                <a:gd name="T35" fmla="*/ 94743864 h 5478"/>
                <a:gd name="T36" fmla="*/ 111498553 w 5191"/>
                <a:gd name="T37" fmla="*/ 149275661 h 5478"/>
                <a:gd name="T38" fmla="*/ 48487005 w 5191"/>
                <a:gd name="T39" fmla="*/ 109497647 h 5478"/>
                <a:gd name="T40" fmla="*/ 69948555 w 5191"/>
                <a:gd name="T41" fmla="*/ 396188069 h 5478"/>
                <a:gd name="T42" fmla="*/ 73344747 w 5191"/>
                <a:gd name="T43" fmla="*/ 360388072 h 5478"/>
                <a:gd name="T44" fmla="*/ 71538319 w 5191"/>
                <a:gd name="T45" fmla="*/ 242572949 h 5478"/>
                <a:gd name="T46" fmla="*/ 100225850 w 5191"/>
                <a:gd name="T47" fmla="*/ 232303040 h 5478"/>
                <a:gd name="T48" fmla="*/ 308625834 w 5191"/>
                <a:gd name="T49" fmla="*/ 230712048 h 5478"/>
                <a:gd name="T50" fmla="*/ 305229641 w 5191"/>
                <a:gd name="T51" fmla="*/ 358579784 h 5478"/>
                <a:gd name="T52" fmla="*/ 278420849 w 5191"/>
                <a:gd name="T53" fmla="*/ 394669150 h 5478"/>
                <a:gd name="T54" fmla="*/ 95167582 w 5191"/>
                <a:gd name="T55" fmla="*/ 365378342 h 5478"/>
                <a:gd name="T56" fmla="*/ 98563775 w 5191"/>
                <a:gd name="T57" fmla="*/ 396188069 h 5478"/>
                <a:gd name="T58" fmla="*/ 96757347 w 5191"/>
                <a:gd name="T59" fmla="*/ 292403845 h 5478"/>
                <a:gd name="T60" fmla="*/ 281600378 w 5191"/>
                <a:gd name="T61" fmla="*/ 252553489 h 5478"/>
                <a:gd name="T62" fmla="*/ 96757347 w 5191"/>
                <a:gd name="T63" fmla="*/ 312148167 h 5478"/>
                <a:gd name="T64" fmla="*/ 281600378 w 5191"/>
                <a:gd name="T65" fmla="*/ 348526902 h 5478"/>
                <a:gd name="T66" fmla="*/ 96757347 w 5191"/>
                <a:gd name="T67" fmla="*/ 312148167 h 5478"/>
                <a:gd name="T68" fmla="*/ 163381751 w 5191"/>
                <a:gd name="T69" fmla="*/ 180808810 h 5478"/>
                <a:gd name="T70" fmla="*/ 215120327 w 5191"/>
                <a:gd name="T71" fmla="*/ 81364045 h 5478"/>
                <a:gd name="T72" fmla="*/ 261873215 w 5191"/>
                <a:gd name="T73" fmla="*/ 156146291 h 5478"/>
                <a:gd name="T74" fmla="*/ 330087383 w 5191"/>
                <a:gd name="T75" fmla="*/ 107906656 h 5478"/>
                <a:gd name="T76" fmla="*/ 326763502 w 5191"/>
                <a:gd name="T77" fmla="*/ 114560529 h 5478"/>
                <a:gd name="T78" fmla="*/ 281600378 w 5191"/>
                <a:gd name="T79" fmla="*/ 169526379 h 5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91" h="5478">
                  <a:moveTo>
                    <a:pt x="344" y="2500"/>
                  </a:moveTo>
                  <a:cubicBezTo>
                    <a:pt x="1942" y="2500"/>
                    <a:pt x="1942" y="2500"/>
                    <a:pt x="1942" y="2500"/>
                  </a:cubicBezTo>
                  <a:cubicBezTo>
                    <a:pt x="1942" y="1125"/>
                    <a:pt x="1942" y="1125"/>
                    <a:pt x="1942" y="1125"/>
                  </a:cubicBezTo>
                  <a:cubicBezTo>
                    <a:pt x="693" y="1125"/>
                    <a:pt x="693" y="1125"/>
                    <a:pt x="693" y="1125"/>
                  </a:cubicBezTo>
                  <a:cubicBezTo>
                    <a:pt x="584" y="1125"/>
                    <a:pt x="460" y="1143"/>
                    <a:pt x="322" y="1172"/>
                  </a:cubicBezTo>
                  <a:cubicBezTo>
                    <a:pt x="322" y="825"/>
                    <a:pt x="322" y="825"/>
                    <a:pt x="322" y="825"/>
                  </a:cubicBezTo>
                  <a:cubicBezTo>
                    <a:pt x="414" y="841"/>
                    <a:pt x="530" y="847"/>
                    <a:pt x="671" y="847"/>
                  </a:cubicBezTo>
                  <a:cubicBezTo>
                    <a:pt x="1754" y="847"/>
                    <a:pt x="1754" y="847"/>
                    <a:pt x="1754" y="847"/>
                  </a:cubicBezTo>
                  <a:cubicBezTo>
                    <a:pt x="1510" y="604"/>
                    <a:pt x="1306" y="425"/>
                    <a:pt x="1154" y="297"/>
                  </a:cubicBezTo>
                  <a:cubicBezTo>
                    <a:pt x="1412" y="47"/>
                    <a:pt x="1412" y="47"/>
                    <a:pt x="1412" y="47"/>
                  </a:cubicBezTo>
                  <a:cubicBezTo>
                    <a:pt x="1591" y="185"/>
                    <a:pt x="1807" y="384"/>
                    <a:pt x="2052" y="644"/>
                  </a:cubicBezTo>
                  <a:cubicBezTo>
                    <a:pt x="1801" y="847"/>
                    <a:pt x="1801" y="847"/>
                    <a:pt x="1801" y="847"/>
                  </a:cubicBezTo>
                  <a:cubicBezTo>
                    <a:pt x="3047" y="847"/>
                    <a:pt x="3047" y="847"/>
                    <a:pt x="3047" y="847"/>
                  </a:cubicBezTo>
                  <a:cubicBezTo>
                    <a:pt x="3275" y="498"/>
                    <a:pt x="3432" y="215"/>
                    <a:pt x="3508" y="0"/>
                  </a:cubicBezTo>
                  <a:cubicBezTo>
                    <a:pt x="3922" y="232"/>
                    <a:pt x="3922" y="232"/>
                    <a:pt x="3922" y="232"/>
                  </a:cubicBezTo>
                  <a:cubicBezTo>
                    <a:pt x="3969" y="262"/>
                    <a:pt x="3991" y="284"/>
                    <a:pt x="3991" y="297"/>
                  </a:cubicBezTo>
                  <a:cubicBezTo>
                    <a:pt x="3973" y="313"/>
                    <a:pt x="3940" y="331"/>
                    <a:pt x="3875" y="342"/>
                  </a:cubicBezTo>
                  <a:cubicBezTo>
                    <a:pt x="3781" y="378"/>
                    <a:pt x="3723" y="411"/>
                    <a:pt x="3693" y="459"/>
                  </a:cubicBezTo>
                  <a:cubicBezTo>
                    <a:pt x="3660" y="487"/>
                    <a:pt x="3613" y="552"/>
                    <a:pt x="3555" y="644"/>
                  </a:cubicBezTo>
                  <a:cubicBezTo>
                    <a:pt x="3490" y="738"/>
                    <a:pt x="3443" y="801"/>
                    <a:pt x="3414" y="847"/>
                  </a:cubicBezTo>
                  <a:cubicBezTo>
                    <a:pt x="4499" y="847"/>
                    <a:pt x="4499" y="847"/>
                    <a:pt x="4499" y="847"/>
                  </a:cubicBezTo>
                  <a:cubicBezTo>
                    <a:pt x="4638" y="847"/>
                    <a:pt x="4761" y="841"/>
                    <a:pt x="4866" y="825"/>
                  </a:cubicBezTo>
                  <a:cubicBezTo>
                    <a:pt x="4866" y="1172"/>
                    <a:pt x="4866" y="1172"/>
                    <a:pt x="4866" y="1172"/>
                  </a:cubicBezTo>
                  <a:cubicBezTo>
                    <a:pt x="4761" y="1143"/>
                    <a:pt x="4638" y="1125"/>
                    <a:pt x="4499" y="1125"/>
                  </a:cubicBezTo>
                  <a:cubicBezTo>
                    <a:pt x="3298" y="1125"/>
                    <a:pt x="3298" y="1125"/>
                    <a:pt x="3298" y="1125"/>
                  </a:cubicBezTo>
                  <a:cubicBezTo>
                    <a:pt x="3298" y="2500"/>
                    <a:pt x="3298" y="2500"/>
                    <a:pt x="3298" y="2500"/>
                  </a:cubicBezTo>
                  <a:cubicBezTo>
                    <a:pt x="4848" y="2500"/>
                    <a:pt x="4848" y="2500"/>
                    <a:pt x="4848" y="2500"/>
                  </a:cubicBezTo>
                  <a:cubicBezTo>
                    <a:pt x="4935" y="2500"/>
                    <a:pt x="5052" y="2487"/>
                    <a:pt x="5191" y="2459"/>
                  </a:cubicBezTo>
                  <a:cubicBezTo>
                    <a:pt x="5191" y="2801"/>
                    <a:pt x="5191" y="2801"/>
                    <a:pt x="5191" y="2801"/>
                  </a:cubicBezTo>
                  <a:cubicBezTo>
                    <a:pt x="5081" y="2785"/>
                    <a:pt x="4971" y="2778"/>
                    <a:pt x="4848" y="2778"/>
                  </a:cubicBezTo>
                  <a:cubicBezTo>
                    <a:pt x="369" y="2778"/>
                    <a:pt x="369" y="2778"/>
                    <a:pt x="369" y="2778"/>
                  </a:cubicBezTo>
                  <a:cubicBezTo>
                    <a:pt x="263" y="2778"/>
                    <a:pt x="141" y="2785"/>
                    <a:pt x="0" y="2801"/>
                  </a:cubicBezTo>
                  <a:cubicBezTo>
                    <a:pt x="0" y="2459"/>
                    <a:pt x="0" y="2459"/>
                    <a:pt x="0" y="2459"/>
                  </a:cubicBezTo>
                  <a:cubicBezTo>
                    <a:pt x="104" y="2487"/>
                    <a:pt x="221" y="2500"/>
                    <a:pt x="344" y="2500"/>
                  </a:cubicBezTo>
                  <a:close/>
                  <a:moveTo>
                    <a:pt x="671" y="1514"/>
                  </a:moveTo>
                  <a:cubicBezTo>
                    <a:pt x="943" y="1310"/>
                    <a:pt x="943" y="1310"/>
                    <a:pt x="943" y="1310"/>
                  </a:cubicBezTo>
                  <a:cubicBezTo>
                    <a:pt x="961" y="1322"/>
                    <a:pt x="980" y="1346"/>
                    <a:pt x="990" y="1376"/>
                  </a:cubicBezTo>
                  <a:cubicBezTo>
                    <a:pt x="1206" y="1624"/>
                    <a:pt x="1393" y="1850"/>
                    <a:pt x="1543" y="2064"/>
                  </a:cubicBezTo>
                  <a:cubicBezTo>
                    <a:pt x="1248" y="2273"/>
                    <a:pt x="1248" y="2273"/>
                    <a:pt x="1248" y="2273"/>
                  </a:cubicBezTo>
                  <a:cubicBezTo>
                    <a:pt x="1090" y="2013"/>
                    <a:pt x="897" y="1763"/>
                    <a:pt x="671" y="1514"/>
                  </a:cubicBezTo>
                  <a:close/>
                  <a:moveTo>
                    <a:pt x="1364" y="5478"/>
                  </a:moveTo>
                  <a:cubicBezTo>
                    <a:pt x="968" y="5478"/>
                    <a:pt x="968" y="5478"/>
                    <a:pt x="968" y="5478"/>
                  </a:cubicBezTo>
                  <a:cubicBezTo>
                    <a:pt x="968" y="5452"/>
                    <a:pt x="980" y="5416"/>
                    <a:pt x="990" y="5369"/>
                  </a:cubicBezTo>
                  <a:cubicBezTo>
                    <a:pt x="1009" y="5260"/>
                    <a:pt x="1015" y="5059"/>
                    <a:pt x="1015" y="4983"/>
                  </a:cubicBezTo>
                  <a:cubicBezTo>
                    <a:pt x="1015" y="3609"/>
                    <a:pt x="1015" y="3609"/>
                    <a:pt x="1015" y="3609"/>
                  </a:cubicBezTo>
                  <a:cubicBezTo>
                    <a:pt x="1015" y="3544"/>
                    <a:pt x="1009" y="3457"/>
                    <a:pt x="990" y="3354"/>
                  </a:cubicBezTo>
                  <a:cubicBezTo>
                    <a:pt x="980" y="3289"/>
                    <a:pt x="968" y="3237"/>
                    <a:pt x="968" y="3190"/>
                  </a:cubicBezTo>
                  <a:cubicBezTo>
                    <a:pt x="1078" y="3208"/>
                    <a:pt x="1219" y="3212"/>
                    <a:pt x="1387" y="3212"/>
                  </a:cubicBezTo>
                  <a:cubicBezTo>
                    <a:pt x="3853" y="3212"/>
                    <a:pt x="3853" y="3212"/>
                    <a:pt x="3853" y="3212"/>
                  </a:cubicBezTo>
                  <a:cubicBezTo>
                    <a:pt x="3973" y="3212"/>
                    <a:pt x="4114" y="3208"/>
                    <a:pt x="4271" y="3190"/>
                  </a:cubicBezTo>
                  <a:cubicBezTo>
                    <a:pt x="4235" y="3300"/>
                    <a:pt x="4224" y="3428"/>
                    <a:pt x="4224" y="3584"/>
                  </a:cubicBezTo>
                  <a:cubicBezTo>
                    <a:pt x="4224" y="4958"/>
                    <a:pt x="4224" y="4958"/>
                    <a:pt x="4224" y="4958"/>
                  </a:cubicBezTo>
                  <a:cubicBezTo>
                    <a:pt x="4224" y="5110"/>
                    <a:pt x="4235" y="5352"/>
                    <a:pt x="4271" y="5457"/>
                  </a:cubicBezTo>
                  <a:cubicBezTo>
                    <a:pt x="3853" y="5457"/>
                    <a:pt x="3853" y="5457"/>
                    <a:pt x="3853" y="5457"/>
                  </a:cubicBezTo>
                  <a:cubicBezTo>
                    <a:pt x="3886" y="5380"/>
                    <a:pt x="3897" y="5172"/>
                    <a:pt x="3897" y="5052"/>
                  </a:cubicBezTo>
                  <a:cubicBezTo>
                    <a:pt x="1317" y="5052"/>
                    <a:pt x="1317" y="5052"/>
                    <a:pt x="1317" y="5052"/>
                  </a:cubicBezTo>
                  <a:cubicBezTo>
                    <a:pt x="1317" y="5110"/>
                    <a:pt x="1324" y="5289"/>
                    <a:pt x="1339" y="5369"/>
                  </a:cubicBezTo>
                  <a:cubicBezTo>
                    <a:pt x="1353" y="5416"/>
                    <a:pt x="1364" y="5452"/>
                    <a:pt x="1364" y="5478"/>
                  </a:cubicBezTo>
                  <a:close/>
                  <a:moveTo>
                    <a:pt x="1339" y="3492"/>
                  </a:moveTo>
                  <a:cubicBezTo>
                    <a:pt x="1339" y="4043"/>
                    <a:pt x="1339" y="4043"/>
                    <a:pt x="1339" y="4043"/>
                  </a:cubicBezTo>
                  <a:cubicBezTo>
                    <a:pt x="3897" y="4043"/>
                    <a:pt x="3897" y="4043"/>
                    <a:pt x="3897" y="4043"/>
                  </a:cubicBezTo>
                  <a:cubicBezTo>
                    <a:pt x="3897" y="3492"/>
                    <a:pt x="3897" y="3492"/>
                    <a:pt x="3897" y="3492"/>
                  </a:cubicBezTo>
                  <a:cubicBezTo>
                    <a:pt x="1339" y="3492"/>
                    <a:pt x="1339" y="3492"/>
                    <a:pt x="1339" y="3492"/>
                  </a:cubicBezTo>
                  <a:close/>
                  <a:moveTo>
                    <a:pt x="1339" y="4316"/>
                  </a:moveTo>
                  <a:cubicBezTo>
                    <a:pt x="1339" y="4819"/>
                    <a:pt x="1339" y="4819"/>
                    <a:pt x="1339" y="4819"/>
                  </a:cubicBezTo>
                  <a:cubicBezTo>
                    <a:pt x="3897" y="4819"/>
                    <a:pt x="3897" y="4819"/>
                    <a:pt x="3897" y="4819"/>
                  </a:cubicBezTo>
                  <a:cubicBezTo>
                    <a:pt x="3897" y="4316"/>
                    <a:pt x="3897" y="4316"/>
                    <a:pt x="3897" y="4316"/>
                  </a:cubicBezTo>
                  <a:cubicBezTo>
                    <a:pt x="1339" y="4316"/>
                    <a:pt x="1339" y="4316"/>
                    <a:pt x="1339" y="4316"/>
                  </a:cubicBezTo>
                  <a:close/>
                  <a:moveTo>
                    <a:pt x="2261" y="1125"/>
                  </a:moveTo>
                  <a:cubicBezTo>
                    <a:pt x="2261" y="2500"/>
                    <a:pt x="2261" y="2500"/>
                    <a:pt x="2261" y="2500"/>
                  </a:cubicBezTo>
                  <a:cubicBezTo>
                    <a:pt x="2977" y="2500"/>
                    <a:pt x="2977" y="2500"/>
                    <a:pt x="2977" y="2500"/>
                  </a:cubicBezTo>
                  <a:cubicBezTo>
                    <a:pt x="2977" y="1125"/>
                    <a:pt x="2977" y="1125"/>
                    <a:pt x="2977" y="1125"/>
                  </a:cubicBezTo>
                  <a:cubicBezTo>
                    <a:pt x="2261" y="1125"/>
                    <a:pt x="2261" y="1125"/>
                    <a:pt x="2261" y="1125"/>
                  </a:cubicBezTo>
                  <a:close/>
                  <a:moveTo>
                    <a:pt x="3624" y="2159"/>
                  </a:moveTo>
                  <a:cubicBezTo>
                    <a:pt x="3944" y="1791"/>
                    <a:pt x="4143" y="1492"/>
                    <a:pt x="4224" y="1264"/>
                  </a:cubicBezTo>
                  <a:cubicBezTo>
                    <a:pt x="4568" y="1492"/>
                    <a:pt x="4568" y="1492"/>
                    <a:pt x="4568" y="1492"/>
                  </a:cubicBezTo>
                  <a:cubicBezTo>
                    <a:pt x="4615" y="1525"/>
                    <a:pt x="4633" y="1537"/>
                    <a:pt x="4615" y="1537"/>
                  </a:cubicBezTo>
                  <a:cubicBezTo>
                    <a:pt x="4522" y="1584"/>
                    <a:pt x="4522" y="1584"/>
                    <a:pt x="4522" y="1584"/>
                  </a:cubicBezTo>
                  <a:cubicBezTo>
                    <a:pt x="4463" y="1613"/>
                    <a:pt x="4405" y="1660"/>
                    <a:pt x="4359" y="1723"/>
                  </a:cubicBezTo>
                  <a:cubicBezTo>
                    <a:pt x="4224" y="1919"/>
                    <a:pt x="4067" y="2130"/>
                    <a:pt x="3897" y="2344"/>
                  </a:cubicBezTo>
                  <a:cubicBezTo>
                    <a:pt x="3624" y="2159"/>
                    <a:pt x="3624" y="2159"/>
                    <a:pt x="3624" y="2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" name="Freeform 62"/>
            <p:cNvSpPr>
              <a:spLocks noEditPoints="1"/>
            </p:cNvSpPr>
            <p:nvPr/>
          </p:nvSpPr>
          <p:spPr bwMode="auto">
            <a:xfrm>
              <a:off x="6299200" y="2378075"/>
              <a:ext cx="790575" cy="1146175"/>
            </a:xfrm>
            <a:custGeom>
              <a:avLst/>
              <a:gdLst>
                <a:gd name="T0" fmla="*/ 28784900 w 2936"/>
                <a:gd name="T1" fmla="*/ 308456711 h 4259"/>
                <a:gd name="T2" fmla="*/ 0 w 2936"/>
                <a:gd name="T3" fmla="*/ 308456711 h 4259"/>
                <a:gd name="T4" fmla="*/ 0 w 2936"/>
                <a:gd name="T5" fmla="*/ 0 h 4259"/>
                <a:gd name="T6" fmla="*/ 111949297 w 2936"/>
                <a:gd name="T7" fmla="*/ 0 h 4259"/>
                <a:gd name="T8" fmla="*/ 211717654 w 2936"/>
                <a:gd name="T9" fmla="*/ 85678398 h 4259"/>
                <a:gd name="T10" fmla="*/ 95055334 w 2936"/>
                <a:gd name="T11" fmla="*/ 173022638 h 4259"/>
                <a:gd name="T12" fmla="*/ 28784900 w 2936"/>
                <a:gd name="T13" fmla="*/ 173022638 h 4259"/>
                <a:gd name="T14" fmla="*/ 28784900 w 2936"/>
                <a:gd name="T15" fmla="*/ 308456711 h 4259"/>
                <a:gd name="T16" fmla="*/ 28784900 w 2936"/>
                <a:gd name="T17" fmla="*/ 147601451 h 4259"/>
                <a:gd name="T18" fmla="*/ 95055334 w 2936"/>
                <a:gd name="T19" fmla="*/ 147601451 h 4259"/>
                <a:gd name="T20" fmla="*/ 183440327 w 2936"/>
                <a:gd name="T21" fmla="*/ 83867770 h 4259"/>
                <a:gd name="T22" fmla="*/ 103465965 w 2936"/>
                <a:gd name="T23" fmla="*/ 25131347 h 4259"/>
                <a:gd name="T24" fmla="*/ 28784900 w 2936"/>
                <a:gd name="T25" fmla="*/ 25131347 h 4259"/>
                <a:gd name="T26" fmla="*/ 28784900 w 2936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6" h="4259">
                  <a:moveTo>
                    <a:pt x="397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2479" y="0"/>
                    <a:pt x="2936" y="393"/>
                    <a:pt x="2920" y="1183"/>
                  </a:cubicBezTo>
                  <a:cubicBezTo>
                    <a:pt x="2908" y="1966"/>
                    <a:pt x="2367" y="2371"/>
                    <a:pt x="1311" y="2389"/>
                  </a:cubicBezTo>
                  <a:cubicBezTo>
                    <a:pt x="397" y="2389"/>
                    <a:pt x="397" y="2389"/>
                    <a:pt x="397" y="2389"/>
                  </a:cubicBezTo>
                  <a:cubicBezTo>
                    <a:pt x="397" y="4259"/>
                    <a:pt x="397" y="4259"/>
                    <a:pt x="397" y="4259"/>
                  </a:cubicBezTo>
                  <a:close/>
                  <a:moveTo>
                    <a:pt x="397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0" y="1158"/>
                  </a:cubicBezTo>
                  <a:cubicBezTo>
                    <a:pt x="2530" y="614"/>
                    <a:pt x="2166" y="347"/>
                    <a:pt x="1427" y="347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7" y="2038"/>
                    <a:pt x="397" y="2038"/>
                    <a:pt x="397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4" name="Freeform 63"/>
            <p:cNvSpPr>
              <a:spLocks noEditPoints="1"/>
            </p:cNvSpPr>
            <p:nvPr/>
          </p:nvSpPr>
          <p:spPr bwMode="auto">
            <a:xfrm>
              <a:off x="7272338" y="2378075"/>
              <a:ext cx="788987" cy="1146175"/>
            </a:xfrm>
            <a:custGeom>
              <a:avLst/>
              <a:gdLst>
                <a:gd name="T0" fmla="*/ 28110787 w 2935"/>
                <a:gd name="T1" fmla="*/ 308456711 h 4259"/>
                <a:gd name="T2" fmla="*/ 0 w 2935"/>
                <a:gd name="T3" fmla="*/ 308456711 h 4259"/>
                <a:gd name="T4" fmla="*/ 0 w 2935"/>
                <a:gd name="T5" fmla="*/ 0 h 4259"/>
                <a:gd name="T6" fmla="*/ 111214640 w 2935"/>
                <a:gd name="T7" fmla="*/ 0 h 4259"/>
                <a:gd name="T8" fmla="*/ 211011683 w 2935"/>
                <a:gd name="T9" fmla="*/ 85678398 h 4259"/>
                <a:gd name="T10" fmla="*/ 94738387 w 2935"/>
                <a:gd name="T11" fmla="*/ 173022638 h 4259"/>
                <a:gd name="T12" fmla="*/ 28110787 w 2935"/>
                <a:gd name="T13" fmla="*/ 173022638 h 4259"/>
                <a:gd name="T14" fmla="*/ 28110787 w 2935"/>
                <a:gd name="T15" fmla="*/ 308456711 h 4259"/>
                <a:gd name="T16" fmla="*/ 28110787 w 2935"/>
                <a:gd name="T17" fmla="*/ 147601451 h 4259"/>
                <a:gd name="T18" fmla="*/ 94738387 w 2935"/>
                <a:gd name="T19" fmla="*/ 147601451 h 4259"/>
                <a:gd name="T20" fmla="*/ 182900896 w 2935"/>
                <a:gd name="T21" fmla="*/ 83867770 h 4259"/>
                <a:gd name="T22" fmla="*/ 103121004 w 2935"/>
                <a:gd name="T23" fmla="*/ 25131347 h 4259"/>
                <a:gd name="T24" fmla="*/ 28110787 w 2935"/>
                <a:gd name="T25" fmla="*/ 25131347 h 4259"/>
                <a:gd name="T26" fmla="*/ 28110787 w 2935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5" h="4259">
                  <a:moveTo>
                    <a:pt x="389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9" y="0"/>
                    <a:pt x="1539" y="0"/>
                    <a:pt x="1539" y="0"/>
                  </a:cubicBezTo>
                  <a:cubicBezTo>
                    <a:pt x="2472" y="0"/>
                    <a:pt x="2935" y="393"/>
                    <a:pt x="2920" y="1183"/>
                  </a:cubicBezTo>
                  <a:cubicBezTo>
                    <a:pt x="2902" y="1966"/>
                    <a:pt x="2367" y="2371"/>
                    <a:pt x="1311" y="2389"/>
                  </a:cubicBezTo>
                  <a:cubicBezTo>
                    <a:pt x="389" y="2389"/>
                    <a:pt x="389" y="2389"/>
                    <a:pt x="389" y="2389"/>
                  </a:cubicBezTo>
                  <a:cubicBezTo>
                    <a:pt x="389" y="4259"/>
                    <a:pt x="389" y="4259"/>
                    <a:pt x="389" y="4259"/>
                  </a:cubicBezTo>
                  <a:close/>
                  <a:moveTo>
                    <a:pt x="389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1" y="1158"/>
                  </a:cubicBezTo>
                  <a:cubicBezTo>
                    <a:pt x="2531" y="614"/>
                    <a:pt x="2159" y="347"/>
                    <a:pt x="1427" y="347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89" y="2038"/>
                    <a:pt x="389" y="2038"/>
                    <a:pt x="389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5" name="Freeform 64"/>
            <p:cNvSpPr/>
            <p:nvPr/>
          </p:nvSpPr>
          <p:spPr bwMode="auto">
            <a:xfrm>
              <a:off x="8137525" y="2378075"/>
              <a:ext cx="828675" cy="1146175"/>
            </a:xfrm>
            <a:custGeom>
              <a:avLst/>
              <a:gdLst>
                <a:gd name="T0" fmla="*/ 0 w 522"/>
                <a:gd name="T1" fmla="*/ 148690013 h 722"/>
                <a:gd name="T2" fmla="*/ 0 w 522"/>
                <a:gd name="T3" fmla="*/ 0 h 722"/>
                <a:gd name="T4" fmla="*/ 1315521563 w 522"/>
                <a:gd name="T5" fmla="*/ 0 h 722"/>
                <a:gd name="T6" fmla="*/ 1315521563 w 522"/>
                <a:gd name="T7" fmla="*/ 148690013 h 722"/>
                <a:gd name="T8" fmla="*/ 745966250 w 522"/>
                <a:gd name="T9" fmla="*/ 148690013 h 722"/>
                <a:gd name="T10" fmla="*/ 745966250 w 522"/>
                <a:gd name="T11" fmla="*/ 1819552813 h 722"/>
                <a:gd name="T12" fmla="*/ 572076263 w 522"/>
                <a:gd name="T13" fmla="*/ 1819552813 h 722"/>
                <a:gd name="T14" fmla="*/ 572076263 w 522"/>
                <a:gd name="T15" fmla="*/ 148690013 h 722"/>
                <a:gd name="T16" fmla="*/ 0 w 522"/>
                <a:gd name="T17" fmla="*/ 148690013 h 722"/>
                <a:gd name="T18" fmla="*/ 0 w 522"/>
                <a:gd name="T19" fmla="*/ 148690013 h 7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22">
                  <a:moveTo>
                    <a:pt x="0" y="59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59"/>
                  </a:lnTo>
                  <a:lnTo>
                    <a:pt x="296" y="59"/>
                  </a:lnTo>
                  <a:lnTo>
                    <a:pt x="296" y="722"/>
                  </a:lnTo>
                  <a:lnTo>
                    <a:pt x="227" y="722"/>
                  </a:lnTo>
                  <a:lnTo>
                    <a:pt x="227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6" name="Freeform 65"/>
            <p:cNvSpPr/>
            <p:nvPr/>
          </p:nvSpPr>
          <p:spPr bwMode="auto">
            <a:xfrm>
              <a:off x="179388" y="2060575"/>
              <a:ext cx="1331912" cy="2439988"/>
            </a:xfrm>
            <a:custGeom>
              <a:avLst/>
              <a:gdLst>
                <a:gd name="T0" fmla="*/ 0 w 839"/>
                <a:gd name="T1" fmla="*/ 0 h 1537"/>
                <a:gd name="T2" fmla="*/ 0 w 839"/>
                <a:gd name="T3" fmla="*/ 2147483647 h 1537"/>
                <a:gd name="T4" fmla="*/ 2114409506 w 839"/>
                <a:gd name="T5" fmla="*/ 0 h 1537"/>
                <a:gd name="T6" fmla="*/ 0 w 839"/>
                <a:gd name="T7" fmla="*/ 0 h 1537"/>
                <a:gd name="T8" fmla="*/ 0 w 839"/>
                <a:gd name="T9" fmla="*/ 0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9" h="1537">
                  <a:moveTo>
                    <a:pt x="0" y="0"/>
                  </a:moveTo>
                  <a:lnTo>
                    <a:pt x="0" y="1537"/>
                  </a:lnTo>
                  <a:lnTo>
                    <a:pt x="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7" name="Freeform 66"/>
            <p:cNvSpPr/>
            <p:nvPr/>
          </p:nvSpPr>
          <p:spPr bwMode="auto">
            <a:xfrm>
              <a:off x="773113" y="2235200"/>
              <a:ext cx="1903412" cy="2265363"/>
            </a:xfrm>
            <a:custGeom>
              <a:avLst/>
              <a:gdLst>
                <a:gd name="T0" fmla="*/ 1759068600 w 1199"/>
                <a:gd name="T1" fmla="*/ 0 h 1427"/>
                <a:gd name="T2" fmla="*/ 1174392504 w 1199"/>
                <a:gd name="T3" fmla="*/ 1048385231 h 1427"/>
                <a:gd name="T4" fmla="*/ 1650701116 w 1199"/>
                <a:gd name="T5" fmla="*/ 1706146952 h 1427"/>
                <a:gd name="T6" fmla="*/ 680442009 w 1199"/>
                <a:gd name="T7" fmla="*/ 1988404514 h 1427"/>
                <a:gd name="T8" fmla="*/ 0 w 1199"/>
                <a:gd name="T9" fmla="*/ 2147483647 h 1427"/>
                <a:gd name="T10" fmla="*/ 1338201823 w 1199"/>
                <a:gd name="T11" fmla="*/ 2147483647 h 1427"/>
                <a:gd name="T12" fmla="*/ 1950600425 w 1199"/>
                <a:gd name="T13" fmla="*/ 2147483647 h 1427"/>
                <a:gd name="T14" fmla="*/ 1839713579 w 1199"/>
                <a:gd name="T15" fmla="*/ 2147483647 h 1427"/>
                <a:gd name="T16" fmla="*/ 2147483647 w 1199"/>
                <a:gd name="T17" fmla="*/ 2147483647 h 1427"/>
                <a:gd name="T18" fmla="*/ 1759068600 w 1199"/>
                <a:gd name="T19" fmla="*/ 0 h 1427"/>
                <a:gd name="T20" fmla="*/ 1759068600 w 1199"/>
                <a:gd name="T21" fmla="*/ 0 h 14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9" h="1427">
                  <a:moveTo>
                    <a:pt x="698" y="0"/>
                  </a:moveTo>
                  <a:lnTo>
                    <a:pt x="466" y="416"/>
                  </a:lnTo>
                  <a:lnTo>
                    <a:pt x="655" y="677"/>
                  </a:lnTo>
                  <a:lnTo>
                    <a:pt x="270" y="789"/>
                  </a:lnTo>
                  <a:lnTo>
                    <a:pt x="0" y="1270"/>
                  </a:lnTo>
                  <a:lnTo>
                    <a:pt x="531" y="1082"/>
                  </a:lnTo>
                  <a:lnTo>
                    <a:pt x="774" y="1427"/>
                  </a:lnTo>
                  <a:lnTo>
                    <a:pt x="730" y="1018"/>
                  </a:lnTo>
                  <a:lnTo>
                    <a:pt x="1199" y="858"/>
                  </a:lnTo>
                  <a:lnTo>
                    <a:pt x="6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397248" y="4589715"/>
            <a:ext cx="37777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rgbClr val="00B0F0">
                    <a:alpha val="40000"/>
                  </a:srgbClr>
                </a:solidFill>
                <a:latin typeface="+mn-lt"/>
                <a:ea typeface="+mn-ea"/>
              </a:rPr>
              <a:t>POWERPOINT</a:t>
            </a:r>
            <a:r>
              <a:rPr lang="zh-CN" altLang="en-US" sz="3600" b="1" dirty="0">
                <a:solidFill>
                  <a:srgbClr val="00B0F0">
                    <a:alpha val="4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</a:t>
            </a:r>
            <a:endParaRPr lang="zh-CN" altLang="en-US" sz="3600" b="1" dirty="0">
              <a:solidFill>
                <a:srgbClr val="00B0F0">
                  <a:alpha val="40000"/>
                </a:srgb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4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4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repeatCount="4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4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repeatCount="4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repeatCount="4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repeatCount="4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4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repeatCount="4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repeatCount="4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repeatCount="4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repeatCount="4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4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4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1.38889E-6 -3.7037E-6 L -0.40226 -3.7037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22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40226 -3.7037E-6 L 0.0033 -3.7037E-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2" accel="428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5" grpId="1" animBg="1"/>
      <p:bldP spid="8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3924300"/>
            <a:ext cx="9144000" cy="1219200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204788" y="411163"/>
            <a:ext cx="9355138" cy="4645025"/>
            <a:chOff x="-204775" y="411510"/>
            <a:chExt cx="9355381" cy="4644532"/>
          </a:xfrm>
        </p:grpSpPr>
        <p:sp>
          <p:nvSpPr>
            <p:cNvPr id="4" name="矩形 3"/>
            <p:cNvSpPr/>
            <p:nvPr/>
          </p:nvSpPr>
          <p:spPr>
            <a:xfrm>
              <a:off x="158772" y="411510"/>
              <a:ext cx="8826729" cy="4644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8203" name="Picture 3" descr="C:\Documents and Settings\nukes\桌面\MAP2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19">
              <a:off x="-204775" y="412378"/>
              <a:ext cx="9355381" cy="4109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924300"/>
            <a:ext cx="1377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339725"/>
            <a:ext cx="9144000" cy="71438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732588" y="0"/>
            <a:ext cx="2411412" cy="358775"/>
          </a:xfrm>
          <a:prstGeom prst="rect">
            <a:avLst/>
          </a:prstGeom>
          <a:solidFill>
            <a:srgbClr val="8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83475" y="-19050"/>
            <a:ext cx="895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前  言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8888" y="127635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58888" y="2590800"/>
            <a:ext cx="6821487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1954213" y="3106738"/>
            <a:ext cx="5702300" cy="388937"/>
            <a:chOff x="3549650" y="3713612"/>
            <a:chExt cx="5703380" cy="388938"/>
          </a:xfrm>
        </p:grpSpPr>
        <p:sp>
          <p:nvSpPr>
            <p:cNvPr id="9259" name="矩形 4"/>
            <p:cNvSpPr/>
            <p:nvPr/>
          </p:nvSpPr>
          <p:spPr bwMode="auto">
            <a:xfrm>
              <a:off x="3549650" y="3713612"/>
              <a:ext cx="5703380" cy="388938"/>
            </a:xfrm>
            <a:prstGeom prst="rect">
              <a:avLst/>
            </a:prstGeom>
            <a:solidFill>
              <a:srgbClr val="0055BC">
                <a:alpha val="79999"/>
              </a:srgbClr>
            </a:solidFill>
            <a:ln w="127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60" name="TextBox 146"/>
            <p:cNvSpPr txBox="1">
              <a:spLocks noChangeArrowheads="1"/>
            </p:cNvSpPr>
            <p:nvPr/>
          </p:nvSpPr>
          <p:spPr bwMode="auto">
            <a:xfrm>
              <a:off x="5489093" y="3770762"/>
              <a:ext cx="19113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1973263" y="2128838"/>
            <a:ext cx="5683250" cy="388937"/>
            <a:chOff x="4192588" y="2538862"/>
            <a:chExt cx="5684329" cy="388938"/>
          </a:xfrm>
        </p:grpSpPr>
        <p:sp>
          <p:nvSpPr>
            <p:cNvPr id="9257" name="矩形 73"/>
            <p:cNvSpPr/>
            <p:nvPr/>
          </p:nvSpPr>
          <p:spPr bwMode="auto">
            <a:xfrm>
              <a:off x="4192588" y="2538862"/>
              <a:ext cx="5684329" cy="388938"/>
            </a:xfrm>
            <a:prstGeom prst="rect">
              <a:avLst/>
            </a:prstGeom>
            <a:solidFill>
              <a:srgbClr val="0084DE">
                <a:alpha val="79999"/>
              </a:srgbClr>
            </a:solidFill>
            <a:ln w="127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58" name="TextBox 146"/>
            <p:cNvSpPr txBox="1">
              <a:spLocks noChangeArrowheads="1"/>
            </p:cNvSpPr>
            <p:nvPr/>
          </p:nvSpPr>
          <p:spPr bwMode="auto">
            <a:xfrm>
              <a:off x="6091523" y="2596012"/>
              <a:ext cx="19113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1997075" y="1150938"/>
            <a:ext cx="5659438" cy="388937"/>
            <a:chOff x="3549650" y="1373637"/>
            <a:chExt cx="5659438" cy="388938"/>
          </a:xfrm>
        </p:grpSpPr>
        <p:sp>
          <p:nvSpPr>
            <p:cNvPr id="9255" name="矩形 6"/>
            <p:cNvSpPr/>
            <p:nvPr/>
          </p:nvSpPr>
          <p:spPr bwMode="auto">
            <a:xfrm>
              <a:off x="3549650" y="1373637"/>
              <a:ext cx="5659438" cy="388938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56" name="TextBox 146"/>
            <p:cNvSpPr txBox="1">
              <a:spLocks noChangeArrowheads="1"/>
            </p:cNvSpPr>
            <p:nvPr/>
          </p:nvSpPr>
          <p:spPr bwMode="auto">
            <a:xfrm>
              <a:off x="5401723" y="1429200"/>
              <a:ext cx="19113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5" name="组合 2074" hidden="1"/>
          <p:cNvGrpSpPr/>
          <p:nvPr/>
        </p:nvGrpSpPr>
        <p:grpSpPr bwMode="auto">
          <a:xfrm>
            <a:off x="1258888" y="1276350"/>
            <a:ext cx="6821487" cy="2590800"/>
            <a:chOff x="1259632" y="1276320"/>
            <a:chExt cx="6821487" cy="2591574"/>
          </a:xfrm>
        </p:grpSpPr>
        <p:sp>
          <p:nvSpPr>
            <p:cNvPr id="9253" name="Text Box 11"/>
            <p:cNvSpPr txBox="1">
              <a:spLocks noChangeArrowheads="1"/>
            </p:cNvSpPr>
            <p:nvPr/>
          </p:nvSpPr>
          <p:spPr bwMode="auto">
            <a:xfrm>
              <a:off x="1259632" y="1276320"/>
              <a:ext cx="682148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4" name="矩形 93"/>
            <p:cNvSpPr>
              <a:spLocks noChangeArrowheads="1"/>
            </p:cNvSpPr>
            <p:nvPr/>
          </p:nvSpPr>
          <p:spPr bwMode="auto">
            <a:xfrm>
              <a:off x="1259632" y="2590621"/>
              <a:ext cx="6821487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Arial" panose="020B0604020202020204" pitchFamily="34" charset="0"/>
                </a:rPr>
                <a:t>RAPIDPPT, the leader of professional PPT designer in China. </a:t>
              </a:r>
              <a:endParaRPr lang="zh-CN" altLang="zh-CN" sz="11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1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1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zh-CN" altLang="en-US" sz="1100"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83475" y="-19050"/>
            <a:ext cx="895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目  录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74813" y="1079500"/>
            <a:ext cx="506412" cy="506413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1612900" y="1017588"/>
            <a:ext cx="630238" cy="630237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1547813" y="954088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1674813" y="2082800"/>
            <a:ext cx="506412" cy="506413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1612900" y="2020888"/>
            <a:ext cx="630238" cy="630237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1557338" y="1957388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椭圆 51"/>
          <p:cNvSpPr/>
          <p:nvPr/>
        </p:nvSpPr>
        <p:spPr>
          <a:xfrm>
            <a:off x="1674813" y="3059113"/>
            <a:ext cx="506412" cy="506412"/>
          </a:xfrm>
          <a:prstGeom prst="ellipse">
            <a:avLst/>
          </a:prstGeom>
          <a:noFill/>
          <a:ln w="12700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椭圆 52"/>
          <p:cNvSpPr/>
          <p:nvPr/>
        </p:nvSpPr>
        <p:spPr>
          <a:xfrm>
            <a:off x="1612900" y="2997200"/>
            <a:ext cx="630238" cy="630238"/>
          </a:xfrm>
          <a:prstGeom prst="ellipse">
            <a:avLst/>
          </a:prstGeom>
          <a:noFill/>
          <a:ln w="12700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椭圆 53"/>
          <p:cNvSpPr/>
          <p:nvPr/>
        </p:nvSpPr>
        <p:spPr>
          <a:xfrm>
            <a:off x="1547813" y="2933700"/>
            <a:ext cx="758825" cy="758825"/>
          </a:xfrm>
          <a:prstGeom prst="ellipse">
            <a:avLst/>
          </a:prstGeom>
          <a:noFill/>
          <a:ln w="12700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720850" y="1127125"/>
            <a:ext cx="411163" cy="412750"/>
            <a:chOff x="1720850" y="1127125"/>
            <a:chExt cx="411163" cy="412750"/>
          </a:xfrm>
        </p:grpSpPr>
        <p:grpSp>
          <p:nvGrpSpPr>
            <p:cNvPr id="9247" name="Group 76"/>
            <p:cNvGrpSpPr/>
            <p:nvPr/>
          </p:nvGrpSpPr>
          <p:grpSpPr bwMode="auto">
            <a:xfrm>
              <a:off x="1720850" y="1127125"/>
              <a:ext cx="411163" cy="412750"/>
              <a:chOff x="166" y="1752"/>
              <a:chExt cx="696" cy="698"/>
            </a:xfrm>
          </p:grpSpPr>
          <p:sp>
            <p:nvSpPr>
              <p:cNvPr id="9249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50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51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52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9248" name="TextBox 2"/>
            <p:cNvSpPr txBox="1">
              <a:spLocks noChangeArrowheads="1"/>
            </p:cNvSpPr>
            <p:nvPr/>
          </p:nvSpPr>
          <p:spPr bwMode="auto">
            <a:xfrm>
              <a:off x="1758250" y="1138700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720850" y="2130425"/>
            <a:ext cx="411163" cy="412750"/>
            <a:chOff x="1720850" y="2130425"/>
            <a:chExt cx="411163" cy="412750"/>
          </a:xfrm>
        </p:grpSpPr>
        <p:grpSp>
          <p:nvGrpSpPr>
            <p:cNvPr id="9241" name="Group 76"/>
            <p:cNvGrpSpPr/>
            <p:nvPr/>
          </p:nvGrpSpPr>
          <p:grpSpPr bwMode="auto">
            <a:xfrm>
              <a:off x="1720850" y="2130425"/>
              <a:ext cx="411163" cy="412750"/>
              <a:chOff x="166" y="1752"/>
              <a:chExt cx="696" cy="698"/>
            </a:xfrm>
          </p:grpSpPr>
          <p:sp>
            <p:nvSpPr>
              <p:cNvPr id="9243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44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45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46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9242" name="TextBox 45"/>
            <p:cNvSpPr txBox="1">
              <a:spLocks noChangeArrowheads="1"/>
            </p:cNvSpPr>
            <p:nvPr/>
          </p:nvSpPr>
          <p:spPr bwMode="auto">
            <a:xfrm>
              <a:off x="1758250" y="215129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720850" y="3106738"/>
            <a:ext cx="411163" cy="412750"/>
            <a:chOff x="1720850" y="3106738"/>
            <a:chExt cx="411163" cy="412750"/>
          </a:xfrm>
        </p:grpSpPr>
        <p:grpSp>
          <p:nvGrpSpPr>
            <p:cNvPr id="9235" name="Group 76"/>
            <p:cNvGrpSpPr/>
            <p:nvPr/>
          </p:nvGrpSpPr>
          <p:grpSpPr bwMode="auto">
            <a:xfrm>
              <a:off x="1720850" y="3106738"/>
              <a:ext cx="411163" cy="412750"/>
              <a:chOff x="166" y="1752"/>
              <a:chExt cx="696" cy="698"/>
            </a:xfrm>
          </p:grpSpPr>
          <p:sp>
            <p:nvSpPr>
              <p:cNvPr id="9237" name="Oval 77"/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38" name="Oval 78"/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39" name="Oval 79"/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40" name="Oval 80"/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9236" name="TextBox 46"/>
            <p:cNvSpPr txBox="1">
              <a:spLocks noChangeArrowheads="1"/>
            </p:cNvSpPr>
            <p:nvPr/>
          </p:nvSpPr>
          <p:spPr bwMode="auto">
            <a:xfrm>
              <a:off x="1758250" y="314073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repeatCount="3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repeatCount="3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repeatCount="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repeatCount="3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repeatCount="3000" fill="hold" grpId="0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repeatCount="3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 bwMode="auto">
          <a:xfrm>
            <a:off x="1547813" y="954088"/>
            <a:ext cx="6108700" cy="758825"/>
            <a:chOff x="1547813" y="954088"/>
            <a:chExt cx="6108700" cy="758825"/>
          </a:xfrm>
        </p:grpSpPr>
        <p:grpSp>
          <p:nvGrpSpPr>
            <p:cNvPr id="10272" name="组合 7"/>
            <p:cNvGrpSpPr/>
            <p:nvPr/>
          </p:nvGrpSpPr>
          <p:grpSpPr bwMode="auto">
            <a:xfrm>
              <a:off x="1997075" y="1150938"/>
              <a:ext cx="5659438" cy="388937"/>
              <a:chOff x="3549650" y="1373637"/>
              <a:chExt cx="5659438" cy="388938"/>
            </a:xfrm>
          </p:grpSpPr>
          <p:sp>
            <p:nvSpPr>
              <p:cNvPr id="10283" name="矩形 6"/>
              <p:cNvSpPr/>
              <p:nvPr/>
            </p:nvSpPr>
            <p:spPr bwMode="auto">
              <a:xfrm>
                <a:off x="3549650" y="1373637"/>
                <a:ext cx="5659438" cy="388938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 w="12700" algn="ctr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FF0000"/>
                  </a:buClr>
                  <a:buSzPct val="70000"/>
                  <a:buFontTx/>
                  <a:buNone/>
                </a:pPr>
                <a:endParaRPr lang="zh-CN" altLang="en-US" sz="200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284" name="TextBox 146"/>
              <p:cNvSpPr txBox="1">
                <a:spLocks noChangeArrowheads="1"/>
              </p:cNvSpPr>
              <p:nvPr/>
            </p:nvSpPr>
            <p:spPr bwMode="auto">
              <a:xfrm>
                <a:off x="5401723" y="1429200"/>
                <a:ext cx="1911350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674813" y="1079500"/>
              <a:ext cx="506412" cy="506413"/>
            </a:xfrm>
            <a:prstGeom prst="ellipse">
              <a:avLst/>
            </a:prstGeom>
            <a:noFill/>
            <a:ln w="12700">
              <a:solidFill>
                <a:srgbClr val="00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12900" y="1017588"/>
              <a:ext cx="630238" cy="630237"/>
            </a:xfrm>
            <a:prstGeom prst="ellipse">
              <a:avLst/>
            </a:prstGeom>
            <a:noFill/>
            <a:ln w="12700">
              <a:solidFill>
                <a:srgbClr val="00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47813" y="954088"/>
              <a:ext cx="758825" cy="758825"/>
            </a:xfrm>
            <a:prstGeom prst="ellipse">
              <a:avLst/>
            </a:prstGeom>
            <a:noFill/>
            <a:ln w="12700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276" name="组合 19"/>
            <p:cNvGrpSpPr/>
            <p:nvPr/>
          </p:nvGrpSpPr>
          <p:grpSpPr bwMode="auto">
            <a:xfrm>
              <a:off x="1720850" y="1127125"/>
              <a:ext cx="411163" cy="412750"/>
              <a:chOff x="1720850" y="1127125"/>
              <a:chExt cx="411163" cy="412750"/>
            </a:xfrm>
          </p:grpSpPr>
          <p:grpSp>
            <p:nvGrpSpPr>
              <p:cNvPr id="10277" name="Group 76"/>
              <p:cNvGrpSpPr/>
              <p:nvPr/>
            </p:nvGrpSpPr>
            <p:grpSpPr bwMode="auto">
              <a:xfrm>
                <a:off x="1720850" y="1127125"/>
                <a:ext cx="411163" cy="412750"/>
                <a:chOff x="166" y="1752"/>
                <a:chExt cx="696" cy="698"/>
              </a:xfrm>
            </p:grpSpPr>
            <p:sp>
              <p:nvSpPr>
                <p:cNvPr id="10279" name="Oval 77"/>
                <p:cNvSpPr>
                  <a:spLocks noChangeArrowheads="1"/>
                </p:cNvSpPr>
                <p:nvPr/>
              </p:nvSpPr>
              <p:spPr bwMode="gray">
                <a:xfrm>
                  <a:off x="166" y="1752"/>
                  <a:ext cx="696" cy="6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4776"/>
                    </a:gs>
                    <a:gs pos="100000">
                      <a:srgbClr val="0099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80" name="Oval 78"/>
                <p:cNvSpPr>
                  <a:spLocks noChangeArrowheads="1"/>
                </p:cNvSpPr>
                <p:nvPr/>
              </p:nvSpPr>
              <p:spPr bwMode="gray">
                <a:xfrm>
                  <a:off x="174" y="1761"/>
                  <a:ext cx="680" cy="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>
                        <a:alpha val="0"/>
                      </a:srgbClr>
                    </a:gs>
                    <a:gs pos="100000">
                      <a:srgbClr val="A6DB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81" name="Oval 79"/>
                <p:cNvSpPr>
                  <a:spLocks noChangeArrowheads="1"/>
                </p:cNvSpPr>
                <p:nvPr/>
              </p:nvSpPr>
              <p:spPr bwMode="gray">
                <a:xfrm>
                  <a:off x="191" y="1783"/>
                  <a:ext cx="64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9CA"/>
                    </a:gs>
                    <a:gs pos="100000">
                      <a:srgbClr val="0099FF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82" name="Oval 80"/>
                <p:cNvSpPr>
                  <a:spLocks noChangeArrowheads="1"/>
                </p:cNvSpPr>
                <p:nvPr/>
              </p:nvSpPr>
              <p:spPr bwMode="gray">
                <a:xfrm>
                  <a:off x="227" y="1762"/>
                  <a:ext cx="576" cy="5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FF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10278" name="TextBox 21"/>
              <p:cNvSpPr txBox="1">
                <a:spLocks noChangeArrowheads="1"/>
              </p:cNvSpPr>
              <p:nvPr/>
            </p:nvSpPr>
            <p:spPr bwMode="auto">
              <a:xfrm>
                <a:off x="1758250" y="1138700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 bwMode="auto">
          <a:xfrm>
            <a:off x="1557338" y="1957388"/>
            <a:ext cx="6099175" cy="758825"/>
            <a:chOff x="1557338" y="1957388"/>
            <a:chExt cx="6099173" cy="758825"/>
          </a:xfrm>
        </p:grpSpPr>
        <p:grpSp>
          <p:nvGrpSpPr>
            <p:cNvPr id="10259" name="组合 4"/>
            <p:cNvGrpSpPr/>
            <p:nvPr/>
          </p:nvGrpSpPr>
          <p:grpSpPr bwMode="auto">
            <a:xfrm>
              <a:off x="1973262" y="2128838"/>
              <a:ext cx="5683249" cy="388937"/>
              <a:chOff x="4192588" y="2538862"/>
              <a:chExt cx="5684329" cy="388938"/>
            </a:xfrm>
          </p:grpSpPr>
          <p:sp>
            <p:nvSpPr>
              <p:cNvPr id="10270" name="矩形 73"/>
              <p:cNvSpPr/>
              <p:nvPr/>
            </p:nvSpPr>
            <p:spPr bwMode="auto">
              <a:xfrm>
                <a:off x="4192588" y="2538862"/>
                <a:ext cx="5684329" cy="388938"/>
              </a:xfrm>
              <a:prstGeom prst="rect">
                <a:avLst/>
              </a:prstGeom>
              <a:solidFill>
                <a:srgbClr val="0084DE">
                  <a:alpha val="79999"/>
                </a:srgbClr>
              </a:solidFill>
              <a:ln w="12700" algn="ctr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ctr">
                  <a:spcBef>
                    <a:spcPct val="0"/>
                  </a:spcBef>
                  <a:buClr>
                    <a:srgbClr val="FF0000"/>
                  </a:buClr>
                  <a:buSzPct val="70000"/>
                  <a:buFontTx/>
                  <a:buNone/>
                </a:pPr>
                <a:endParaRPr lang="zh-CN" altLang="en-US" sz="200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1" name="TextBox 146"/>
              <p:cNvSpPr txBox="1">
                <a:spLocks noChangeArrowheads="1"/>
              </p:cNvSpPr>
              <p:nvPr/>
            </p:nvSpPr>
            <p:spPr bwMode="auto">
              <a:xfrm>
                <a:off x="6091523" y="2596012"/>
                <a:ext cx="19113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674813" y="2082800"/>
              <a:ext cx="506412" cy="506413"/>
            </a:xfrm>
            <a:prstGeom prst="ellipse">
              <a:avLst/>
            </a:prstGeom>
            <a:noFill/>
            <a:ln w="12700">
              <a:solidFill>
                <a:srgbClr val="00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12900" y="2020888"/>
              <a:ext cx="630238" cy="630237"/>
            </a:xfrm>
            <a:prstGeom prst="ellipse">
              <a:avLst/>
            </a:prstGeom>
            <a:noFill/>
            <a:ln w="12700">
              <a:solidFill>
                <a:srgbClr val="00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57338" y="1957388"/>
              <a:ext cx="758825" cy="758825"/>
            </a:xfrm>
            <a:prstGeom prst="ellipse">
              <a:avLst/>
            </a:prstGeom>
            <a:noFill/>
            <a:ln w="12700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263" name="组合 26"/>
            <p:cNvGrpSpPr/>
            <p:nvPr/>
          </p:nvGrpSpPr>
          <p:grpSpPr bwMode="auto">
            <a:xfrm>
              <a:off x="1720850" y="2130425"/>
              <a:ext cx="411163" cy="412750"/>
              <a:chOff x="1720850" y="2130425"/>
              <a:chExt cx="411163" cy="412750"/>
            </a:xfrm>
          </p:grpSpPr>
          <p:grpSp>
            <p:nvGrpSpPr>
              <p:cNvPr id="10264" name="Group 76"/>
              <p:cNvGrpSpPr/>
              <p:nvPr/>
            </p:nvGrpSpPr>
            <p:grpSpPr bwMode="auto">
              <a:xfrm>
                <a:off x="1720850" y="2130425"/>
                <a:ext cx="411163" cy="412750"/>
                <a:chOff x="166" y="1752"/>
                <a:chExt cx="696" cy="698"/>
              </a:xfrm>
            </p:grpSpPr>
            <p:sp>
              <p:nvSpPr>
                <p:cNvPr id="10266" name="Oval 77"/>
                <p:cNvSpPr>
                  <a:spLocks noChangeArrowheads="1"/>
                </p:cNvSpPr>
                <p:nvPr/>
              </p:nvSpPr>
              <p:spPr bwMode="gray">
                <a:xfrm>
                  <a:off x="166" y="1752"/>
                  <a:ext cx="696" cy="6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4776"/>
                    </a:gs>
                    <a:gs pos="100000">
                      <a:srgbClr val="0099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67" name="Oval 78"/>
                <p:cNvSpPr>
                  <a:spLocks noChangeArrowheads="1"/>
                </p:cNvSpPr>
                <p:nvPr/>
              </p:nvSpPr>
              <p:spPr bwMode="gray">
                <a:xfrm>
                  <a:off x="174" y="1761"/>
                  <a:ext cx="680" cy="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>
                        <a:alpha val="0"/>
                      </a:srgbClr>
                    </a:gs>
                    <a:gs pos="100000">
                      <a:srgbClr val="A6DB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68" name="Oval 79"/>
                <p:cNvSpPr>
                  <a:spLocks noChangeArrowheads="1"/>
                </p:cNvSpPr>
                <p:nvPr/>
              </p:nvSpPr>
              <p:spPr bwMode="gray">
                <a:xfrm>
                  <a:off x="191" y="1783"/>
                  <a:ext cx="64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9CA"/>
                    </a:gs>
                    <a:gs pos="100000">
                      <a:srgbClr val="0099FF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69" name="Oval 80"/>
                <p:cNvSpPr>
                  <a:spLocks noChangeArrowheads="1"/>
                </p:cNvSpPr>
                <p:nvPr/>
              </p:nvSpPr>
              <p:spPr bwMode="gray">
                <a:xfrm>
                  <a:off x="227" y="1762"/>
                  <a:ext cx="576" cy="5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FF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10265" name="TextBox 28"/>
              <p:cNvSpPr txBox="1">
                <a:spLocks noChangeArrowheads="1"/>
              </p:cNvSpPr>
              <p:nvPr/>
            </p:nvSpPr>
            <p:spPr bwMode="auto">
              <a:xfrm>
                <a:off x="1758250" y="2151294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 bwMode="auto">
          <a:xfrm>
            <a:off x="1547813" y="2933700"/>
            <a:ext cx="6108700" cy="758825"/>
            <a:chOff x="1547813" y="2933700"/>
            <a:chExt cx="6108700" cy="758825"/>
          </a:xfrm>
        </p:grpSpPr>
        <p:grpSp>
          <p:nvGrpSpPr>
            <p:cNvPr id="10246" name="组合 1"/>
            <p:cNvGrpSpPr/>
            <p:nvPr/>
          </p:nvGrpSpPr>
          <p:grpSpPr bwMode="auto">
            <a:xfrm>
              <a:off x="1954213" y="3106738"/>
              <a:ext cx="5702300" cy="388937"/>
              <a:chOff x="3549650" y="3713612"/>
              <a:chExt cx="5703380" cy="388938"/>
            </a:xfrm>
          </p:grpSpPr>
          <p:sp>
            <p:nvSpPr>
              <p:cNvPr id="10257" name="矩形 4"/>
              <p:cNvSpPr/>
              <p:nvPr/>
            </p:nvSpPr>
            <p:spPr bwMode="auto">
              <a:xfrm>
                <a:off x="3549650" y="3713612"/>
                <a:ext cx="5703380" cy="388938"/>
              </a:xfrm>
              <a:prstGeom prst="rect">
                <a:avLst/>
              </a:prstGeom>
              <a:solidFill>
                <a:srgbClr val="0055BC">
                  <a:alpha val="79999"/>
                </a:srgbClr>
              </a:solidFill>
              <a:ln w="12700" algn="ctr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ctr">
                  <a:spcBef>
                    <a:spcPct val="0"/>
                  </a:spcBef>
                  <a:buClr>
                    <a:srgbClr val="FF0000"/>
                  </a:buClr>
                  <a:buSzPct val="70000"/>
                  <a:buFontTx/>
                  <a:buNone/>
                </a:pPr>
                <a:endParaRPr lang="zh-CN" altLang="en-US" sz="200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8" name="TextBox 146"/>
              <p:cNvSpPr txBox="1">
                <a:spLocks noChangeArrowheads="1"/>
              </p:cNvSpPr>
              <p:nvPr/>
            </p:nvSpPr>
            <p:spPr bwMode="auto">
              <a:xfrm>
                <a:off x="5489093" y="3770762"/>
                <a:ext cx="19113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1674813" y="3059113"/>
              <a:ext cx="506412" cy="506412"/>
            </a:xfrm>
            <a:prstGeom prst="ellipse">
              <a:avLst/>
            </a:prstGeom>
            <a:noFill/>
            <a:ln w="12700">
              <a:solidFill>
                <a:srgbClr val="00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12900" y="2997200"/>
              <a:ext cx="630238" cy="630238"/>
            </a:xfrm>
            <a:prstGeom prst="ellipse">
              <a:avLst/>
            </a:prstGeom>
            <a:noFill/>
            <a:ln w="12700">
              <a:solidFill>
                <a:srgbClr val="00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547813" y="2933700"/>
              <a:ext cx="758825" cy="758825"/>
            </a:xfrm>
            <a:prstGeom prst="ellipse">
              <a:avLst/>
            </a:prstGeom>
            <a:noFill/>
            <a:ln w="12700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250" name="组合 33"/>
            <p:cNvGrpSpPr/>
            <p:nvPr/>
          </p:nvGrpSpPr>
          <p:grpSpPr bwMode="auto">
            <a:xfrm>
              <a:off x="1720850" y="3106738"/>
              <a:ext cx="411163" cy="412750"/>
              <a:chOff x="1720850" y="3106738"/>
              <a:chExt cx="411163" cy="412750"/>
            </a:xfrm>
          </p:grpSpPr>
          <p:grpSp>
            <p:nvGrpSpPr>
              <p:cNvPr id="10251" name="Group 76"/>
              <p:cNvGrpSpPr/>
              <p:nvPr/>
            </p:nvGrpSpPr>
            <p:grpSpPr bwMode="auto">
              <a:xfrm>
                <a:off x="1720850" y="3106738"/>
                <a:ext cx="411163" cy="412750"/>
                <a:chOff x="166" y="1752"/>
                <a:chExt cx="696" cy="698"/>
              </a:xfrm>
            </p:grpSpPr>
            <p:sp>
              <p:nvSpPr>
                <p:cNvPr id="10253" name="Oval 77"/>
                <p:cNvSpPr>
                  <a:spLocks noChangeArrowheads="1"/>
                </p:cNvSpPr>
                <p:nvPr/>
              </p:nvSpPr>
              <p:spPr bwMode="gray">
                <a:xfrm>
                  <a:off x="166" y="1752"/>
                  <a:ext cx="696" cy="6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4776"/>
                    </a:gs>
                    <a:gs pos="100000">
                      <a:srgbClr val="0099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54" name="Oval 78"/>
                <p:cNvSpPr>
                  <a:spLocks noChangeArrowheads="1"/>
                </p:cNvSpPr>
                <p:nvPr/>
              </p:nvSpPr>
              <p:spPr bwMode="gray">
                <a:xfrm>
                  <a:off x="174" y="1761"/>
                  <a:ext cx="680" cy="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>
                        <a:alpha val="0"/>
                      </a:srgbClr>
                    </a:gs>
                    <a:gs pos="100000">
                      <a:srgbClr val="A6DB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55" name="Oval 79"/>
                <p:cNvSpPr>
                  <a:spLocks noChangeArrowheads="1"/>
                </p:cNvSpPr>
                <p:nvPr/>
              </p:nvSpPr>
              <p:spPr bwMode="gray">
                <a:xfrm>
                  <a:off x="191" y="1783"/>
                  <a:ext cx="64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9CA"/>
                    </a:gs>
                    <a:gs pos="100000">
                      <a:srgbClr val="0099FF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256" name="Oval 80"/>
                <p:cNvSpPr>
                  <a:spLocks noChangeArrowheads="1"/>
                </p:cNvSpPr>
                <p:nvPr/>
              </p:nvSpPr>
              <p:spPr bwMode="gray">
                <a:xfrm>
                  <a:off x="227" y="1762"/>
                  <a:ext cx="576" cy="5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FF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10252" name="TextBox 35"/>
              <p:cNvSpPr txBox="1">
                <a:spLocks noChangeArrowheads="1"/>
              </p:cNvSpPr>
              <p:nvPr/>
            </p:nvSpPr>
            <p:spPr bwMode="auto">
              <a:xfrm>
                <a:off x="1758250" y="3140738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235825" y="-19050"/>
            <a:ext cx="1325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过  渡  页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0922E-7 L 5.55556E-7 -0.1921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78384E-8 L 1.38889E-6 -0.3956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-4.6346E-6 L 5.55556E-7 0.1819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86175" y="2193925"/>
            <a:ext cx="1346200" cy="1346200"/>
          </a:xfrm>
          <a:prstGeom prst="ellipse">
            <a:avLst/>
          </a:prstGeom>
          <a:noFill/>
          <a:ln w="285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514725" y="2022475"/>
            <a:ext cx="1689100" cy="1689100"/>
          </a:xfrm>
          <a:prstGeom prst="ellipse">
            <a:avLst/>
          </a:prstGeom>
          <a:noFill/>
          <a:ln w="28575">
            <a:solidFill>
              <a:srgbClr val="00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302000" y="1811338"/>
            <a:ext cx="2114550" cy="2112962"/>
          </a:xfrm>
          <a:prstGeom prst="ellipse">
            <a:avLst/>
          </a:prstGeom>
          <a:noFill/>
          <a:ln w="28575">
            <a:solidFill>
              <a:srgbClr val="00FFF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C:\Documents and Settings\nukes\桌面\放大镜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9573">
            <a:off x="3781425" y="2247900"/>
            <a:ext cx="20653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46525" y="26130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latin typeface="黑体" panose="02010609060101010101" pitchFamily="2" charset="-122"/>
                <a:ea typeface="黑体" panose="02010609060101010101" pitchFamily="2" charset="-122"/>
              </a:rPr>
              <a:t>标题</a:t>
            </a:r>
            <a:endParaRPr lang="zh-CN" altLang="en-US" sz="25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54350" y="1546225"/>
            <a:ext cx="2609850" cy="2609850"/>
          </a:xfrm>
          <a:prstGeom prst="ellipse">
            <a:avLst/>
          </a:prstGeom>
          <a:noFill/>
          <a:ln w="28575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757488" y="1220788"/>
            <a:ext cx="3209925" cy="3208337"/>
          </a:xfrm>
          <a:prstGeom prst="ellipse">
            <a:avLst/>
          </a:prstGeom>
          <a:noFill/>
          <a:ln w="28575">
            <a:solidFill>
              <a:srgbClr val="00FFFF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854450" y="622300"/>
            <a:ext cx="1008063" cy="1008063"/>
            <a:chOff x="4004208" y="627534"/>
            <a:chExt cx="1007095" cy="1007094"/>
          </a:xfrm>
        </p:grpSpPr>
        <p:sp>
          <p:nvSpPr>
            <p:cNvPr id="25" name="椭圆 24"/>
            <p:cNvSpPr/>
            <p:nvPr/>
          </p:nvSpPr>
          <p:spPr>
            <a:xfrm>
              <a:off x="4004208" y="627534"/>
              <a:ext cx="1007095" cy="100709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302" name="TextBox 146"/>
            <p:cNvSpPr txBox="1">
              <a:spLocks noChangeArrowheads="1"/>
            </p:cNvSpPr>
            <p:nvPr/>
          </p:nvSpPr>
          <p:spPr bwMode="auto">
            <a:xfrm>
              <a:off x="4067945" y="987574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5435600" y="1708150"/>
            <a:ext cx="1008063" cy="1006475"/>
            <a:chOff x="5584409" y="1712630"/>
            <a:chExt cx="1008974" cy="1007094"/>
          </a:xfrm>
        </p:grpSpPr>
        <p:sp>
          <p:nvSpPr>
            <p:cNvPr id="28" name="椭圆 27"/>
            <p:cNvSpPr/>
            <p:nvPr/>
          </p:nvSpPr>
          <p:spPr>
            <a:xfrm>
              <a:off x="558440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300" name="TextBox 146"/>
            <p:cNvSpPr txBox="1">
              <a:spLocks noChangeArrowheads="1"/>
            </p:cNvSpPr>
            <p:nvPr/>
          </p:nvSpPr>
          <p:spPr bwMode="auto">
            <a:xfrm>
              <a:off x="565002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243138" y="1708150"/>
            <a:ext cx="1008062" cy="1006475"/>
            <a:chOff x="2391629" y="1712630"/>
            <a:chExt cx="1008974" cy="1007094"/>
          </a:xfrm>
        </p:grpSpPr>
        <p:sp>
          <p:nvSpPr>
            <p:cNvPr id="31" name="椭圆 30"/>
            <p:cNvSpPr/>
            <p:nvPr/>
          </p:nvSpPr>
          <p:spPr>
            <a:xfrm>
              <a:off x="2391629" y="1712630"/>
              <a:ext cx="1007386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98" name="TextBox 146"/>
            <p:cNvSpPr txBox="1">
              <a:spLocks noChangeArrowheads="1"/>
            </p:cNvSpPr>
            <p:nvPr/>
          </p:nvSpPr>
          <p:spPr bwMode="auto">
            <a:xfrm>
              <a:off x="245724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679700" y="3652838"/>
            <a:ext cx="1022350" cy="1006475"/>
            <a:chOff x="2828583" y="3657580"/>
            <a:chExt cx="1023337" cy="1007094"/>
          </a:xfrm>
        </p:grpSpPr>
        <p:sp>
          <p:nvSpPr>
            <p:cNvPr id="34" name="椭圆 33"/>
            <p:cNvSpPr/>
            <p:nvPr/>
          </p:nvSpPr>
          <p:spPr>
            <a:xfrm>
              <a:off x="2828583" y="3657580"/>
              <a:ext cx="1007447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96" name="TextBox 146"/>
            <p:cNvSpPr txBox="1">
              <a:spLocks noChangeArrowheads="1"/>
            </p:cNvSpPr>
            <p:nvPr/>
          </p:nvSpPr>
          <p:spPr bwMode="auto">
            <a:xfrm>
              <a:off x="290856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903788" y="3652838"/>
            <a:ext cx="1023937" cy="1006475"/>
            <a:chOff x="5053623" y="3657580"/>
            <a:chExt cx="1023337" cy="1007094"/>
          </a:xfrm>
        </p:grpSpPr>
        <p:sp>
          <p:nvSpPr>
            <p:cNvPr id="37" name="椭圆 36"/>
            <p:cNvSpPr/>
            <p:nvPr/>
          </p:nvSpPr>
          <p:spPr>
            <a:xfrm>
              <a:off x="5053623" y="3657580"/>
              <a:ext cx="1007471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94" name="TextBox 146"/>
            <p:cNvSpPr txBox="1">
              <a:spLocks noChangeArrowheads="1"/>
            </p:cNvSpPr>
            <p:nvPr/>
          </p:nvSpPr>
          <p:spPr bwMode="auto">
            <a:xfrm>
              <a:off x="513360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1547813" y="1879600"/>
            <a:ext cx="6108700" cy="758825"/>
            <a:chOff x="1547813" y="954088"/>
            <a:chExt cx="6108700" cy="758825"/>
          </a:xfrm>
        </p:grpSpPr>
        <p:grpSp>
          <p:nvGrpSpPr>
            <p:cNvPr id="11280" name="组合 53"/>
            <p:cNvGrpSpPr/>
            <p:nvPr/>
          </p:nvGrpSpPr>
          <p:grpSpPr bwMode="auto">
            <a:xfrm>
              <a:off x="1997075" y="1150938"/>
              <a:ext cx="5659438" cy="388937"/>
              <a:chOff x="3549650" y="1373637"/>
              <a:chExt cx="5659438" cy="388938"/>
            </a:xfrm>
          </p:grpSpPr>
          <p:sp>
            <p:nvSpPr>
              <p:cNvPr id="11291" name="矩形 6"/>
              <p:cNvSpPr/>
              <p:nvPr/>
            </p:nvSpPr>
            <p:spPr bwMode="auto">
              <a:xfrm>
                <a:off x="3549650" y="1373637"/>
                <a:ext cx="5659438" cy="388938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 w="12700" algn="ctr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FF0000"/>
                  </a:buClr>
                  <a:buSzPct val="70000"/>
                  <a:buFontTx/>
                  <a:buNone/>
                </a:pPr>
                <a:endParaRPr lang="zh-CN" altLang="en-US" sz="200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2" name="TextBox 146"/>
              <p:cNvSpPr txBox="1">
                <a:spLocks noChangeArrowheads="1"/>
              </p:cNvSpPr>
              <p:nvPr/>
            </p:nvSpPr>
            <p:spPr bwMode="auto">
              <a:xfrm>
                <a:off x="5401723" y="1429200"/>
                <a:ext cx="1911350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椭圆 54"/>
            <p:cNvSpPr/>
            <p:nvPr/>
          </p:nvSpPr>
          <p:spPr>
            <a:xfrm>
              <a:off x="1674813" y="1079501"/>
              <a:ext cx="506412" cy="506412"/>
            </a:xfrm>
            <a:prstGeom prst="ellipse">
              <a:avLst/>
            </a:prstGeom>
            <a:noFill/>
            <a:ln w="12700">
              <a:solidFill>
                <a:srgbClr val="00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612900" y="1017588"/>
              <a:ext cx="630238" cy="630238"/>
            </a:xfrm>
            <a:prstGeom prst="ellipse">
              <a:avLst/>
            </a:prstGeom>
            <a:noFill/>
            <a:ln w="12700">
              <a:solidFill>
                <a:srgbClr val="00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547813" y="954088"/>
              <a:ext cx="758825" cy="758825"/>
            </a:xfrm>
            <a:prstGeom prst="ellipse">
              <a:avLst/>
            </a:prstGeom>
            <a:noFill/>
            <a:ln w="12700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4" name="组合 57"/>
            <p:cNvGrpSpPr/>
            <p:nvPr/>
          </p:nvGrpSpPr>
          <p:grpSpPr bwMode="auto">
            <a:xfrm>
              <a:off x="1720850" y="1127125"/>
              <a:ext cx="411163" cy="412750"/>
              <a:chOff x="1720850" y="1127125"/>
              <a:chExt cx="411163" cy="412750"/>
            </a:xfrm>
          </p:grpSpPr>
          <p:grpSp>
            <p:nvGrpSpPr>
              <p:cNvPr id="11285" name="Group 76"/>
              <p:cNvGrpSpPr/>
              <p:nvPr/>
            </p:nvGrpSpPr>
            <p:grpSpPr bwMode="auto">
              <a:xfrm>
                <a:off x="1720850" y="1127125"/>
                <a:ext cx="411163" cy="412750"/>
                <a:chOff x="166" y="1752"/>
                <a:chExt cx="696" cy="698"/>
              </a:xfrm>
            </p:grpSpPr>
            <p:sp>
              <p:nvSpPr>
                <p:cNvPr id="11287" name="Oval 77"/>
                <p:cNvSpPr>
                  <a:spLocks noChangeArrowheads="1"/>
                </p:cNvSpPr>
                <p:nvPr/>
              </p:nvSpPr>
              <p:spPr bwMode="gray">
                <a:xfrm>
                  <a:off x="166" y="1752"/>
                  <a:ext cx="696" cy="6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4776"/>
                    </a:gs>
                    <a:gs pos="100000">
                      <a:srgbClr val="0099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88" name="Oval 78"/>
                <p:cNvSpPr>
                  <a:spLocks noChangeArrowheads="1"/>
                </p:cNvSpPr>
                <p:nvPr/>
              </p:nvSpPr>
              <p:spPr bwMode="gray">
                <a:xfrm>
                  <a:off x="174" y="1761"/>
                  <a:ext cx="680" cy="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>
                        <a:alpha val="0"/>
                      </a:srgbClr>
                    </a:gs>
                    <a:gs pos="100000">
                      <a:srgbClr val="A6DB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89" name="Oval 79"/>
                <p:cNvSpPr>
                  <a:spLocks noChangeArrowheads="1"/>
                </p:cNvSpPr>
                <p:nvPr/>
              </p:nvSpPr>
              <p:spPr bwMode="gray">
                <a:xfrm>
                  <a:off x="191" y="1783"/>
                  <a:ext cx="64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79CA"/>
                    </a:gs>
                    <a:gs pos="100000">
                      <a:srgbClr val="0099FF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1290" name="Oval 80"/>
                <p:cNvSpPr>
                  <a:spLocks noChangeArrowheads="1"/>
                </p:cNvSpPr>
                <p:nvPr/>
              </p:nvSpPr>
              <p:spPr bwMode="gray">
                <a:xfrm>
                  <a:off x="227" y="1762"/>
                  <a:ext cx="576" cy="5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FF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11286" name="TextBox 59"/>
              <p:cNvSpPr txBox="1">
                <a:spLocks noChangeArrowheads="1"/>
              </p:cNvSpPr>
              <p:nvPr/>
            </p:nvSpPr>
            <p:spPr bwMode="auto">
              <a:xfrm>
                <a:off x="1758250" y="1138700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repeatCount="3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repeatCount="3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repeatCount="3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repeatCount="3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27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86175" y="2193925"/>
            <a:ext cx="1346200" cy="1346200"/>
          </a:xfrm>
          <a:prstGeom prst="ellipse">
            <a:avLst/>
          </a:prstGeom>
          <a:noFill/>
          <a:ln w="285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3514725" y="2022475"/>
            <a:ext cx="1689100" cy="1689100"/>
          </a:xfrm>
          <a:prstGeom prst="ellipse">
            <a:avLst/>
          </a:prstGeom>
          <a:noFill/>
          <a:ln w="28575">
            <a:solidFill>
              <a:srgbClr val="00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302000" y="1811338"/>
            <a:ext cx="2114550" cy="2112962"/>
          </a:xfrm>
          <a:prstGeom prst="ellipse">
            <a:avLst/>
          </a:prstGeom>
          <a:noFill/>
          <a:ln w="28575">
            <a:solidFill>
              <a:srgbClr val="00FFF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Documents and Settings\nukes\桌面\放大镜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89573">
            <a:off x="3781425" y="2247900"/>
            <a:ext cx="20653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46525" y="26130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>
                <a:latin typeface="黑体" panose="02010609060101010101" pitchFamily="2" charset="-122"/>
                <a:ea typeface="黑体" panose="02010609060101010101" pitchFamily="2" charset="-122"/>
              </a:rPr>
              <a:t>标题</a:t>
            </a:r>
            <a:endParaRPr lang="zh-CN" altLang="en-US" sz="25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54350" y="1546225"/>
            <a:ext cx="2609850" cy="2609850"/>
          </a:xfrm>
          <a:prstGeom prst="ellipse">
            <a:avLst/>
          </a:prstGeom>
          <a:noFill/>
          <a:ln w="28575">
            <a:solidFill>
              <a:srgbClr val="00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2757488" y="1220788"/>
            <a:ext cx="3209925" cy="3208337"/>
          </a:xfrm>
          <a:prstGeom prst="ellipse">
            <a:avLst/>
          </a:prstGeom>
          <a:noFill/>
          <a:ln w="28575">
            <a:solidFill>
              <a:srgbClr val="00FFFF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3854450" y="622300"/>
            <a:ext cx="1008063" cy="1008063"/>
            <a:chOff x="4004208" y="627534"/>
            <a:chExt cx="1007095" cy="1007094"/>
          </a:xfrm>
        </p:grpSpPr>
        <p:sp>
          <p:nvSpPr>
            <p:cNvPr id="10" name="椭圆 9"/>
            <p:cNvSpPr/>
            <p:nvPr/>
          </p:nvSpPr>
          <p:spPr>
            <a:xfrm>
              <a:off x="4004208" y="627534"/>
              <a:ext cx="1007095" cy="100709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9" name="TextBox 146"/>
            <p:cNvSpPr txBox="1">
              <a:spLocks noChangeArrowheads="1"/>
            </p:cNvSpPr>
            <p:nvPr/>
          </p:nvSpPr>
          <p:spPr bwMode="auto">
            <a:xfrm>
              <a:off x="4067945" y="987574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5435600" y="1708150"/>
            <a:ext cx="1008063" cy="1006475"/>
            <a:chOff x="5584409" y="1712630"/>
            <a:chExt cx="1008974" cy="1007094"/>
          </a:xfrm>
        </p:grpSpPr>
        <p:sp>
          <p:nvSpPr>
            <p:cNvPr id="13" name="椭圆 12"/>
            <p:cNvSpPr/>
            <p:nvPr/>
          </p:nvSpPr>
          <p:spPr>
            <a:xfrm>
              <a:off x="558440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7" name="TextBox 146"/>
            <p:cNvSpPr txBox="1">
              <a:spLocks noChangeArrowheads="1"/>
            </p:cNvSpPr>
            <p:nvPr/>
          </p:nvSpPr>
          <p:spPr bwMode="auto">
            <a:xfrm>
              <a:off x="565002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243138" y="1708150"/>
            <a:ext cx="1008062" cy="1006475"/>
            <a:chOff x="2391629" y="1712630"/>
            <a:chExt cx="1008974" cy="1007094"/>
          </a:xfrm>
        </p:grpSpPr>
        <p:sp>
          <p:nvSpPr>
            <p:cNvPr id="16" name="椭圆 15"/>
            <p:cNvSpPr/>
            <p:nvPr/>
          </p:nvSpPr>
          <p:spPr>
            <a:xfrm>
              <a:off x="2391629" y="1712630"/>
              <a:ext cx="1007386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5" name="TextBox 146"/>
            <p:cNvSpPr txBox="1">
              <a:spLocks noChangeArrowheads="1"/>
            </p:cNvSpPr>
            <p:nvPr/>
          </p:nvSpPr>
          <p:spPr bwMode="auto">
            <a:xfrm>
              <a:off x="245724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679700" y="3652838"/>
            <a:ext cx="1022350" cy="1006475"/>
            <a:chOff x="2828583" y="3657580"/>
            <a:chExt cx="1023337" cy="1007094"/>
          </a:xfrm>
        </p:grpSpPr>
        <p:sp>
          <p:nvSpPr>
            <p:cNvPr id="19" name="椭圆 18"/>
            <p:cNvSpPr/>
            <p:nvPr/>
          </p:nvSpPr>
          <p:spPr>
            <a:xfrm>
              <a:off x="2828583" y="3657580"/>
              <a:ext cx="1007447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3" name="TextBox 146"/>
            <p:cNvSpPr txBox="1">
              <a:spLocks noChangeArrowheads="1"/>
            </p:cNvSpPr>
            <p:nvPr/>
          </p:nvSpPr>
          <p:spPr bwMode="auto">
            <a:xfrm>
              <a:off x="290856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903788" y="3652838"/>
            <a:ext cx="1023937" cy="1006475"/>
            <a:chOff x="5053623" y="3657580"/>
            <a:chExt cx="1023337" cy="1007094"/>
          </a:xfrm>
        </p:grpSpPr>
        <p:sp>
          <p:nvSpPr>
            <p:cNvPr id="22" name="椭圆 21"/>
            <p:cNvSpPr/>
            <p:nvPr/>
          </p:nvSpPr>
          <p:spPr>
            <a:xfrm>
              <a:off x="5053623" y="3657580"/>
              <a:ext cx="1007471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1" name="TextBox 146"/>
            <p:cNvSpPr txBox="1">
              <a:spLocks noChangeArrowheads="1"/>
            </p:cNvSpPr>
            <p:nvPr/>
          </p:nvSpPr>
          <p:spPr bwMode="auto">
            <a:xfrm>
              <a:off x="513360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433763" y="1204913"/>
            <a:ext cx="2006600" cy="895350"/>
            <a:chOff x="4051594" y="2739731"/>
            <a:chExt cx="1346340" cy="672806"/>
          </a:xfrm>
        </p:grpSpPr>
        <p:sp>
          <p:nvSpPr>
            <p:cNvPr id="25" name="椭圆 133"/>
            <p:cNvSpPr/>
            <p:nvPr/>
          </p:nvSpPr>
          <p:spPr>
            <a:xfrm>
              <a:off x="4724764" y="2739731"/>
              <a:ext cx="673170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椭圆 133"/>
            <p:cNvSpPr/>
            <p:nvPr/>
          </p:nvSpPr>
          <p:spPr>
            <a:xfrm rot="5400000">
              <a:off x="4051776" y="2739549"/>
              <a:ext cx="672806" cy="673170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179763" y="1204913"/>
            <a:ext cx="2514600" cy="1114425"/>
            <a:chOff x="4051594" y="2739731"/>
            <a:chExt cx="1346340" cy="672806"/>
          </a:xfrm>
        </p:grpSpPr>
        <p:sp>
          <p:nvSpPr>
            <p:cNvPr id="28" name="椭圆 133"/>
            <p:cNvSpPr/>
            <p:nvPr/>
          </p:nvSpPr>
          <p:spPr>
            <a:xfrm>
              <a:off x="4724764" y="2739731"/>
              <a:ext cx="673170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椭圆 133"/>
            <p:cNvSpPr/>
            <p:nvPr/>
          </p:nvSpPr>
          <p:spPr>
            <a:xfrm rot="5400000">
              <a:off x="4051776" y="2739549"/>
              <a:ext cx="672806" cy="673170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863850" y="1206500"/>
            <a:ext cx="3148013" cy="1392238"/>
            <a:chOff x="4051594" y="2739731"/>
            <a:chExt cx="1346340" cy="672806"/>
          </a:xfrm>
        </p:grpSpPr>
        <p:sp>
          <p:nvSpPr>
            <p:cNvPr id="31" name="椭圆 133"/>
            <p:cNvSpPr/>
            <p:nvPr/>
          </p:nvSpPr>
          <p:spPr>
            <a:xfrm>
              <a:off x="4725103" y="2739731"/>
              <a:ext cx="672831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椭圆 133"/>
            <p:cNvSpPr/>
            <p:nvPr/>
          </p:nvSpPr>
          <p:spPr>
            <a:xfrm rot="5400000">
              <a:off x="4051607" y="2739718"/>
              <a:ext cx="672806" cy="672831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492375" y="1206500"/>
            <a:ext cx="3887788" cy="1704975"/>
            <a:chOff x="4051594" y="2739731"/>
            <a:chExt cx="1346340" cy="672806"/>
          </a:xfrm>
        </p:grpSpPr>
        <p:sp>
          <p:nvSpPr>
            <p:cNvPr id="34" name="椭圆 133"/>
            <p:cNvSpPr/>
            <p:nvPr/>
          </p:nvSpPr>
          <p:spPr>
            <a:xfrm>
              <a:off x="4725039" y="2739731"/>
              <a:ext cx="672895" cy="672806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椭圆 133"/>
            <p:cNvSpPr/>
            <p:nvPr/>
          </p:nvSpPr>
          <p:spPr>
            <a:xfrm rot="5400000">
              <a:off x="4051638" y="2739687"/>
              <a:ext cx="672806" cy="672895"/>
            </a:xfrm>
            <a:custGeom>
              <a:avLst/>
              <a:gdLst>
                <a:gd name="connsiteX0" fmla="*/ 0 w 1345612"/>
                <a:gd name="connsiteY0" fmla="*/ 672806 h 1345612"/>
                <a:gd name="connsiteX1" fmla="*/ 672806 w 1345612"/>
                <a:gd name="connsiteY1" fmla="*/ 0 h 1345612"/>
                <a:gd name="connsiteX2" fmla="*/ 1345612 w 1345612"/>
                <a:gd name="connsiteY2" fmla="*/ 672806 h 1345612"/>
                <a:gd name="connsiteX3" fmla="*/ 672806 w 1345612"/>
                <a:gd name="connsiteY3" fmla="*/ 1345612 h 1345612"/>
                <a:gd name="connsiteX4" fmla="*/ 0 w 1345612"/>
                <a:gd name="connsiteY4" fmla="*/ 672806 h 1345612"/>
                <a:gd name="connsiteX0-1" fmla="*/ 0 w 1345612"/>
                <a:gd name="connsiteY0-2" fmla="*/ 672806 h 1345612"/>
                <a:gd name="connsiteX1-3" fmla="*/ 672806 w 1345612"/>
                <a:gd name="connsiteY1-4" fmla="*/ 0 h 1345612"/>
                <a:gd name="connsiteX2-5" fmla="*/ 1345612 w 1345612"/>
                <a:gd name="connsiteY2-6" fmla="*/ 672806 h 1345612"/>
                <a:gd name="connsiteX3-7" fmla="*/ 672806 w 1345612"/>
                <a:gd name="connsiteY3-8" fmla="*/ 1345612 h 1345612"/>
                <a:gd name="connsiteX4-9" fmla="*/ 91440 w 1345612"/>
                <a:gd name="connsiteY4-10" fmla="*/ 764246 h 1345612"/>
                <a:gd name="connsiteX0-11" fmla="*/ 597886 w 1270692"/>
                <a:gd name="connsiteY0-12" fmla="*/ 0 h 1345612"/>
                <a:gd name="connsiteX1-13" fmla="*/ 1270692 w 1270692"/>
                <a:gd name="connsiteY1-14" fmla="*/ 672806 h 1345612"/>
                <a:gd name="connsiteX2-15" fmla="*/ 597886 w 1270692"/>
                <a:gd name="connsiteY2-16" fmla="*/ 1345612 h 1345612"/>
                <a:gd name="connsiteX3-17" fmla="*/ 16520 w 1270692"/>
                <a:gd name="connsiteY3-18" fmla="*/ 764246 h 1345612"/>
                <a:gd name="connsiteX0-19" fmla="*/ 1270692 w 1270692"/>
                <a:gd name="connsiteY0-20" fmla="*/ 0 h 672806"/>
                <a:gd name="connsiteX1-21" fmla="*/ 597886 w 1270692"/>
                <a:gd name="connsiteY1-22" fmla="*/ 672806 h 672806"/>
                <a:gd name="connsiteX2-23" fmla="*/ 16520 w 1270692"/>
                <a:gd name="connsiteY2-24" fmla="*/ 91440 h 672806"/>
                <a:gd name="connsiteX0-25" fmla="*/ 672806 w 672806"/>
                <a:gd name="connsiteY0-26" fmla="*/ 0 h 672806"/>
                <a:gd name="connsiteX1-27" fmla="*/ 0 w 672806"/>
                <a:gd name="connsiteY1-28" fmla="*/ 672806 h 6728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72806" h="672806">
                  <a:moveTo>
                    <a:pt x="672806" y="0"/>
                  </a:moveTo>
                  <a:cubicBezTo>
                    <a:pt x="672806" y="371580"/>
                    <a:pt x="371580" y="672806"/>
                    <a:pt x="0" y="672806"/>
                  </a:cubicBezTo>
                </a:path>
              </a:pathLst>
            </a:custGeom>
            <a:noFill/>
            <a:ln w="28575">
              <a:solidFill>
                <a:srgbClr val="00FF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547813" y="1150938"/>
            <a:ext cx="5821362" cy="388937"/>
            <a:chOff x="1835696" y="1150657"/>
            <a:chExt cx="5821387" cy="388937"/>
          </a:xfrm>
        </p:grpSpPr>
        <p:sp>
          <p:nvSpPr>
            <p:cNvPr id="12320" name="矩形 6"/>
            <p:cNvSpPr/>
            <p:nvPr/>
          </p:nvSpPr>
          <p:spPr bwMode="auto">
            <a:xfrm>
              <a:off x="1835696" y="1150657"/>
              <a:ext cx="5821387" cy="388937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</a:pPr>
              <a:endParaRPr lang="zh-CN" altLang="en-US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321" name="TextBox 146"/>
            <p:cNvSpPr txBox="1">
              <a:spLocks noChangeArrowheads="1"/>
            </p:cNvSpPr>
            <p:nvPr/>
          </p:nvSpPr>
          <p:spPr bwMode="auto">
            <a:xfrm>
              <a:off x="3923928" y="1206220"/>
              <a:ext cx="1911350" cy="27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1919288" y="1914525"/>
            <a:ext cx="1006475" cy="1006475"/>
            <a:chOff x="4004208" y="627534"/>
            <a:chExt cx="1007095" cy="1007094"/>
          </a:xfrm>
        </p:grpSpPr>
        <p:sp>
          <p:nvSpPr>
            <p:cNvPr id="41" name="椭圆 40"/>
            <p:cNvSpPr/>
            <p:nvPr/>
          </p:nvSpPr>
          <p:spPr>
            <a:xfrm>
              <a:off x="4004208" y="627534"/>
              <a:ext cx="1007095" cy="1007094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9" name="TextBox 146"/>
            <p:cNvSpPr txBox="1">
              <a:spLocks noChangeArrowheads="1"/>
            </p:cNvSpPr>
            <p:nvPr/>
          </p:nvSpPr>
          <p:spPr bwMode="auto">
            <a:xfrm>
              <a:off x="4067945" y="987574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4787900" y="2787650"/>
            <a:ext cx="1008063" cy="1006475"/>
            <a:chOff x="5584409" y="1712630"/>
            <a:chExt cx="1008974" cy="1007094"/>
          </a:xfrm>
        </p:grpSpPr>
        <p:sp>
          <p:nvSpPr>
            <p:cNvPr id="44" name="椭圆 43"/>
            <p:cNvSpPr/>
            <p:nvPr/>
          </p:nvSpPr>
          <p:spPr>
            <a:xfrm>
              <a:off x="558440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7" name="TextBox 146"/>
            <p:cNvSpPr txBox="1">
              <a:spLocks noChangeArrowheads="1"/>
            </p:cNvSpPr>
            <p:nvPr/>
          </p:nvSpPr>
          <p:spPr bwMode="auto">
            <a:xfrm>
              <a:off x="565002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3203575" y="2787650"/>
            <a:ext cx="1008063" cy="1006475"/>
            <a:chOff x="2391629" y="1712630"/>
            <a:chExt cx="1008974" cy="1007094"/>
          </a:xfrm>
        </p:grpSpPr>
        <p:sp>
          <p:nvSpPr>
            <p:cNvPr id="47" name="椭圆 46"/>
            <p:cNvSpPr/>
            <p:nvPr/>
          </p:nvSpPr>
          <p:spPr>
            <a:xfrm>
              <a:off x="2391629" y="1712630"/>
              <a:ext cx="1007385" cy="1007094"/>
            </a:xfrm>
            <a:prstGeom prst="ellipse">
              <a:avLst/>
            </a:prstGeom>
            <a:solidFill>
              <a:srgbClr val="0084D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5" name="TextBox 146"/>
            <p:cNvSpPr txBox="1">
              <a:spLocks noChangeArrowheads="1"/>
            </p:cNvSpPr>
            <p:nvPr/>
          </p:nvSpPr>
          <p:spPr bwMode="auto">
            <a:xfrm>
              <a:off x="2457245" y="2062289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5940425" y="1914525"/>
            <a:ext cx="1022350" cy="1006475"/>
            <a:chOff x="5053623" y="3657580"/>
            <a:chExt cx="1023337" cy="1007094"/>
          </a:xfrm>
        </p:grpSpPr>
        <p:sp>
          <p:nvSpPr>
            <p:cNvPr id="50" name="椭圆 49"/>
            <p:cNvSpPr/>
            <p:nvPr/>
          </p:nvSpPr>
          <p:spPr>
            <a:xfrm>
              <a:off x="5053623" y="3657580"/>
              <a:ext cx="1007447" cy="1007094"/>
            </a:xfrm>
            <a:prstGeom prst="ellipse">
              <a:avLst/>
            </a:prstGeom>
            <a:solidFill>
              <a:srgbClr val="0055BC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3" name="TextBox 146"/>
            <p:cNvSpPr txBox="1">
              <a:spLocks noChangeArrowheads="1"/>
            </p:cNvSpPr>
            <p:nvPr/>
          </p:nvSpPr>
          <p:spPr bwMode="auto">
            <a:xfrm>
              <a:off x="5133602" y="4007238"/>
              <a:ext cx="9433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54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54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 animBg="1"/>
      <p:bldP spid="8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102475" y="-19050"/>
            <a:ext cx="1535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rPr>
              <a:t>添 加 标 题</a:t>
            </a:r>
            <a:endParaRPr lang="zh-CN" altLang="en-US" sz="2200" b="1">
              <a:solidFill>
                <a:schemeClr val="bg1"/>
              </a:solidFill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pic>
        <p:nvPicPr>
          <p:cNvPr id="3" name="Picture 3" descr="C:\Documents and Settings\nukes\桌面\shutterstock_2502559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8313" y="1562100"/>
            <a:ext cx="4319587" cy="306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资料带 4"/>
          <p:cNvSpPr/>
          <p:nvPr/>
        </p:nvSpPr>
        <p:spPr>
          <a:xfrm>
            <a:off x="4978400" y="915988"/>
            <a:ext cx="3770313" cy="2738437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-1" fmla="*/ 0 w 10000"/>
              <a:gd name="connsiteY0-2" fmla="*/ 1000 h 10000"/>
              <a:gd name="connsiteX1-3" fmla="*/ 2500 w 10000"/>
              <a:gd name="connsiteY1-4" fmla="*/ 2000 h 10000"/>
              <a:gd name="connsiteX2-5" fmla="*/ 5000 w 10000"/>
              <a:gd name="connsiteY2-6" fmla="*/ 1000 h 10000"/>
              <a:gd name="connsiteX3-7" fmla="*/ 7500 w 10000"/>
              <a:gd name="connsiteY3-8" fmla="*/ 0 h 10000"/>
              <a:gd name="connsiteX4-9" fmla="*/ 10000 w 10000"/>
              <a:gd name="connsiteY4-10" fmla="*/ 1000 h 10000"/>
              <a:gd name="connsiteX5-11" fmla="*/ 10000 w 10000"/>
              <a:gd name="connsiteY5-12" fmla="*/ 9000 h 10000"/>
              <a:gd name="connsiteX6-13" fmla="*/ 7500 w 10000"/>
              <a:gd name="connsiteY6-14" fmla="*/ 8000 h 10000"/>
              <a:gd name="connsiteX7-15" fmla="*/ 5000 w 10000"/>
              <a:gd name="connsiteY7-16" fmla="*/ 9000 h 10000"/>
              <a:gd name="connsiteX8-17" fmla="*/ 2500 w 10000"/>
              <a:gd name="connsiteY8-18" fmla="*/ 10000 h 10000"/>
              <a:gd name="connsiteX9-19" fmla="*/ 0 w 10000"/>
              <a:gd name="connsiteY9-20" fmla="*/ 9000 h 10000"/>
              <a:gd name="connsiteX10-21" fmla="*/ 0 w 10000"/>
              <a:gd name="connsiteY10-22" fmla="*/ 1000 h 10000"/>
              <a:gd name="connsiteX0-23" fmla="*/ 0 w 10000"/>
              <a:gd name="connsiteY0-24" fmla="*/ 1000 h 10000"/>
              <a:gd name="connsiteX1-25" fmla="*/ 2500 w 10000"/>
              <a:gd name="connsiteY1-26" fmla="*/ 2000 h 10000"/>
              <a:gd name="connsiteX2-27" fmla="*/ 5000 w 10000"/>
              <a:gd name="connsiteY2-28" fmla="*/ 1000 h 10000"/>
              <a:gd name="connsiteX3-29" fmla="*/ 7500 w 10000"/>
              <a:gd name="connsiteY3-30" fmla="*/ 0 h 10000"/>
              <a:gd name="connsiteX4-31" fmla="*/ 10000 w 10000"/>
              <a:gd name="connsiteY4-32" fmla="*/ 1000 h 10000"/>
              <a:gd name="connsiteX5-33" fmla="*/ 10000 w 10000"/>
              <a:gd name="connsiteY5-34" fmla="*/ 9000 h 10000"/>
              <a:gd name="connsiteX6-35" fmla="*/ 7500 w 10000"/>
              <a:gd name="connsiteY6-36" fmla="*/ 8000 h 10000"/>
              <a:gd name="connsiteX7-37" fmla="*/ 5000 w 10000"/>
              <a:gd name="connsiteY7-38" fmla="*/ 9000 h 10000"/>
              <a:gd name="connsiteX8-39" fmla="*/ 2500 w 10000"/>
              <a:gd name="connsiteY8-40" fmla="*/ 10000 h 10000"/>
              <a:gd name="connsiteX9-41" fmla="*/ 0 w 10000"/>
              <a:gd name="connsiteY9-42" fmla="*/ 9000 h 10000"/>
              <a:gd name="connsiteX10-43" fmla="*/ 0 w 10000"/>
              <a:gd name="connsiteY10-44" fmla="*/ 1000 h 10000"/>
              <a:gd name="connsiteX0-45" fmla="*/ 0 w 10000"/>
              <a:gd name="connsiteY0-46" fmla="*/ 1000 h 10000"/>
              <a:gd name="connsiteX1-47" fmla="*/ 2463 w 10000"/>
              <a:gd name="connsiteY1-48" fmla="*/ 1799 h 10000"/>
              <a:gd name="connsiteX2-49" fmla="*/ 5000 w 10000"/>
              <a:gd name="connsiteY2-50" fmla="*/ 1000 h 10000"/>
              <a:gd name="connsiteX3-51" fmla="*/ 7500 w 10000"/>
              <a:gd name="connsiteY3-52" fmla="*/ 0 h 10000"/>
              <a:gd name="connsiteX4-53" fmla="*/ 10000 w 10000"/>
              <a:gd name="connsiteY4-54" fmla="*/ 1000 h 10000"/>
              <a:gd name="connsiteX5-55" fmla="*/ 10000 w 10000"/>
              <a:gd name="connsiteY5-56" fmla="*/ 9000 h 10000"/>
              <a:gd name="connsiteX6-57" fmla="*/ 7500 w 10000"/>
              <a:gd name="connsiteY6-58" fmla="*/ 8000 h 10000"/>
              <a:gd name="connsiteX7-59" fmla="*/ 5000 w 10000"/>
              <a:gd name="connsiteY7-60" fmla="*/ 9000 h 10000"/>
              <a:gd name="connsiteX8-61" fmla="*/ 2500 w 10000"/>
              <a:gd name="connsiteY8-62" fmla="*/ 10000 h 10000"/>
              <a:gd name="connsiteX9-63" fmla="*/ 0 w 10000"/>
              <a:gd name="connsiteY9-64" fmla="*/ 9000 h 10000"/>
              <a:gd name="connsiteX10-65" fmla="*/ 0 w 10000"/>
              <a:gd name="connsiteY10-66" fmla="*/ 1000 h 10000"/>
              <a:gd name="connsiteX0-67" fmla="*/ 0 w 10000"/>
              <a:gd name="connsiteY0-68" fmla="*/ 1000 h 9799"/>
              <a:gd name="connsiteX1-69" fmla="*/ 2463 w 10000"/>
              <a:gd name="connsiteY1-70" fmla="*/ 1799 h 9799"/>
              <a:gd name="connsiteX2-71" fmla="*/ 5000 w 10000"/>
              <a:gd name="connsiteY2-72" fmla="*/ 1000 h 9799"/>
              <a:gd name="connsiteX3-73" fmla="*/ 7500 w 10000"/>
              <a:gd name="connsiteY3-74" fmla="*/ 0 h 9799"/>
              <a:gd name="connsiteX4-75" fmla="*/ 10000 w 10000"/>
              <a:gd name="connsiteY4-76" fmla="*/ 1000 h 9799"/>
              <a:gd name="connsiteX5-77" fmla="*/ 10000 w 10000"/>
              <a:gd name="connsiteY5-78" fmla="*/ 9000 h 9799"/>
              <a:gd name="connsiteX6-79" fmla="*/ 7500 w 10000"/>
              <a:gd name="connsiteY6-80" fmla="*/ 8000 h 9799"/>
              <a:gd name="connsiteX7-81" fmla="*/ 5000 w 10000"/>
              <a:gd name="connsiteY7-82" fmla="*/ 9000 h 9799"/>
              <a:gd name="connsiteX8-83" fmla="*/ 2500 w 10000"/>
              <a:gd name="connsiteY8-84" fmla="*/ 9799 h 9799"/>
              <a:gd name="connsiteX9-85" fmla="*/ 0 w 10000"/>
              <a:gd name="connsiteY9-86" fmla="*/ 9000 h 9799"/>
              <a:gd name="connsiteX10-87" fmla="*/ 0 w 10000"/>
              <a:gd name="connsiteY10-88" fmla="*/ 1000 h 9799"/>
              <a:gd name="connsiteX0-89" fmla="*/ 0 w 10000"/>
              <a:gd name="connsiteY0-90" fmla="*/ 1021 h 10000"/>
              <a:gd name="connsiteX1-91" fmla="*/ 2463 w 10000"/>
              <a:gd name="connsiteY1-92" fmla="*/ 1836 h 10000"/>
              <a:gd name="connsiteX2-93" fmla="*/ 5000 w 10000"/>
              <a:gd name="connsiteY2-94" fmla="*/ 1021 h 10000"/>
              <a:gd name="connsiteX3-95" fmla="*/ 7761 w 10000"/>
              <a:gd name="connsiteY3-96" fmla="*/ 0 h 10000"/>
              <a:gd name="connsiteX4-97" fmla="*/ 10000 w 10000"/>
              <a:gd name="connsiteY4-98" fmla="*/ 1021 h 10000"/>
              <a:gd name="connsiteX5-99" fmla="*/ 10000 w 10000"/>
              <a:gd name="connsiteY5-100" fmla="*/ 9185 h 10000"/>
              <a:gd name="connsiteX6-101" fmla="*/ 7500 w 10000"/>
              <a:gd name="connsiteY6-102" fmla="*/ 8164 h 10000"/>
              <a:gd name="connsiteX7-103" fmla="*/ 5000 w 10000"/>
              <a:gd name="connsiteY7-104" fmla="*/ 9185 h 10000"/>
              <a:gd name="connsiteX8-105" fmla="*/ 2500 w 10000"/>
              <a:gd name="connsiteY8-106" fmla="*/ 10000 h 10000"/>
              <a:gd name="connsiteX9-107" fmla="*/ 0 w 10000"/>
              <a:gd name="connsiteY9-108" fmla="*/ 9185 h 10000"/>
              <a:gd name="connsiteX10-109" fmla="*/ 0 w 10000"/>
              <a:gd name="connsiteY10-110" fmla="*/ 1021 h 10000"/>
              <a:gd name="connsiteX0-111" fmla="*/ 0 w 10000"/>
              <a:gd name="connsiteY0-112" fmla="*/ 1021 h 10000"/>
              <a:gd name="connsiteX1-113" fmla="*/ 2463 w 10000"/>
              <a:gd name="connsiteY1-114" fmla="*/ 1836 h 10000"/>
              <a:gd name="connsiteX2-115" fmla="*/ 5000 w 10000"/>
              <a:gd name="connsiteY2-116" fmla="*/ 1021 h 10000"/>
              <a:gd name="connsiteX3-117" fmla="*/ 7761 w 10000"/>
              <a:gd name="connsiteY3-118" fmla="*/ 0 h 10000"/>
              <a:gd name="connsiteX4-119" fmla="*/ 10000 w 10000"/>
              <a:gd name="connsiteY4-120" fmla="*/ 1021 h 10000"/>
              <a:gd name="connsiteX5-121" fmla="*/ 10000 w 10000"/>
              <a:gd name="connsiteY5-122" fmla="*/ 9185 h 10000"/>
              <a:gd name="connsiteX6-123" fmla="*/ 7836 w 10000"/>
              <a:gd name="connsiteY6-124" fmla="*/ 8164 h 10000"/>
              <a:gd name="connsiteX7-125" fmla="*/ 5000 w 10000"/>
              <a:gd name="connsiteY7-126" fmla="*/ 9185 h 10000"/>
              <a:gd name="connsiteX8-127" fmla="*/ 2500 w 10000"/>
              <a:gd name="connsiteY8-128" fmla="*/ 10000 h 10000"/>
              <a:gd name="connsiteX9-129" fmla="*/ 0 w 10000"/>
              <a:gd name="connsiteY9-130" fmla="*/ 9185 h 10000"/>
              <a:gd name="connsiteX10-131" fmla="*/ 0 w 10000"/>
              <a:gd name="connsiteY10-132" fmla="*/ 102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0000" h="10000">
                <a:moveTo>
                  <a:pt x="0" y="1021"/>
                </a:moveTo>
                <a:cubicBezTo>
                  <a:pt x="0" y="1584"/>
                  <a:pt x="1082" y="1836"/>
                  <a:pt x="2463" y="1836"/>
                </a:cubicBezTo>
                <a:cubicBezTo>
                  <a:pt x="3844" y="1836"/>
                  <a:pt x="4117" y="1327"/>
                  <a:pt x="5000" y="1021"/>
                </a:cubicBezTo>
                <a:cubicBezTo>
                  <a:pt x="5883" y="715"/>
                  <a:pt x="6380" y="0"/>
                  <a:pt x="7761" y="0"/>
                </a:cubicBezTo>
                <a:cubicBezTo>
                  <a:pt x="9142" y="0"/>
                  <a:pt x="10000" y="457"/>
                  <a:pt x="10000" y="1021"/>
                </a:cubicBezTo>
                <a:lnTo>
                  <a:pt x="10000" y="9185"/>
                </a:lnTo>
                <a:cubicBezTo>
                  <a:pt x="10000" y="8621"/>
                  <a:pt x="9217" y="8164"/>
                  <a:pt x="7836" y="8164"/>
                </a:cubicBezTo>
                <a:cubicBezTo>
                  <a:pt x="6455" y="8164"/>
                  <a:pt x="5889" y="8879"/>
                  <a:pt x="5000" y="9185"/>
                </a:cubicBezTo>
                <a:cubicBezTo>
                  <a:pt x="4111" y="9491"/>
                  <a:pt x="3881" y="10000"/>
                  <a:pt x="2500" y="10000"/>
                </a:cubicBezTo>
                <a:cubicBezTo>
                  <a:pt x="1119" y="10000"/>
                  <a:pt x="0" y="9748"/>
                  <a:pt x="0" y="9185"/>
                </a:cubicBezTo>
                <a:lnTo>
                  <a:pt x="0" y="1021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43488" y="1614488"/>
            <a:ext cx="36417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41275"/>
            <a:ext cx="9144000" cy="5184775"/>
          </a:xfrm>
          <a:prstGeom prst="rect">
            <a:avLst/>
          </a:prstGeom>
          <a:gradFill>
            <a:gsLst>
              <a:gs pos="0">
                <a:srgbClr val="0070C0"/>
              </a:gs>
              <a:gs pos="62000">
                <a:srgbClr val="87DAF8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39" name="Picture 2" descr="C:\Documents and Settings\nukes\桌面\MA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27">
            <a:off x="-396875" y="-441325"/>
            <a:ext cx="9217025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-595313" y="-41275"/>
            <a:ext cx="5486401" cy="5487988"/>
          </a:xfrm>
          <a:prstGeom prst="ellipse">
            <a:avLst/>
          </a:prstGeom>
          <a:noFill/>
          <a:ln w="3175">
            <a:solidFill>
              <a:srgbClr val="00FFFF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66750" y="1211263"/>
            <a:ext cx="2962275" cy="2960687"/>
          </a:xfrm>
          <a:prstGeom prst="ellipse">
            <a:avLst/>
          </a:prstGeom>
          <a:noFill/>
          <a:ln w="31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76238" y="896938"/>
            <a:ext cx="3543300" cy="3541712"/>
          </a:xfrm>
          <a:prstGeom prst="ellipse">
            <a:avLst/>
          </a:prstGeom>
          <a:noFill/>
          <a:ln w="3175">
            <a:solidFill>
              <a:srgbClr val="00FFFF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-157163" y="363538"/>
            <a:ext cx="4610101" cy="4608512"/>
          </a:xfrm>
          <a:prstGeom prst="ellipse">
            <a:avLst/>
          </a:prstGeom>
          <a:noFill/>
          <a:ln w="3175">
            <a:solidFill>
              <a:srgbClr val="00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36575" y="1081088"/>
            <a:ext cx="3222625" cy="3222625"/>
          </a:xfrm>
          <a:prstGeom prst="ellipse">
            <a:avLst/>
          </a:prstGeom>
          <a:noFill/>
          <a:ln w="3175">
            <a:solidFill>
              <a:srgbClr val="00FFFF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15888" y="623888"/>
            <a:ext cx="4035425" cy="4035425"/>
          </a:xfrm>
          <a:prstGeom prst="ellipse">
            <a:avLst/>
          </a:prstGeom>
          <a:noFill/>
          <a:ln w="3175">
            <a:solidFill>
              <a:srgbClr val="00FFFF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-1060450" y="-531813"/>
            <a:ext cx="6416675" cy="6415088"/>
          </a:xfrm>
          <a:prstGeom prst="ellipse">
            <a:avLst/>
          </a:prstGeom>
          <a:noFill/>
          <a:ln w="3175">
            <a:solidFill>
              <a:srgbClr val="00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-1668463" y="-1149350"/>
            <a:ext cx="7548563" cy="7550150"/>
          </a:xfrm>
          <a:prstGeom prst="ellipse">
            <a:avLst/>
          </a:prstGeom>
          <a:noFill/>
          <a:ln w="3175">
            <a:solidFill>
              <a:srgbClr val="00FF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-2513013" y="-1876425"/>
            <a:ext cx="9085263" cy="9085263"/>
          </a:xfrm>
          <a:prstGeom prst="ellipse">
            <a:avLst/>
          </a:prstGeom>
          <a:noFill/>
          <a:ln w="3175">
            <a:solidFill>
              <a:srgbClr val="00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-3316288" y="-2651125"/>
            <a:ext cx="10745788" cy="10744200"/>
          </a:xfrm>
          <a:prstGeom prst="ellipse">
            <a:avLst/>
          </a:prstGeom>
          <a:noFill/>
          <a:ln w="3175">
            <a:solidFill>
              <a:srgbClr val="00FFFF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-4319588" y="-3629025"/>
            <a:ext cx="12715876" cy="12715875"/>
          </a:xfrm>
          <a:prstGeom prst="ellipse">
            <a:avLst/>
          </a:prstGeom>
          <a:noFill/>
          <a:ln w="3175">
            <a:solidFill>
              <a:srgbClr val="00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-5273675" y="-4638675"/>
            <a:ext cx="14608175" cy="14608175"/>
          </a:xfrm>
          <a:prstGeom prst="ellipse">
            <a:avLst/>
          </a:prstGeom>
          <a:noFill/>
          <a:ln w="3175">
            <a:solidFill>
              <a:srgbClr val="00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263"/>
            <a:ext cx="914400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3" name="组合 17"/>
          <p:cNvGrpSpPr/>
          <p:nvPr/>
        </p:nvGrpSpPr>
        <p:grpSpPr bwMode="auto">
          <a:xfrm>
            <a:off x="0" y="3432175"/>
            <a:ext cx="9144000" cy="125413"/>
            <a:chOff x="0" y="3432671"/>
            <a:chExt cx="9144000" cy="124423"/>
          </a:xfrm>
        </p:grpSpPr>
        <p:sp>
          <p:nvSpPr>
            <p:cNvPr id="20" name="矩形 76"/>
            <p:cNvSpPr/>
            <p:nvPr/>
          </p:nvSpPr>
          <p:spPr>
            <a:xfrm flipV="1">
              <a:off x="3581400" y="3432671"/>
              <a:ext cx="5562600" cy="58274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104775 w 5572125"/>
                <a:gd name="connsiteY0-32" fmla="*/ 0 h 58419"/>
                <a:gd name="connsiteX1-33" fmla="*/ 5572125 w 5572125"/>
                <a:gd name="connsiteY1-34" fmla="*/ 9525 h 58419"/>
                <a:gd name="connsiteX2-35" fmla="*/ 5572125 w 5572125"/>
                <a:gd name="connsiteY2-36" fmla="*/ 55244 h 58419"/>
                <a:gd name="connsiteX3-37" fmla="*/ 0 w 5572125"/>
                <a:gd name="connsiteY3-38" fmla="*/ 58419 h 58419"/>
                <a:gd name="connsiteX4-39" fmla="*/ 104775 w 5572125"/>
                <a:gd name="connsiteY4-40" fmla="*/ 0 h 58419"/>
                <a:gd name="connsiteX0-41" fmla="*/ 95250 w 5562600"/>
                <a:gd name="connsiteY0-42" fmla="*/ 0 h 58419"/>
                <a:gd name="connsiteX1-43" fmla="*/ 5562600 w 5562600"/>
                <a:gd name="connsiteY1-44" fmla="*/ 9525 h 58419"/>
                <a:gd name="connsiteX2-45" fmla="*/ 5562600 w 5562600"/>
                <a:gd name="connsiteY2-46" fmla="*/ 55244 h 58419"/>
                <a:gd name="connsiteX3-47" fmla="*/ 0 w 5562600"/>
                <a:gd name="connsiteY3-48" fmla="*/ 58419 h 58419"/>
                <a:gd name="connsiteX4-49" fmla="*/ 95250 w 5562600"/>
                <a:gd name="connsiteY4-50" fmla="*/ 0 h 58419"/>
                <a:gd name="connsiteX0-51" fmla="*/ 104775 w 5562600"/>
                <a:gd name="connsiteY0-52" fmla="*/ 0 h 58419"/>
                <a:gd name="connsiteX1-53" fmla="*/ 5562600 w 5562600"/>
                <a:gd name="connsiteY1-54" fmla="*/ 9525 h 58419"/>
                <a:gd name="connsiteX2-55" fmla="*/ 5562600 w 5562600"/>
                <a:gd name="connsiteY2-56" fmla="*/ 55244 h 58419"/>
                <a:gd name="connsiteX3-57" fmla="*/ 0 w 5562600"/>
                <a:gd name="connsiteY3-58" fmla="*/ 58419 h 58419"/>
                <a:gd name="connsiteX4-59" fmla="*/ 104775 w 5562600"/>
                <a:gd name="connsiteY4-60" fmla="*/ 0 h 584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62600" h="58419">
                  <a:moveTo>
                    <a:pt x="104775" y="0"/>
                  </a:moveTo>
                  <a:lnTo>
                    <a:pt x="5562600" y="9525"/>
                  </a:lnTo>
                  <a:lnTo>
                    <a:pt x="5562600" y="55244"/>
                  </a:lnTo>
                  <a:lnTo>
                    <a:pt x="0" y="58419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矩形 76"/>
            <p:cNvSpPr/>
            <p:nvPr/>
          </p:nvSpPr>
          <p:spPr>
            <a:xfrm flipV="1">
              <a:off x="0" y="3484645"/>
              <a:ext cx="1006475" cy="72449"/>
            </a:xfrm>
            <a:custGeom>
              <a:avLst/>
              <a:gdLst>
                <a:gd name="connsiteX0" fmla="*/ 0 w 5384800"/>
                <a:gd name="connsiteY0" fmla="*/ 0 h 45719"/>
                <a:gd name="connsiteX1" fmla="*/ 5384800 w 5384800"/>
                <a:gd name="connsiteY1" fmla="*/ 0 h 45719"/>
                <a:gd name="connsiteX2" fmla="*/ 5384800 w 5384800"/>
                <a:gd name="connsiteY2" fmla="*/ 45719 h 45719"/>
                <a:gd name="connsiteX3" fmla="*/ 0 w 5384800"/>
                <a:gd name="connsiteY3" fmla="*/ 45719 h 45719"/>
                <a:gd name="connsiteX4" fmla="*/ 0 w 5384800"/>
                <a:gd name="connsiteY4" fmla="*/ 0 h 45719"/>
                <a:gd name="connsiteX0-1" fmla="*/ 0 w 5480050"/>
                <a:gd name="connsiteY0-2" fmla="*/ 0 h 45719"/>
                <a:gd name="connsiteX1-3" fmla="*/ 5480050 w 5480050"/>
                <a:gd name="connsiteY1-4" fmla="*/ 0 h 45719"/>
                <a:gd name="connsiteX2-5" fmla="*/ 5480050 w 5480050"/>
                <a:gd name="connsiteY2-6" fmla="*/ 45719 h 45719"/>
                <a:gd name="connsiteX3-7" fmla="*/ 95250 w 5480050"/>
                <a:gd name="connsiteY3-8" fmla="*/ 45719 h 45719"/>
                <a:gd name="connsiteX4-9" fmla="*/ 0 w 5480050"/>
                <a:gd name="connsiteY4-10" fmla="*/ 0 h 45719"/>
                <a:gd name="connsiteX0-11" fmla="*/ 92075 w 5572125"/>
                <a:gd name="connsiteY0-12" fmla="*/ 0 h 48894"/>
                <a:gd name="connsiteX1-13" fmla="*/ 5572125 w 5572125"/>
                <a:gd name="connsiteY1-14" fmla="*/ 0 h 48894"/>
                <a:gd name="connsiteX2-15" fmla="*/ 5572125 w 5572125"/>
                <a:gd name="connsiteY2-16" fmla="*/ 45719 h 48894"/>
                <a:gd name="connsiteX3-17" fmla="*/ 0 w 5572125"/>
                <a:gd name="connsiteY3-18" fmla="*/ 48894 h 48894"/>
                <a:gd name="connsiteX4-19" fmla="*/ 92075 w 5572125"/>
                <a:gd name="connsiteY4-20" fmla="*/ 0 h 48894"/>
                <a:gd name="connsiteX0-21" fmla="*/ 92075 w 5572125"/>
                <a:gd name="connsiteY0-22" fmla="*/ 0 h 58419"/>
                <a:gd name="connsiteX1-23" fmla="*/ 5572125 w 5572125"/>
                <a:gd name="connsiteY1-24" fmla="*/ 9525 h 58419"/>
                <a:gd name="connsiteX2-25" fmla="*/ 5572125 w 5572125"/>
                <a:gd name="connsiteY2-26" fmla="*/ 55244 h 58419"/>
                <a:gd name="connsiteX3-27" fmla="*/ 0 w 5572125"/>
                <a:gd name="connsiteY3-28" fmla="*/ 58419 h 58419"/>
                <a:gd name="connsiteX4-29" fmla="*/ 92075 w 5572125"/>
                <a:gd name="connsiteY4-30" fmla="*/ 0 h 58419"/>
                <a:gd name="connsiteX0-31" fmla="*/ 92075 w 5572125"/>
                <a:gd name="connsiteY0-32" fmla="*/ 0 h 58419"/>
                <a:gd name="connsiteX1-33" fmla="*/ 5572125 w 5572125"/>
                <a:gd name="connsiteY1-34" fmla="*/ 9525 h 58419"/>
                <a:gd name="connsiteX2-35" fmla="*/ 5412760 w 5572125"/>
                <a:gd name="connsiteY2-36" fmla="*/ 55244 h 58419"/>
                <a:gd name="connsiteX3-37" fmla="*/ 0 w 5572125"/>
                <a:gd name="connsiteY3-38" fmla="*/ 58419 h 58419"/>
                <a:gd name="connsiteX4-39" fmla="*/ 92075 w 5572125"/>
                <a:gd name="connsiteY4-40" fmla="*/ 0 h 58419"/>
                <a:gd name="connsiteX0-41" fmla="*/ 92075 w 5598689"/>
                <a:gd name="connsiteY0-42" fmla="*/ 0 h 58419"/>
                <a:gd name="connsiteX1-43" fmla="*/ 5598689 w 5598689"/>
                <a:gd name="connsiteY1-44" fmla="*/ 9525 h 58419"/>
                <a:gd name="connsiteX2-45" fmla="*/ 5412760 w 5598689"/>
                <a:gd name="connsiteY2-46" fmla="*/ 55244 h 58419"/>
                <a:gd name="connsiteX3-47" fmla="*/ 0 w 5598689"/>
                <a:gd name="connsiteY3-48" fmla="*/ 58419 h 58419"/>
                <a:gd name="connsiteX4-49" fmla="*/ 92075 w 5598689"/>
                <a:gd name="connsiteY4-50" fmla="*/ 0 h 58419"/>
                <a:gd name="connsiteX0-51" fmla="*/ 3713 w 5598689"/>
                <a:gd name="connsiteY0-52" fmla="*/ 0 h 58419"/>
                <a:gd name="connsiteX1-53" fmla="*/ 5598689 w 5598689"/>
                <a:gd name="connsiteY1-54" fmla="*/ 9525 h 58419"/>
                <a:gd name="connsiteX2-55" fmla="*/ 5412760 w 5598689"/>
                <a:gd name="connsiteY2-56" fmla="*/ 55244 h 58419"/>
                <a:gd name="connsiteX3-57" fmla="*/ 0 w 5598689"/>
                <a:gd name="connsiteY3-58" fmla="*/ 58419 h 58419"/>
                <a:gd name="connsiteX4-59" fmla="*/ 3713 w 5598689"/>
                <a:gd name="connsiteY4-60" fmla="*/ 0 h 58419"/>
                <a:gd name="connsiteX0-61" fmla="*/ 3713 w 5598689"/>
                <a:gd name="connsiteY0-62" fmla="*/ 0 h 63675"/>
                <a:gd name="connsiteX1-63" fmla="*/ 5598689 w 5598689"/>
                <a:gd name="connsiteY1-64" fmla="*/ 9525 h 63675"/>
                <a:gd name="connsiteX2-65" fmla="*/ 5386254 w 5598689"/>
                <a:gd name="connsiteY2-66" fmla="*/ 63675 h 63675"/>
                <a:gd name="connsiteX3-67" fmla="*/ 0 w 5598689"/>
                <a:gd name="connsiteY3-68" fmla="*/ 58419 h 63675"/>
                <a:gd name="connsiteX4-69" fmla="*/ 3713 w 5598689"/>
                <a:gd name="connsiteY4-70" fmla="*/ 0 h 63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598689" h="63675">
                  <a:moveTo>
                    <a:pt x="3713" y="0"/>
                  </a:moveTo>
                  <a:lnTo>
                    <a:pt x="5598689" y="9525"/>
                  </a:lnTo>
                  <a:lnTo>
                    <a:pt x="5386254" y="63675"/>
                  </a:lnTo>
                  <a:lnTo>
                    <a:pt x="0" y="58419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9053513" y="4659313"/>
            <a:ext cx="90487" cy="4937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B0F0"/>
              </a:solidFill>
            </a:endParaRPr>
          </a:p>
        </p:txBody>
      </p:sp>
      <p:pic>
        <p:nvPicPr>
          <p:cNvPr id="14355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7264400" y="98425"/>
            <a:ext cx="8429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473075"/>
            <a:ext cx="819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4336">
            <a:off x="6757988" y="1181100"/>
            <a:ext cx="9763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097665">
            <a:off x="386557" y="1342231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03213"/>
            <a:ext cx="56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101600" y="403225"/>
            <a:ext cx="80168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830763" y="2157413"/>
            <a:ext cx="4683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4" descr="C:\Documents and Settings\nukes\桌面\星星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244">
            <a:off x="4140200" y="985838"/>
            <a:ext cx="6985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5" descr="C:\Documents and Settings\nukes\桌面\星星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097665">
            <a:off x="7828757" y="1921669"/>
            <a:ext cx="60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64" name="组合 30"/>
          <p:cNvGrpSpPr/>
          <p:nvPr/>
        </p:nvGrpSpPr>
        <p:grpSpPr bwMode="auto">
          <a:xfrm>
            <a:off x="6227763" y="3425825"/>
            <a:ext cx="2916237" cy="369888"/>
            <a:chOff x="6228184" y="3426554"/>
            <a:chExt cx="2915816" cy="369332"/>
          </a:xfrm>
        </p:grpSpPr>
        <p:sp>
          <p:nvSpPr>
            <p:cNvPr id="33" name="矩形 32"/>
            <p:cNvSpPr/>
            <p:nvPr/>
          </p:nvSpPr>
          <p:spPr>
            <a:xfrm>
              <a:off x="6228184" y="3485204"/>
              <a:ext cx="2915816" cy="310682"/>
            </a:xfrm>
            <a:prstGeom prst="rect">
              <a:avLst/>
            </a:prstGeom>
            <a:solidFill>
              <a:srgbClr val="8F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70" name="TextBox 32"/>
            <p:cNvSpPr txBox="1">
              <a:spLocks noChangeArrowheads="1"/>
            </p:cNvSpPr>
            <p:nvPr/>
          </p:nvSpPr>
          <p:spPr bwMode="auto">
            <a:xfrm>
              <a:off x="6362700" y="3426554"/>
              <a:ext cx="2741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方正准圆简体" panose="02010601030101010101" pitchFamily="65" charset="-122"/>
                  <a:ea typeface="方正准圆简体" panose="02010601030101010101" pitchFamily="65" charset="-122"/>
                </a:rPr>
                <a:t>适用网络及相关类别演示</a:t>
              </a:r>
              <a:endParaRPr lang="zh-CN" altLang="en-US" sz="1800">
                <a:solidFill>
                  <a:schemeClr val="bg1"/>
                </a:solidFill>
                <a:latin typeface="方正准圆简体" panose="02010601030101010101" pitchFamily="65" charset="-122"/>
                <a:ea typeface="方正准圆简体" panose="02010601030101010101" pitchFamily="65" charset="-122"/>
              </a:endParaRPr>
            </a:p>
          </p:txBody>
        </p:sp>
      </p:grpSp>
      <p:pic>
        <p:nvPicPr>
          <p:cNvPr id="143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96988"/>
            <a:ext cx="35496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组合 15390"/>
          <p:cNvGrpSpPr/>
          <p:nvPr/>
        </p:nvGrpSpPr>
        <p:grpSpPr bwMode="auto">
          <a:xfrm>
            <a:off x="8172400" y="23738"/>
            <a:ext cx="877808" cy="243756"/>
            <a:chOff x="179388" y="2060575"/>
            <a:chExt cx="8786812" cy="2439988"/>
          </a:xfrm>
          <a:solidFill>
            <a:schemeClr val="bg1"/>
          </a:solidFill>
        </p:grpSpPr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5" name="Freeform 5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6" name="Freeform 5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7" name="Freeform 5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8" name="Freeform 60"/>
            <p:cNvSpPr>
              <a:spLocks noEditPoints="1"/>
            </p:cNvSpPr>
            <p:nvPr/>
          </p:nvSpPr>
          <p:spPr bwMode="auto">
            <a:xfrm>
              <a:off x="3055938" y="2224088"/>
              <a:ext cx="1501775" cy="1473200"/>
            </a:xfrm>
            <a:custGeom>
              <a:avLst/>
              <a:gdLst>
                <a:gd name="T0" fmla="*/ 111316114 w 5584"/>
                <a:gd name="T1" fmla="*/ 16495698 h 5477"/>
                <a:gd name="T2" fmla="*/ 111316114 w 5584"/>
                <a:gd name="T3" fmla="*/ 23151861 h 5477"/>
                <a:gd name="T4" fmla="*/ 93161149 w 5584"/>
                <a:gd name="T5" fmla="*/ 45146304 h 5477"/>
                <a:gd name="T6" fmla="*/ 129760191 w 5584"/>
                <a:gd name="T7" fmla="*/ 66561903 h 5477"/>
                <a:gd name="T8" fmla="*/ 166359233 w 5584"/>
                <a:gd name="T9" fmla="*/ 90147897 h 5477"/>
                <a:gd name="T10" fmla="*/ 68062627 w 5584"/>
                <a:gd name="T11" fmla="*/ 88339280 h 5477"/>
                <a:gd name="T12" fmla="*/ 28064151 w 5584"/>
                <a:gd name="T13" fmla="*/ 143108052 h 5477"/>
                <a:gd name="T14" fmla="*/ 83107271 w 5584"/>
                <a:gd name="T15" fmla="*/ 3400437 h 5477"/>
                <a:gd name="T16" fmla="*/ 79780183 w 5584"/>
                <a:gd name="T17" fmla="*/ 223054638 h 5477"/>
                <a:gd name="T18" fmla="*/ 68062627 w 5584"/>
                <a:gd name="T19" fmla="*/ 164885429 h 5477"/>
                <a:gd name="T20" fmla="*/ 33127263 w 5584"/>
                <a:gd name="T21" fmla="*/ 139707615 h 5477"/>
                <a:gd name="T22" fmla="*/ 68062627 w 5584"/>
                <a:gd name="T23" fmla="*/ 143108052 h 5477"/>
                <a:gd name="T24" fmla="*/ 142851775 w 5584"/>
                <a:gd name="T25" fmla="*/ 141444146 h 5477"/>
                <a:gd name="T26" fmla="*/ 149506219 w 5584"/>
                <a:gd name="T27" fmla="*/ 166694046 h 5477"/>
                <a:gd name="T28" fmla="*/ 102925645 w 5584"/>
                <a:gd name="T29" fmla="*/ 164885429 h 5477"/>
                <a:gd name="T30" fmla="*/ 133159625 w 5584"/>
                <a:gd name="T31" fmla="*/ 223054638 h 5477"/>
                <a:gd name="T32" fmla="*/ 167950566 w 5584"/>
                <a:gd name="T33" fmla="*/ 246568545 h 5477"/>
                <a:gd name="T34" fmla="*/ 102925645 w 5584"/>
                <a:gd name="T35" fmla="*/ 244904370 h 5477"/>
                <a:gd name="T36" fmla="*/ 119706313 w 5584"/>
                <a:gd name="T37" fmla="*/ 321450519 h 5477"/>
                <a:gd name="T38" fmla="*/ 164695555 w 5584"/>
                <a:gd name="T39" fmla="*/ 318050081 h 5477"/>
                <a:gd name="T40" fmla="*/ 83107271 w 5584"/>
                <a:gd name="T41" fmla="*/ 374917161 h 5477"/>
                <a:gd name="T42" fmla="*/ 79780183 w 5584"/>
                <a:gd name="T43" fmla="*/ 329843213 h 5477"/>
                <a:gd name="T44" fmla="*/ 49980008 w 5584"/>
                <a:gd name="T45" fmla="*/ 244904370 h 5477"/>
                <a:gd name="T46" fmla="*/ 0 w 5584"/>
                <a:gd name="T47" fmla="*/ 219654201 h 5477"/>
                <a:gd name="T48" fmla="*/ 225886700 w 5584"/>
                <a:gd name="T49" fmla="*/ 229710801 h 5477"/>
                <a:gd name="T50" fmla="*/ 184297161 w 5584"/>
                <a:gd name="T51" fmla="*/ 233039152 h 5477"/>
                <a:gd name="T52" fmla="*/ 187696594 w 5584"/>
                <a:gd name="T53" fmla="*/ 198094159 h 5477"/>
                <a:gd name="T54" fmla="*/ 184297161 w 5584"/>
                <a:gd name="T55" fmla="*/ 96731705 h 5477"/>
                <a:gd name="T56" fmla="*/ 282665844 w 5584"/>
                <a:gd name="T57" fmla="*/ 98034103 h 5477"/>
                <a:gd name="T58" fmla="*/ 324110961 w 5584"/>
                <a:gd name="T59" fmla="*/ 0 h 5477"/>
                <a:gd name="T60" fmla="*/ 360710003 w 5584"/>
                <a:gd name="T61" fmla="*/ 16495698 h 5477"/>
                <a:gd name="T62" fmla="*/ 339372642 w 5584"/>
                <a:gd name="T63" fmla="*/ 36753879 h 5477"/>
                <a:gd name="T64" fmla="*/ 327583009 w 5584"/>
                <a:gd name="T65" fmla="*/ 98034103 h 5477"/>
                <a:gd name="T66" fmla="*/ 359118939 w 5584"/>
                <a:gd name="T67" fmla="*/ 129940436 h 5477"/>
                <a:gd name="T68" fmla="*/ 362518373 w 5584"/>
                <a:gd name="T69" fmla="*/ 233039152 h 5477"/>
                <a:gd name="T70" fmla="*/ 327583009 w 5584"/>
                <a:gd name="T71" fmla="*/ 229710801 h 5477"/>
                <a:gd name="T72" fmla="*/ 315865453 w 5584"/>
                <a:gd name="T73" fmla="*/ 350535258 h 5477"/>
                <a:gd name="T74" fmla="*/ 345665359 w 5584"/>
                <a:gd name="T75" fmla="*/ 369129263 h 5477"/>
                <a:gd name="T76" fmla="*/ 403891144 w 5584"/>
                <a:gd name="T77" fmla="*/ 340840434 h 5477"/>
                <a:gd name="T78" fmla="*/ 324110961 w 5584"/>
                <a:gd name="T79" fmla="*/ 392136414 h 5477"/>
                <a:gd name="T80" fmla="*/ 291128658 w 5584"/>
                <a:gd name="T81" fmla="*/ 229710801 h 5477"/>
                <a:gd name="T82" fmla="*/ 229286403 w 5584"/>
                <a:gd name="T83" fmla="*/ 331579475 h 5477"/>
                <a:gd name="T84" fmla="*/ 119706313 w 5584"/>
                <a:gd name="T85" fmla="*/ 373253255 h 5477"/>
                <a:gd name="T86" fmla="*/ 225886700 w 5584"/>
                <a:gd name="T87" fmla="*/ 229710801 h 5477"/>
                <a:gd name="T88" fmla="*/ 254529616 w 5584"/>
                <a:gd name="T89" fmla="*/ 65404216 h 5477"/>
                <a:gd name="T90" fmla="*/ 186032916 w 5584"/>
                <a:gd name="T91" fmla="*/ 15410635 h 5477"/>
                <a:gd name="T92" fmla="*/ 211276129 w 5584"/>
                <a:gd name="T93" fmla="*/ 121692453 h 5477"/>
                <a:gd name="T94" fmla="*/ 335900863 w 5584"/>
                <a:gd name="T95" fmla="*/ 208295471 h 5477"/>
                <a:gd name="T96" fmla="*/ 211276129 w 5584"/>
                <a:gd name="T97" fmla="*/ 121692453 h 54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84" h="5477">
                  <a:moveTo>
                    <a:pt x="1149" y="47"/>
                  </a:moveTo>
                  <a:cubicBezTo>
                    <a:pt x="1539" y="228"/>
                    <a:pt x="1539" y="228"/>
                    <a:pt x="1539" y="228"/>
                  </a:cubicBezTo>
                  <a:cubicBezTo>
                    <a:pt x="1608" y="275"/>
                    <a:pt x="1608" y="275"/>
                    <a:pt x="1608" y="275"/>
                  </a:cubicBezTo>
                  <a:cubicBezTo>
                    <a:pt x="1608" y="290"/>
                    <a:pt x="1586" y="308"/>
                    <a:pt x="1539" y="320"/>
                  </a:cubicBezTo>
                  <a:cubicBezTo>
                    <a:pt x="1463" y="355"/>
                    <a:pt x="1400" y="407"/>
                    <a:pt x="1353" y="483"/>
                  </a:cubicBezTo>
                  <a:cubicBezTo>
                    <a:pt x="1342" y="512"/>
                    <a:pt x="1317" y="559"/>
                    <a:pt x="1288" y="624"/>
                  </a:cubicBezTo>
                  <a:cubicBezTo>
                    <a:pt x="1225" y="745"/>
                    <a:pt x="1160" y="843"/>
                    <a:pt x="1103" y="920"/>
                  </a:cubicBezTo>
                  <a:cubicBezTo>
                    <a:pt x="1794" y="920"/>
                    <a:pt x="1794" y="920"/>
                    <a:pt x="1794" y="920"/>
                  </a:cubicBezTo>
                  <a:cubicBezTo>
                    <a:pt x="1975" y="920"/>
                    <a:pt x="2143" y="912"/>
                    <a:pt x="2300" y="897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143" y="1228"/>
                    <a:pt x="1975" y="1221"/>
                    <a:pt x="1794" y="1221"/>
                  </a:cubicBezTo>
                  <a:cubicBezTo>
                    <a:pt x="941" y="1221"/>
                    <a:pt x="941" y="1221"/>
                    <a:pt x="941" y="1221"/>
                  </a:cubicBezTo>
                  <a:cubicBezTo>
                    <a:pt x="930" y="1250"/>
                    <a:pt x="894" y="1297"/>
                    <a:pt x="847" y="1355"/>
                  </a:cubicBezTo>
                  <a:cubicBezTo>
                    <a:pt x="668" y="1635"/>
                    <a:pt x="512" y="1843"/>
                    <a:pt x="388" y="1978"/>
                  </a:cubicBezTo>
                  <a:cubicBezTo>
                    <a:pt x="286" y="1890"/>
                    <a:pt x="151" y="1820"/>
                    <a:pt x="0" y="1774"/>
                  </a:cubicBezTo>
                  <a:cubicBezTo>
                    <a:pt x="487" y="1403"/>
                    <a:pt x="872" y="825"/>
                    <a:pt x="1149" y="47"/>
                  </a:cubicBezTo>
                  <a:close/>
                  <a:moveTo>
                    <a:pt x="691" y="3083"/>
                  </a:moveTo>
                  <a:cubicBezTo>
                    <a:pt x="1103" y="3083"/>
                    <a:pt x="1103" y="3083"/>
                    <a:pt x="1103" y="3083"/>
                  </a:cubicBezTo>
                  <a:cubicBezTo>
                    <a:pt x="1103" y="2279"/>
                    <a:pt x="1103" y="2279"/>
                    <a:pt x="1103" y="2279"/>
                  </a:cubicBezTo>
                  <a:cubicBezTo>
                    <a:pt x="941" y="2279"/>
                    <a:pt x="941" y="2279"/>
                    <a:pt x="941" y="2279"/>
                  </a:cubicBezTo>
                  <a:cubicBezTo>
                    <a:pt x="803" y="2279"/>
                    <a:pt x="644" y="2287"/>
                    <a:pt x="458" y="2304"/>
                  </a:cubicBezTo>
                  <a:cubicBezTo>
                    <a:pt x="458" y="1931"/>
                    <a:pt x="458" y="1931"/>
                    <a:pt x="458" y="1931"/>
                  </a:cubicBezTo>
                  <a:cubicBezTo>
                    <a:pt x="487" y="1931"/>
                    <a:pt x="530" y="1942"/>
                    <a:pt x="574" y="1955"/>
                  </a:cubicBezTo>
                  <a:cubicBezTo>
                    <a:pt x="727" y="1971"/>
                    <a:pt x="847" y="1978"/>
                    <a:pt x="941" y="1978"/>
                  </a:cubicBezTo>
                  <a:cubicBezTo>
                    <a:pt x="1586" y="1978"/>
                    <a:pt x="1586" y="1978"/>
                    <a:pt x="1586" y="1978"/>
                  </a:cubicBezTo>
                  <a:cubicBezTo>
                    <a:pt x="1677" y="1978"/>
                    <a:pt x="1805" y="1971"/>
                    <a:pt x="1975" y="1955"/>
                  </a:cubicBezTo>
                  <a:cubicBezTo>
                    <a:pt x="2009" y="1942"/>
                    <a:pt x="2038" y="1931"/>
                    <a:pt x="2067" y="1931"/>
                  </a:cubicBezTo>
                  <a:cubicBezTo>
                    <a:pt x="2067" y="2304"/>
                    <a:pt x="2067" y="2304"/>
                    <a:pt x="2067" y="2304"/>
                  </a:cubicBezTo>
                  <a:cubicBezTo>
                    <a:pt x="1946" y="2287"/>
                    <a:pt x="1782" y="2279"/>
                    <a:pt x="1586" y="2279"/>
                  </a:cubicBezTo>
                  <a:cubicBezTo>
                    <a:pt x="1423" y="2279"/>
                    <a:pt x="1423" y="2279"/>
                    <a:pt x="1423" y="2279"/>
                  </a:cubicBezTo>
                  <a:cubicBezTo>
                    <a:pt x="1423" y="3083"/>
                    <a:pt x="1423" y="3083"/>
                    <a:pt x="1423" y="3083"/>
                  </a:cubicBezTo>
                  <a:cubicBezTo>
                    <a:pt x="1841" y="3083"/>
                    <a:pt x="1841" y="3083"/>
                    <a:pt x="1841" y="3083"/>
                  </a:cubicBezTo>
                  <a:cubicBezTo>
                    <a:pt x="1917" y="3083"/>
                    <a:pt x="2074" y="3072"/>
                    <a:pt x="2322" y="3036"/>
                  </a:cubicBezTo>
                  <a:cubicBezTo>
                    <a:pt x="2322" y="3408"/>
                    <a:pt x="2322" y="3408"/>
                    <a:pt x="2322" y="3408"/>
                  </a:cubicBezTo>
                  <a:cubicBezTo>
                    <a:pt x="2165" y="3392"/>
                    <a:pt x="2009" y="3385"/>
                    <a:pt x="1841" y="3385"/>
                  </a:cubicBezTo>
                  <a:cubicBezTo>
                    <a:pt x="1423" y="3385"/>
                    <a:pt x="1423" y="3385"/>
                    <a:pt x="1423" y="3385"/>
                  </a:cubicBezTo>
                  <a:cubicBezTo>
                    <a:pt x="1423" y="4606"/>
                    <a:pt x="1423" y="4606"/>
                    <a:pt x="1423" y="4606"/>
                  </a:cubicBezTo>
                  <a:cubicBezTo>
                    <a:pt x="1470" y="4571"/>
                    <a:pt x="1546" y="4519"/>
                    <a:pt x="1655" y="4443"/>
                  </a:cubicBezTo>
                  <a:cubicBezTo>
                    <a:pt x="1760" y="4368"/>
                    <a:pt x="1946" y="4228"/>
                    <a:pt x="2206" y="4029"/>
                  </a:cubicBezTo>
                  <a:cubicBezTo>
                    <a:pt x="2206" y="4152"/>
                    <a:pt x="2230" y="4275"/>
                    <a:pt x="2277" y="4396"/>
                  </a:cubicBezTo>
                  <a:cubicBezTo>
                    <a:pt x="2241" y="4415"/>
                    <a:pt x="2202" y="4443"/>
                    <a:pt x="2136" y="4490"/>
                  </a:cubicBezTo>
                  <a:cubicBezTo>
                    <a:pt x="1677" y="4763"/>
                    <a:pt x="1347" y="4996"/>
                    <a:pt x="1149" y="5182"/>
                  </a:cubicBezTo>
                  <a:cubicBezTo>
                    <a:pt x="1087" y="5043"/>
                    <a:pt x="1011" y="4920"/>
                    <a:pt x="917" y="4810"/>
                  </a:cubicBezTo>
                  <a:cubicBezTo>
                    <a:pt x="1029" y="4781"/>
                    <a:pt x="1087" y="4698"/>
                    <a:pt x="1103" y="4559"/>
                  </a:cubicBezTo>
                  <a:cubicBezTo>
                    <a:pt x="1103" y="3385"/>
                    <a:pt x="1103" y="3385"/>
                    <a:pt x="1103" y="3385"/>
                  </a:cubicBezTo>
                  <a:cubicBezTo>
                    <a:pt x="691" y="3385"/>
                    <a:pt x="691" y="3385"/>
                    <a:pt x="691" y="3385"/>
                  </a:cubicBezTo>
                  <a:cubicBezTo>
                    <a:pt x="552" y="3385"/>
                    <a:pt x="168" y="3392"/>
                    <a:pt x="0" y="3408"/>
                  </a:cubicBezTo>
                  <a:cubicBezTo>
                    <a:pt x="0" y="3036"/>
                    <a:pt x="0" y="3036"/>
                    <a:pt x="0" y="3036"/>
                  </a:cubicBezTo>
                  <a:cubicBezTo>
                    <a:pt x="168" y="3072"/>
                    <a:pt x="552" y="3083"/>
                    <a:pt x="691" y="3083"/>
                  </a:cubicBezTo>
                  <a:close/>
                  <a:moveTo>
                    <a:pt x="3123" y="3175"/>
                  </a:moveTo>
                  <a:cubicBezTo>
                    <a:pt x="3013" y="3175"/>
                    <a:pt x="3013" y="3175"/>
                    <a:pt x="3013" y="3175"/>
                  </a:cubicBezTo>
                  <a:cubicBezTo>
                    <a:pt x="2921" y="3175"/>
                    <a:pt x="2763" y="3193"/>
                    <a:pt x="2548" y="3221"/>
                  </a:cubicBezTo>
                  <a:cubicBezTo>
                    <a:pt x="2548" y="3210"/>
                    <a:pt x="2548" y="3188"/>
                    <a:pt x="2548" y="3152"/>
                  </a:cubicBezTo>
                  <a:cubicBezTo>
                    <a:pt x="2584" y="3018"/>
                    <a:pt x="2595" y="2879"/>
                    <a:pt x="2595" y="2738"/>
                  </a:cubicBezTo>
                  <a:cubicBezTo>
                    <a:pt x="2595" y="1820"/>
                    <a:pt x="2595" y="1820"/>
                    <a:pt x="2595" y="1820"/>
                  </a:cubicBezTo>
                  <a:cubicBezTo>
                    <a:pt x="2613" y="1653"/>
                    <a:pt x="2595" y="1490"/>
                    <a:pt x="2548" y="1337"/>
                  </a:cubicBezTo>
                  <a:cubicBezTo>
                    <a:pt x="2707" y="1349"/>
                    <a:pt x="2857" y="1355"/>
                    <a:pt x="3013" y="1355"/>
                  </a:cubicBezTo>
                  <a:cubicBezTo>
                    <a:pt x="3908" y="1355"/>
                    <a:pt x="3908" y="1355"/>
                    <a:pt x="3908" y="1355"/>
                  </a:cubicBezTo>
                  <a:cubicBezTo>
                    <a:pt x="3924" y="1345"/>
                    <a:pt x="3938" y="1319"/>
                    <a:pt x="3953" y="1290"/>
                  </a:cubicBezTo>
                  <a:cubicBezTo>
                    <a:pt x="4291" y="676"/>
                    <a:pt x="4465" y="246"/>
                    <a:pt x="4481" y="0"/>
                  </a:cubicBezTo>
                  <a:cubicBezTo>
                    <a:pt x="4895" y="163"/>
                    <a:pt x="4895" y="163"/>
                    <a:pt x="4895" y="163"/>
                  </a:cubicBezTo>
                  <a:cubicBezTo>
                    <a:pt x="4958" y="192"/>
                    <a:pt x="4987" y="217"/>
                    <a:pt x="4987" y="228"/>
                  </a:cubicBezTo>
                  <a:cubicBezTo>
                    <a:pt x="4987" y="246"/>
                    <a:pt x="4958" y="268"/>
                    <a:pt x="4895" y="297"/>
                  </a:cubicBezTo>
                  <a:cubicBezTo>
                    <a:pt x="4790" y="345"/>
                    <a:pt x="4720" y="414"/>
                    <a:pt x="4692" y="508"/>
                  </a:cubicBezTo>
                  <a:cubicBezTo>
                    <a:pt x="4553" y="796"/>
                    <a:pt x="4407" y="1082"/>
                    <a:pt x="4250" y="1355"/>
                  </a:cubicBezTo>
                  <a:cubicBezTo>
                    <a:pt x="4529" y="1355"/>
                    <a:pt x="4529" y="1355"/>
                    <a:pt x="4529" y="1355"/>
                  </a:cubicBezTo>
                  <a:cubicBezTo>
                    <a:pt x="4651" y="1355"/>
                    <a:pt x="4812" y="1349"/>
                    <a:pt x="5012" y="1337"/>
                  </a:cubicBezTo>
                  <a:cubicBezTo>
                    <a:pt x="4982" y="1508"/>
                    <a:pt x="4965" y="1657"/>
                    <a:pt x="4965" y="1796"/>
                  </a:cubicBezTo>
                  <a:cubicBezTo>
                    <a:pt x="4965" y="2738"/>
                    <a:pt x="4965" y="2738"/>
                    <a:pt x="4965" y="2738"/>
                  </a:cubicBezTo>
                  <a:cubicBezTo>
                    <a:pt x="4965" y="2879"/>
                    <a:pt x="4982" y="3036"/>
                    <a:pt x="5012" y="3221"/>
                  </a:cubicBezTo>
                  <a:cubicBezTo>
                    <a:pt x="4982" y="3221"/>
                    <a:pt x="4946" y="3217"/>
                    <a:pt x="4917" y="3199"/>
                  </a:cubicBezTo>
                  <a:cubicBezTo>
                    <a:pt x="4749" y="3188"/>
                    <a:pt x="4622" y="3175"/>
                    <a:pt x="4529" y="3175"/>
                  </a:cubicBezTo>
                  <a:cubicBezTo>
                    <a:pt x="4367" y="3175"/>
                    <a:pt x="4367" y="3175"/>
                    <a:pt x="4367" y="3175"/>
                  </a:cubicBezTo>
                  <a:cubicBezTo>
                    <a:pt x="4367" y="4786"/>
                    <a:pt x="4367" y="4845"/>
                    <a:pt x="4367" y="4845"/>
                  </a:cubicBezTo>
                  <a:cubicBezTo>
                    <a:pt x="4338" y="5049"/>
                    <a:pt x="4412" y="5132"/>
                    <a:pt x="4597" y="5102"/>
                  </a:cubicBezTo>
                  <a:cubicBezTo>
                    <a:pt x="4779" y="5102"/>
                    <a:pt x="4779" y="5102"/>
                    <a:pt x="4779" y="5102"/>
                  </a:cubicBezTo>
                  <a:cubicBezTo>
                    <a:pt x="5056" y="5147"/>
                    <a:pt x="5184" y="4950"/>
                    <a:pt x="5172" y="4503"/>
                  </a:cubicBezTo>
                  <a:cubicBezTo>
                    <a:pt x="5278" y="4642"/>
                    <a:pt x="5416" y="4711"/>
                    <a:pt x="5584" y="4711"/>
                  </a:cubicBezTo>
                  <a:cubicBezTo>
                    <a:pt x="5539" y="5230"/>
                    <a:pt x="5278" y="5467"/>
                    <a:pt x="4801" y="5420"/>
                  </a:cubicBezTo>
                  <a:cubicBezTo>
                    <a:pt x="4481" y="5420"/>
                    <a:pt x="4481" y="5420"/>
                    <a:pt x="4481" y="5420"/>
                  </a:cubicBezTo>
                  <a:cubicBezTo>
                    <a:pt x="4157" y="5438"/>
                    <a:pt x="4006" y="5293"/>
                    <a:pt x="4025" y="4986"/>
                  </a:cubicBezTo>
                  <a:cubicBezTo>
                    <a:pt x="4025" y="3234"/>
                    <a:pt x="4025" y="3175"/>
                    <a:pt x="4025" y="3175"/>
                  </a:cubicBezTo>
                  <a:cubicBezTo>
                    <a:pt x="3450" y="3175"/>
                    <a:pt x="3450" y="3175"/>
                    <a:pt x="3450" y="3175"/>
                  </a:cubicBezTo>
                  <a:cubicBezTo>
                    <a:pt x="3461" y="3810"/>
                    <a:pt x="3367" y="4275"/>
                    <a:pt x="3170" y="4583"/>
                  </a:cubicBezTo>
                  <a:cubicBezTo>
                    <a:pt x="3003" y="4872"/>
                    <a:pt x="2613" y="5170"/>
                    <a:pt x="1998" y="5477"/>
                  </a:cubicBezTo>
                  <a:cubicBezTo>
                    <a:pt x="1904" y="5298"/>
                    <a:pt x="1794" y="5188"/>
                    <a:pt x="1655" y="5159"/>
                  </a:cubicBezTo>
                  <a:cubicBezTo>
                    <a:pt x="2300" y="4942"/>
                    <a:pt x="2689" y="4728"/>
                    <a:pt x="2828" y="4513"/>
                  </a:cubicBezTo>
                  <a:cubicBezTo>
                    <a:pt x="3013" y="4280"/>
                    <a:pt x="3112" y="3839"/>
                    <a:pt x="3123" y="3175"/>
                  </a:cubicBezTo>
                  <a:close/>
                  <a:moveTo>
                    <a:pt x="2874" y="10"/>
                  </a:moveTo>
                  <a:cubicBezTo>
                    <a:pt x="3136" y="300"/>
                    <a:pt x="3352" y="598"/>
                    <a:pt x="3519" y="904"/>
                  </a:cubicBezTo>
                  <a:cubicBezTo>
                    <a:pt x="3217" y="1115"/>
                    <a:pt x="3217" y="1115"/>
                    <a:pt x="3217" y="1115"/>
                  </a:cubicBezTo>
                  <a:cubicBezTo>
                    <a:pt x="3003" y="730"/>
                    <a:pt x="2787" y="428"/>
                    <a:pt x="2572" y="213"/>
                  </a:cubicBezTo>
                  <a:cubicBezTo>
                    <a:pt x="2874" y="10"/>
                    <a:pt x="2874" y="10"/>
                    <a:pt x="2874" y="10"/>
                  </a:cubicBezTo>
                  <a:close/>
                  <a:moveTo>
                    <a:pt x="2921" y="1682"/>
                  </a:moveTo>
                  <a:cubicBezTo>
                    <a:pt x="2921" y="2879"/>
                    <a:pt x="2921" y="2879"/>
                    <a:pt x="2921" y="2879"/>
                  </a:cubicBezTo>
                  <a:cubicBezTo>
                    <a:pt x="4644" y="2879"/>
                    <a:pt x="4644" y="2879"/>
                    <a:pt x="4644" y="2879"/>
                  </a:cubicBezTo>
                  <a:cubicBezTo>
                    <a:pt x="4644" y="1682"/>
                    <a:pt x="4644" y="1682"/>
                    <a:pt x="4644" y="1682"/>
                  </a:cubicBezTo>
                  <a:cubicBezTo>
                    <a:pt x="2921" y="1682"/>
                    <a:pt x="2921" y="1682"/>
                    <a:pt x="2921" y="16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4692650" y="2224088"/>
              <a:ext cx="1395412" cy="1473200"/>
            </a:xfrm>
            <a:custGeom>
              <a:avLst/>
              <a:gdLst>
                <a:gd name="T0" fmla="*/ 140330437 w 5191"/>
                <a:gd name="T1" fmla="*/ 180808810 h 5478"/>
                <a:gd name="T2" fmla="*/ 50076770 w 5191"/>
                <a:gd name="T3" fmla="*/ 81364045 h 5478"/>
                <a:gd name="T4" fmla="*/ 23267978 w 5191"/>
                <a:gd name="T5" fmla="*/ 59666751 h 5478"/>
                <a:gd name="T6" fmla="*/ 126745398 w 5191"/>
                <a:gd name="T7" fmla="*/ 61258012 h 5478"/>
                <a:gd name="T8" fmla="*/ 102032278 w 5191"/>
                <a:gd name="T9" fmla="*/ 3399279 h 5478"/>
                <a:gd name="T10" fmla="*/ 130141860 w 5191"/>
                <a:gd name="T11" fmla="*/ 61258012 h 5478"/>
                <a:gd name="T12" fmla="*/ 253491065 w 5191"/>
                <a:gd name="T13" fmla="*/ 0 h 5478"/>
                <a:gd name="T14" fmla="*/ 288393032 w 5191"/>
                <a:gd name="T15" fmla="*/ 21479998 h 5478"/>
                <a:gd name="T16" fmla="*/ 266859172 w 5191"/>
                <a:gd name="T17" fmla="*/ 33196483 h 5478"/>
                <a:gd name="T18" fmla="*/ 246698412 w 5191"/>
                <a:gd name="T19" fmla="*/ 61258012 h 5478"/>
                <a:gd name="T20" fmla="*/ 351621244 w 5191"/>
                <a:gd name="T21" fmla="*/ 59666751 h 5478"/>
                <a:gd name="T22" fmla="*/ 325101426 w 5191"/>
                <a:gd name="T23" fmla="*/ 81364045 h 5478"/>
                <a:gd name="T24" fmla="*/ 238316262 w 5191"/>
                <a:gd name="T25" fmla="*/ 180808810 h 5478"/>
                <a:gd name="T26" fmla="*/ 375105885 w 5191"/>
                <a:gd name="T27" fmla="*/ 177843585 h 5478"/>
                <a:gd name="T28" fmla="*/ 350320454 w 5191"/>
                <a:gd name="T29" fmla="*/ 200914575 h 5478"/>
                <a:gd name="T30" fmla="*/ 0 w 5191"/>
                <a:gd name="T31" fmla="*/ 202578178 h 5478"/>
                <a:gd name="T32" fmla="*/ 24857742 w 5191"/>
                <a:gd name="T33" fmla="*/ 180808810 h 5478"/>
                <a:gd name="T34" fmla="*/ 68141858 w 5191"/>
                <a:gd name="T35" fmla="*/ 94743864 h 5478"/>
                <a:gd name="T36" fmla="*/ 111498553 w 5191"/>
                <a:gd name="T37" fmla="*/ 149275661 h 5478"/>
                <a:gd name="T38" fmla="*/ 48487005 w 5191"/>
                <a:gd name="T39" fmla="*/ 109497647 h 5478"/>
                <a:gd name="T40" fmla="*/ 69948555 w 5191"/>
                <a:gd name="T41" fmla="*/ 396188069 h 5478"/>
                <a:gd name="T42" fmla="*/ 73344747 w 5191"/>
                <a:gd name="T43" fmla="*/ 360388072 h 5478"/>
                <a:gd name="T44" fmla="*/ 71538319 w 5191"/>
                <a:gd name="T45" fmla="*/ 242572949 h 5478"/>
                <a:gd name="T46" fmla="*/ 100225850 w 5191"/>
                <a:gd name="T47" fmla="*/ 232303040 h 5478"/>
                <a:gd name="T48" fmla="*/ 308625834 w 5191"/>
                <a:gd name="T49" fmla="*/ 230712048 h 5478"/>
                <a:gd name="T50" fmla="*/ 305229641 w 5191"/>
                <a:gd name="T51" fmla="*/ 358579784 h 5478"/>
                <a:gd name="T52" fmla="*/ 278420849 w 5191"/>
                <a:gd name="T53" fmla="*/ 394669150 h 5478"/>
                <a:gd name="T54" fmla="*/ 95167582 w 5191"/>
                <a:gd name="T55" fmla="*/ 365378342 h 5478"/>
                <a:gd name="T56" fmla="*/ 98563775 w 5191"/>
                <a:gd name="T57" fmla="*/ 396188069 h 5478"/>
                <a:gd name="T58" fmla="*/ 96757347 w 5191"/>
                <a:gd name="T59" fmla="*/ 292403845 h 5478"/>
                <a:gd name="T60" fmla="*/ 281600378 w 5191"/>
                <a:gd name="T61" fmla="*/ 252553489 h 5478"/>
                <a:gd name="T62" fmla="*/ 96757347 w 5191"/>
                <a:gd name="T63" fmla="*/ 312148167 h 5478"/>
                <a:gd name="T64" fmla="*/ 281600378 w 5191"/>
                <a:gd name="T65" fmla="*/ 348526902 h 5478"/>
                <a:gd name="T66" fmla="*/ 96757347 w 5191"/>
                <a:gd name="T67" fmla="*/ 312148167 h 5478"/>
                <a:gd name="T68" fmla="*/ 163381751 w 5191"/>
                <a:gd name="T69" fmla="*/ 180808810 h 5478"/>
                <a:gd name="T70" fmla="*/ 215120327 w 5191"/>
                <a:gd name="T71" fmla="*/ 81364045 h 5478"/>
                <a:gd name="T72" fmla="*/ 261873215 w 5191"/>
                <a:gd name="T73" fmla="*/ 156146291 h 5478"/>
                <a:gd name="T74" fmla="*/ 330087383 w 5191"/>
                <a:gd name="T75" fmla="*/ 107906656 h 5478"/>
                <a:gd name="T76" fmla="*/ 326763502 w 5191"/>
                <a:gd name="T77" fmla="*/ 114560529 h 5478"/>
                <a:gd name="T78" fmla="*/ 281600378 w 5191"/>
                <a:gd name="T79" fmla="*/ 169526379 h 5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91" h="5478">
                  <a:moveTo>
                    <a:pt x="344" y="2500"/>
                  </a:moveTo>
                  <a:cubicBezTo>
                    <a:pt x="1942" y="2500"/>
                    <a:pt x="1942" y="2500"/>
                    <a:pt x="1942" y="2500"/>
                  </a:cubicBezTo>
                  <a:cubicBezTo>
                    <a:pt x="1942" y="1125"/>
                    <a:pt x="1942" y="1125"/>
                    <a:pt x="1942" y="1125"/>
                  </a:cubicBezTo>
                  <a:cubicBezTo>
                    <a:pt x="693" y="1125"/>
                    <a:pt x="693" y="1125"/>
                    <a:pt x="693" y="1125"/>
                  </a:cubicBezTo>
                  <a:cubicBezTo>
                    <a:pt x="584" y="1125"/>
                    <a:pt x="460" y="1143"/>
                    <a:pt x="322" y="1172"/>
                  </a:cubicBezTo>
                  <a:cubicBezTo>
                    <a:pt x="322" y="825"/>
                    <a:pt x="322" y="825"/>
                    <a:pt x="322" y="825"/>
                  </a:cubicBezTo>
                  <a:cubicBezTo>
                    <a:pt x="414" y="841"/>
                    <a:pt x="530" y="847"/>
                    <a:pt x="671" y="847"/>
                  </a:cubicBezTo>
                  <a:cubicBezTo>
                    <a:pt x="1754" y="847"/>
                    <a:pt x="1754" y="847"/>
                    <a:pt x="1754" y="847"/>
                  </a:cubicBezTo>
                  <a:cubicBezTo>
                    <a:pt x="1510" y="604"/>
                    <a:pt x="1306" y="425"/>
                    <a:pt x="1154" y="297"/>
                  </a:cubicBezTo>
                  <a:cubicBezTo>
                    <a:pt x="1412" y="47"/>
                    <a:pt x="1412" y="47"/>
                    <a:pt x="1412" y="47"/>
                  </a:cubicBezTo>
                  <a:cubicBezTo>
                    <a:pt x="1591" y="185"/>
                    <a:pt x="1807" y="384"/>
                    <a:pt x="2052" y="644"/>
                  </a:cubicBezTo>
                  <a:cubicBezTo>
                    <a:pt x="1801" y="847"/>
                    <a:pt x="1801" y="847"/>
                    <a:pt x="1801" y="847"/>
                  </a:cubicBezTo>
                  <a:cubicBezTo>
                    <a:pt x="3047" y="847"/>
                    <a:pt x="3047" y="847"/>
                    <a:pt x="3047" y="847"/>
                  </a:cubicBezTo>
                  <a:cubicBezTo>
                    <a:pt x="3275" y="498"/>
                    <a:pt x="3432" y="215"/>
                    <a:pt x="3508" y="0"/>
                  </a:cubicBezTo>
                  <a:cubicBezTo>
                    <a:pt x="3922" y="232"/>
                    <a:pt x="3922" y="232"/>
                    <a:pt x="3922" y="232"/>
                  </a:cubicBezTo>
                  <a:cubicBezTo>
                    <a:pt x="3969" y="262"/>
                    <a:pt x="3991" y="284"/>
                    <a:pt x="3991" y="297"/>
                  </a:cubicBezTo>
                  <a:cubicBezTo>
                    <a:pt x="3973" y="313"/>
                    <a:pt x="3940" y="331"/>
                    <a:pt x="3875" y="342"/>
                  </a:cubicBezTo>
                  <a:cubicBezTo>
                    <a:pt x="3781" y="378"/>
                    <a:pt x="3723" y="411"/>
                    <a:pt x="3693" y="459"/>
                  </a:cubicBezTo>
                  <a:cubicBezTo>
                    <a:pt x="3660" y="487"/>
                    <a:pt x="3613" y="552"/>
                    <a:pt x="3555" y="644"/>
                  </a:cubicBezTo>
                  <a:cubicBezTo>
                    <a:pt x="3490" y="738"/>
                    <a:pt x="3443" y="801"/>
                    <a:pt x="3414" y="847"/>
                  </a:cubicBezTo>
                  <a:cubicBezTo>
                    <a:pt x="4499" y="847"/>
                    <a:pt x="4499" y="847"/>
                    <a:pt x="4499" y="847"/>
                  </a:cubicBezTo>
                  <a:cubicBezTo>
                    <a:pt x="4638" y="847"/>
                    <a:pt x="4761" y="841"/>
                    <a:pt x="4866" y="825"/>
                  </a:cubicBezTo>
                  <a:cubicBezTo>
                    <a:pt x="4866" y="1172"/>
                    <a:pt x="4866" y="1172"/>
                    <a:pt x="4866" y="1172"/>
                  </a:cubicBezTo>
                  <a:cubicBezTo>
                    <a:pt x="4761" y="1143"/>
                    <a:pt x="4638" y="1125"/>
                    <a:pt x="4499" y="1125"/>
                  </a:cubicBezTo>
                  <a:cubicBezTo>
                    <a:pt x="3298" y="1125"/>
                    <a:pt x="3298" y="1125"/>
                    <a:pt x="3298" y="1125"/>
                  </a:cubicBezTo>
                  <a:cubicBezTo>
                    <a:pt x="3298" y="2500"/>
                    <a:pt x="3298" y="2500"/>
                    <a:pt x="3298" y="2500"/>
                  </a:cubicBezTo>
                  <a:cubicBezTo>
                    <a:pt x="4848" y="2500"/>
                    <a:pt x="4848" y="2500"/>
                    <a:pt x="4848" y="2500"/>
                  </a:cubicBezTo>
                  <a:cubicBezTo>
                    <a:pt x="4935" y="2500"/>
                    <a:pt x="5052" y="2487"/>
                    <a:pt x="5191" y="2459"/>
                  </a:cubicBezTo>
                  <a:cubicBezTo>
                    <a:pt x="5191" y="2801"/>
                    <a:pt x="5191" y="2801"/>
                    <a:pt x="5191" y="2801"/>
                  </a:cubicBezTo>
                  <a:cubicBezTo>
                    <a:pt x="5081" y="2785"/>
                    <a:pt x="4971" y="2778"/>
                    <a:pt x="4848" y="2778"/>
                  </a:cubicBezTo>
                  <a:cubicBezTo>
                    <a:pt x="369" y="2778"/>
                    <a:pt x="369" y="2778"/>
                    <a:pt x="369" y="2778"/>
                  </a:cubicBezTo>
                  <a:cubicBezTo>
                    <a:pt x="263" y="2778"/>
                    <a:pt x="141" y="2785"/>
                    <a:pt x="0" y="2801"/>
                  </a:cubicBezTo>
                  <a:cubicBezTo>
                    <a:pt x="0" y="2459"/>
                    <a:pt x="0" y="2459"/>
                    <a:pt x="0" y="2459"/>
                  </a:cubicBezTo>
                  <a:cubicBezTo>
                    <a:pt x="104" y="2487"/>
                    <a:pt x="221" y="2500"/>
                    <a:pt x="344" y="2500"/>
                  </a:cubicBezTo>
                  <a:close/>
                  <a:moveTo>
                    <a:pt x="671" y="1514"/>
                  </a:moveTo>
                  <a:cubicBezTo>
                    <a:pt x="943" y="1310"/>
                    <a:pt x="943" y="1310"/>
                    <a:pt x="943" y="1310"/>
                  </a:cubicBezTo>
                  <a:cubicBezTo>
                    <a:pt x="961" y="1322"/>
                    <a:pt x="980" y="1346"/>
                    <a:pt x="990" y="1376"/>
                  </a:cubicBezTo>
                  <a:cubicBezTo>
                    <a:pt x="1206" y="1624"/>
                    <a:pt x="1393" y="1850"/>
                    <a:pt x="1543" y="2064"/>
                  </a:cubicBezTo>
                  <a:cubicBezTo>
                    <a:pt x="1248" y="2273"/>
                    <a:pt x="1248" y="2273"/>
                    <a:pt x="1248" y="2273"/>
                  </a:cubicBezTo>
                  <a:cubicBezTo>
                    <a:pt x="1090" y="2013"/>
                    <a:pt x="897" y="1763"/>
                    <a:pt x="671" y="1514"/>
                  </a:cubicBezTo>
                  <a:close/>
                  <a:moveTo>
                    <a:pt x="1364" y="5478"/>
                  </a:moveTo>
                  <a:cubicBezTo>
                    <a:pt x="968" y="5478"/>
                    <a:pt x="968" y="5478"/>
                    <a:pt x="968" y="5478"/>
                  </a:cubicBezTo>
                  <a:cubicBezTo>
                    <a:pt x="968" y="5452"/>
                    <a:pt x="980" y="5416"/>
                    <a:pt x="990" y="5369"/>
                  </a:cubicBezTo>
                  <a:cubicBezTo>
                    <a:pt x="1009" y="5260"/>
                    <a:pt x="1015" y="5059"/>
                    <a:pt x="1015" y="4983"/>
                  </a:cubicBezTo>
                  <a:cubicBezTo>
                    <a:pt x="1015" y="3609"/>
                    <a:pt x="1015" y="3609"/>
                    <a:pt x="1015" y="3609"/>
                  </a:cubicBezTo>
                  <a:cubicBezTo>
                    <a:pt x="1015" y="3544"/>
                    <a:pt x="1009" y="3457"/>
                    <a:pt x="990" y="3354"/>
                  </a:cubicBezTo>
                  <a:cubicBezTo>
                    <a:pt x="980" y="3289"/>
                    <a:pt x="968" y="3237"/>
                    <a:pt x="968" y="3190"/>
                  </a:cubicBezTo>
                  <a:cubicBezTo>
                    <a:pt x="1078" y="3208"/>
                    <a:pt x="1219" y="3212"/>
                    <a:pt x="1387" y="3212"/>
                  </a:cubicBezTo>
                  <a:cubicBezTo>
                    <a:pt x="3853" y="3212"/>
                    <a:pt x="3853" y="3212"/>
                    <a:pt x="3853" y="3212"/>
                  </a:cubicBezTo>
                  <a:cubicBezTo>
                    <a:pt x="3973" y="3212"/>
                    <a:pt x="4114" y="3208"/>
                    <a:pt x="4271" y="3190"/>
                  </a:cubicBezTo>
                  <a:cubicBezTo>
                    <a:pt x="4235" y="3300"/>
                    <a:pt x="4224" y="3428"/>
                    <a:pt x="4224" y="3584"/>
                  </a:cubicBezTo>
                  <a:cubicBezTo>
                    <a:pt x="4224" y="4958"/>
                    <a:pt x="4224" y="4958"/>
                    <a:pt x="4224" y="4958"/>
                  </a:cubicBezTo>
                  <a:cubicBezTo>
                    <a:pt x="4224" y="5110"/>
                    <a:pt x="4235" y="5352"/>
                    <a:pt x="4271" y="5457"/>
                  </a:cubicBezTo>
                  <a:cubicBezTo>
                    <a:pt x="3853" y="5457"/>
                    <a:pt x="3853" y="5457"/>
                    <a:pt x="3853" y="5457"/>
                  </a:cubicBezTo>
                  <a:cubicBezTo>
                    <a:pt x="3886" y="5380"/>
                    <a:pt x="3897" y="5172"/>
                    <a:pt x="3897" y="5052"/>
                  </a:cubicBezTo>
                  <a:cubicBezTo>
                    <a:pt x="1317" y="5052"/>
                    <a:pt x="1317" y="5052"/>
                    <a:pt x="1317" y="5052"/>
                  </a:cubicBezTo>
                  <a:cubicBezTo>
                    <a:pt x="1317" y="5110"/>
                    <a:pt x="1324" y="5289"/>
                    <a:pt x="1339" y="5369"/>
                  </a:cubicBezTo>
                  <a:cubicBezTo>
                    <a:pt x="1353" y="5416"/>
                    <a:pt x="1364" y="5452"/>
                    <a:pt x="1364" y="5478"/>
                  </a:cubicBezTo>
                  <a:close/>
                  <a:moveTo>
                    <a:pt x="1339" y="3492"/>
                  </a:moveTo>
                  <a:cubicBezTo>
                    <a:pt x="1339" y="4043"/>
                    <a:pt x="1339" y="4043"/>
                    <a:pt x="1339" y="4043"/>
                  </a:cubicBezTo>
                  <a:cubicBezTo>
                    <a:pt x="3897" y="4043"/>
                    <a:pt x="3897" y="4043"/>
                    <a:pt x="3897" y="4043"/>
                  </a:cubicBezTo>
                  <a:cubicBezTo>
                    <a:pt x="3897" y="3492"/>
                    <a:pt x="3897" y="3492"/>
                    <a:pt x="3897" y="3492"/>
                  </a:cubicBezTo>
                  <a:cubicBezTo>
                    <a:pt x="1339" y="3492"/>
                    <a:pt x="1339" y="3492"/>
                    <a:pt x="1339" y="3492"/>
                  </a:cubicBezTo>
                  <a:close/>
                  <a:moveTo>
                    <a:pt x="1339" y="4316"/>
                  </a:moveTo>
                  <a:cubicBezTo>
                    <a:pt x="1339" y="4819"/>
                    <a:pt x="1339" y="4819"/>
                    <a:pt x="1339" y="4819"/>
                  </a:cubicBezTo>
                  <a:cubicBezTo>
                    <a:pt x="3897" y="4819"/>
                    <a:pt x="3897" y="4819"/>
                    <a:pt x="3897" y="4819"/>
                  </a:cubicBezTo>
                  <a:cubicBezTo>
                    <a:pt x="3897" y="4316"/>
                    <a:pt x="3897" y="4316"/>
                    <a:pt x="3897" y="4316"/>
                  </a:cubicBezTo>
                  <a:cubicBezTo>
                    <a:pt x="1339" y="4316"/>
                    <a:pt x="1339" y="4316"/>
                    <a:pt x="1339" y="4316"/>
                  </a:cubicBezTo>
                  <a:close/>
                  <a:moveTo>
                    <a:pt x="2261" y="1125"/>
                  </a:moveTo>
                  <a:cubicBezTo>
                    <a:pt x="2261" y="2500"/>
                    <a:pt x="2261" y="2500"/>
                    <a:pt x="2261" y="2500"/>
                  </a:cubicBezTo>
                  <a:cubicBezTo>
                    <a:pt x="2977" y="2500"/>
                    <a:pt x="2977" y="2500"/>
                    <a:pt x="2977" y="2500"/>
                  </a:cubicBezTo>
                  <a:cubicBezTo>
                    <a:pt x="2977" y="1125"/>
                    <a:pt x="2977" y="1125"/>
                    <a:pt x="2977" y="1125"/>
                  </a:cubicBezTo>
                  <a:cubicBezTo>
                    <a:pt x="2261" y="1125"/>
                    <a:pt x="2261" y="1125"/>
                    <a:pt x="2261" y="1125"/>
                  </a:cubicBezTo>
                  <a:close/>
                  <a:moveTo>
                    <a:pt x="3624" y="2159"/>
                  </a:moveTo>
                  <a:cubicBezTo>
                    <a:pt x="3944" y="1791"/>
                    <a:pt x="4143" y="1492"/>
                    <a:pt x="4224" y="1264"/>
                  </a:cubicBezTo>
                  <a:cubicBezTo>
                    <a:pt x="4568" y="1492"/>
                    <a:pt x="4568" y="1492"/>
                    <a:pt x="4568" y="1492"/>
                  </a:cubicBezTo>
                  <a:cubicBezTo>
                    <a:pt x="4615" y="1525"/>
                    <a:pt x="4633" y="1537"/>
                    <a:pt x="4615" y="1537"/>
                  </a:cubicBezTo>
                  <a:cubicBezTo>
                    <a:pt x="4522" y="1584"/>
                    <a:pt x="4522" y="1584"/>
                    <a:pt x="4522" y="1584"/>
                  </a:cubicBezTo>
                  <a:cubicBezTo>
                    <a:pt x="4463" y="1613"/>
                    <a:pt x="4405" y="1660"/>
                    <a:pt x="4359" y="1723"/>
                  </a:cubicBezTo>
                  <a:cubicBezTo>
                    <a:pt x="4224" y="1919"/>
                    <a:pt x="4067" y="2130"/>
                    <a:pt x="3897" y="2344"/>
                  </a:cubicBezTo>
                  <a:cubicBezTo>
                    <a:pt x="3624" y="2159"/>
                    <a:pt x="3624" y="2159"/>
                    <a:pt x="3624" y="2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0" name="Freeform 62"/>
            <p:cNvSpPr>
              <a:spLocks noEditPoints="1"/>
            </p:cNvSpPr>
            <p:nvPr/>
          </p:nvSpPr>
          <p:spPr bwMode="auto">
            <a:xfrm>
              <a:off x="6299200" y="2378075"/>
              <a:ext cx="790575" cy="1146175"/>
            </a:xfrm>
            <a:custGeom>
              <a:avLst/>
              <a:gdLst>
                <a:gd name="T0" fmla="*/ 28784900 w 2936"/>
                <a:gd name="T1" fmla="*/ 308456711 h 4259"/>
                <a:gd name="T2" fmla="*/ 0 w 2936"/>
                <a:gd name="T3" fmla="*/ 308456711 h 4259"/>
                <a:gd name="T4" fmla="*/ 0 w 2936"/>
                <a:gd name="T5" fmla="*/ 0 h 4259"/>
                <a:gd name="T6" fmla="*/ 111949297 w 2936"/>
                <a:gd name="T7" fmla="*/ 0 h 4259"/>
                <a:gd name="T8" fmla="*/ 211717654 w 2936"/>
                <a:gd name="T9" fmla="*/ 85678398 h 4259"/>
                <a:gd name="T10" fmla="*/ 95055334 w 2936"/>
                <a:gd name="T11" fmla="*/ 173022638 h 4259"/>
                <a:gd name="T12" fmla="*/ 28784900 w 2936"/>
                <a:gd name="T13" fmla="*/ 173022638 h 4259"/>
                <a:gd name="T14" fmla="*/ 28784900 w 2936"/>
                <a:gd name="T15" fmla="*/ 308456711 h 4259"/>
                <a:gd name="T16" fmla="*/ 28784900 w 2936"/>
                <a:gd name="T17" fmla="*/ 147601451 h 4259"/>
                <a:gd name="T18" fmla="*/ 95055334 w 2936"/>
                <a:gd name="T19" fmla="*/ 147601451 h 4259"/>
                <a:gd name="T20" fmla="*/ 183440327 w 2936"/>
                <a:gd name="T21" fmla="*/ 83867770 h 4259"/>
                <a:gd name="T22" fmla="*/ 103465965 w 2936"/>
                <a:gd name="T23" fmla="*/ 25131347 h 4259"/>
                <a:gd name="T24" fmla="*/ 28784900 w 2936"/>
                <a:gd name="T25" fmla="*/ 25131347 h 4259"/>
                <a:gd name="T26" fmla="*/ 28784900 w 2936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6" h="4259">
                  <a:moveTo>
                    <a:pt x="397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2479" y="0"/>
                    <a:pt x="2936" y="393"/>
                    <a:pt x="2920" y="1183"/>
                  </a:cubicBezTo>
                  <a:cubicBezTo>
                    <a:pt x="2908" y="1966"/>
                    <a:pt x="2367" y="2371"/>
                    <a:pt x="1311" y="2389"/>
                  </a:cubicBezTo>
                  <a:cubicBezTo>
                    <a:pt x="397" y="2389"/>
                    <a:pt x="397" y="2389"/>
                    <a:pt x="397" y="2389"/>
                  </a:cubicBezTo>
                  <a:cubicBezTo>
                    <a:pt x="397" y="4259"/>
                    <a:pt x="397" y="4259"/>
                    <a:pt x="397" y="4259"/>
                  </a:cubicBezTo>
                  <a:close/>
                  <a:moveTo>
                    <a:pt x="397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0" y="1158"/>
                  </a:cubicBezTo>
                  <a:cubicBezTo>
                    <a:pt x="2530" y="614"/>
                    <a:pt x="2166" y="347"/>
                    <a:pt x="1427" y="347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7" y="2038"/>
                    <a:pt x="397" y="2038"/>
                    <a:pt x="397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1" name="Freeform 63"/>
            <p:cNvSpPr>
              <a:spLocks noEditPoints="1"/>
            </p:cNvSpPr>
            <p:nvPr/>
          </p:nvSpPr>
          <p:spPr bwMode="auto">
            <a:xfrm>
              <a:off x="7272338" y="2378075"/>
              <a:ext cx="788987" cy="1146175"/>
            </a:xfrm>
            <a:custGeom>
              <a:avLst/>
              <a:gdLst>
                <a:gd name="T0" fmla="*/ 28110787 w 2935"/>
                <a:gd name="T1" fmla="*/ 308456711 h 4259"/>
                <a:gd name="T2" fmla="*/ 0 w 2935"/>
                <a:gd name="T3" fmla="*/ 308456711 h 4259"/>
                <a:gd name="T4" fmla="*/ 0 w 2935"/>
                <a:gd name="T5" fmla="*/ 0 h 4259"/>
                <a:gd name="T6" fmla="*/ 111214640 w 2935"/>
                <a:gd name="T7" fmla="*/ 0 h 4259"/>
                <a:gd name="T8" fmla="*/ 211011683 w 2935"/>
                <a:gd name="T9" fmla="*/ 85678398 h 4259"/>
                <a:gd name="T10" fmla="*/ 94738387 w 2935"/>
                <a:gd name="T11" fmla="*/ 173022638 h 4259"/>
                <a:gd name="T12" fmla="*/ 28110787 w 2935"/>
                <a:gd name="T13" fmla="*/ 173022638 h 4259"/>
                <a:gd name="T14" fmla="*/ 28110787 w 2935"/>
                <a:gd name="T15" fmla="*/ 308456711 h 4259"/>
                <a:gd name="T16" fmla="*/ 28110787 w 2935"/>
                <a:gd name="T17" fmla="*/ 147601451 h 4259"/>
                <a:gd name="T18" fmla="*/ 94738387 w 2935"/>
                <a:gd name="T19" fmla="*/ 147601451 h 4259"/>
                <a:gd name="T20" fmla="*/ 182900896 w 2935"/>
                <a:gd name="T21" fmla="*/ 83867770 h 4259"/>
                <a:gd name="T22" fmla="*/ 103121004 w 2935"/>
                <a:gd name="T23" fmla="*/ 25131347 h 4259"/>
                <a:gd name="T24" fmla="*/ 28110787 w 2935"/>
                <a:gd name="T25" fmla="*/ 25131347 h 4259"/>
                <a:gd name="T26" fmla="*/ 28110787 w 2935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5" h="4259">
                  <a:moveTo>
                    <a:pt x="389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9" y="0"/>
                    <a:pt x="1539" y="0"/>
                    <a:pt x="1539" y="0"/>
                  </a:cubicBezTo>
                  <a:cubicBezTo>
                    <a:pt x="2472" y="0"/>
                    <a:pt x="2935" y="393"/>
                    <a:pt x="2920" y="1183"/>
                  </a:cubicBezTo>
                  <a:cubicBezTo>
                    <a:pt x="2902" y="1966"/>
                    <a:pt x="2367" y="2371"/>
                    <a:pt x="1311" y="2389"/>
                  </a:cubicBezTo>
                  <a:cubicBezTo>
                    <a:pt x="389" y="2389"/>
                    <a:pt x="389" y="2389"/>
                    <a:pt x="389" y="2389"/>
                  </a:cubicBezTo>
                  <a:cubicBezTo>
                    <a:pt x="389" y="4259"/>
                    <a:pt x="389" y="4259"/>
                    <a:pt x="389" y="4259"/>
                  </a:cubicBezTo>
                  <a:close/>
                  <a:moveTo>
                    <a:pt x="389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1" y="1158"/>
                  </a:cubicBezTo>
                  <a:cubicBezTo>
                    <a:pt x="2531" y="614"/>
                    <a:pt x="2159" y="347"/>
                    <a:pt x="1427" y="347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89" y="2038"/>
                    <a:pt x="389" y="2038"/>
                    <a:pt x="389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2" name="Freeform 64"/>
            <p:cNvSpPr/>
            <p:nvPr/>
          </p:nvSpPr>
          <p:spPr bwMode="auto">
            <a:xfrm>
              <a:off x="8137525" y="2378075"/>
              <a:ext cx="828675" cy="1146175"/>
            </a:xfrm>
            <a:custGeom>
              <a:avLst/>
              <a:gdLst>
                <a:gd name="T0" fmla="*/ 0 w 522"/>
                <a:gd name="T1" fmla="*/ 148690013 h 722"/>
                <a:gd name="T2" fmla="*/ 0 w 522"/>
                <a:gd name="T3" fmla="*/ 0 h 722"/>
                <a:gd name="T4" fmla="*/ 1315521563 w 522"/>
                <a:gd name="T5" fmla="*/ 0 h 722"/>
                <a:gd name="T6" fmla="*/ 1315521563 w 522"/>
                <a:gd name="T7" fmla="*/ 148690013 h 722"/>
                <a:gd name="T8" fmla="*/ 745966250 w 522"/>
                <a:gd name="T9" fmla="*/ 148690013 h 722"/>
                <a:gd name="T10" fmla="*/ 745966250 w 522"/>
                <a:gd name="T11" fmla="*/ 1819552813 h 722"/>
                <a:gd name="T12" fmla="*/ 572076263 w 522"/>
                <a:gd name="T13" fmla="*/ 1819552813 h 722"/>
                <a:gd name="T14" fmla="*/ 572076263 w 522"/>
                <a:gd name="T15" fmla="*/ 148690013 h 722"/>
                <a:gd name="T16" fmla="*/ 0 w 522"/>
                <a:gd name="T17" fmla="*/ 148690013 h 722"/>
                <a:gd name="T18" fmla="*/ 0 w 522"/>
                <a:gd name="T19" fmla="*/ 148690013 h 7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22">
                  <a:moveTo>
                    <a:pt x="0" y="59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59"/>
                  </a:lnTo>
                  <a:lnTo>
                    <a:pt x="296" y="59"/>
                  </a:lnTo>
                  <a:lnTo>
                    <a:pt x="296" y="722"/>
                  </a:lnTo>
                  <a:lnTo>
                    <a:pt x="227" y="722"/>
                  </a:lnTo>
                  <a:lnTo>
                    <a:pt x="227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3" name="Freeform 65"/>
            <p:cNvSpPr/>
            <p:nvPr/>
          </p:nvSpPr>
          <p:spPr bwMode="auto">
            <a:xfrm>
              <a:off x="179388" y="2060575"/>
              <a:ext cx="1331912" cy="2439988"/>
            </a:xfrm>
            <a:custGeom>
              <a:avLst/>
              <a:gdLst>
                <a:gd name="T0" fmla="*/ 0 w 839"/>
                <a:gd name="T1" fmla="*/ 0 h 1537"/>
                <a:gd name="T2" fmla="*/ 0 w 839"/>
                <a:gd name="T3" fmla="*/ 2147483647 h 1537"/>
                <a:gd name="T4" fmla="*/ 2114409506 w 839"/>
                <a:gd name="T5" fmla="*/ 0 h 1537"/>
                <a:gd name="T6" fmla="*/ 0 w 839"/>
                <a:gd name="T7" fmla="*/ 0 h 1537"/>
                <a:gd name="T8" fmla="*/ 0 w 839"/>
                <a:gd name="T9" fmla="*/ 0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9" h="1537">
                  <a:moveTo>
                    <a:pt x="0" y="0"/>
                  </a:moveTo>
                  <a:lnTo>
                    <a:pt x="0" y="1537"/>
                  </a:lnTo>
                  <a:lnTo>
                    <a:pt x="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4" name="Freeform 66"/>
            <p:cNvSpPr/>
            <p:nvPr/>
          </p:nvSpPr>
          <p:spPr bwMode="auto">
            <a:xfrm>
              <a:off x="773113" y="2235200"/>
              <a:ext cx="1903412" cy="2265363"/>
            </a:xfrm>
            <a:custGeom>
              <a:avLst/>
              <a:gdLst>
                <a:gd name="T0" fmla="*/ 1759068600 w 1199"/>
                <a:gd name="T1" fmla="*/ 0 h 1427"/>
                <a:gd name="T2" fmla="*/ 1174392504 w 1199"/>
                <a:gd name="T3" fmla="*/ 1048385231 h 1427"/>
                <a:gd name="T4" fmla="*/ 1650701116 w 1199"/>
                <a:gd name="T5" fmla="*/ 1706146952 h 1427"/>
                <a:gd name="T6" fmla="*/ 680442009 w 1199"/>
                <a:gd name="T7" fmla="*/ 1988404514 h 1427"/>
                <a:gd name="T8" fmla="*/ 0 w 1199"/>
                <a:gd name="T9" fmla="*/ 2147483647 h 1427"/>
                <a:gd name="T10" fmla="*/ 1338201823 w 1199"/>
                <a:gd name="T11" fmla="*/ 2147483647 h 1427"/>
                <a:gd name="T12" fmla="*/ 1950600425 w 1199"/>
                <a:gd name="T13" fmla="*/ 2147483647 h 1427"/>
                <a:gd name="T14" fmla="*/ 1839713579 w 1199"/>
                <a:gd name="T15" fmla="*/ 2147483647 h 1427"/>
                <a:gd name="T16" fmla="*/ 2147483647 w 1199"/>
                <a:gd name="T17" fmla="*/ 2147483647 h 1427"/>
                <a:gd name="T18" fmla="*/ 1759068600 w 1199"/>
                <a:gd name="T19" fmla="*/ 0 h 1427"/>
                <a:gd name="T20" fmla="*/ 1759068600 w 1199"/>
                <a:gd name="T21" fmla="*/ 0 h 14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9" h="1427">
                  <a:moveTo>
                    <a:pt x="698" y="0"/>
                  </a:moveTo>
                  <a:lnTo>
                    <a:pt x="466" y="416"/>
                  </a:lnTo>
                  <a:lnTo>
                    <a:pt x="655" y="677"/>
                  </a:lnTo>
                  <a:lnTo>
                    <a:pt x="270" y="789"/>
                  </a:lnTo>
                  <a:lnTo>
                    <a:pt x="0" y="1270"/>
                  </a:lnTo>
                  <a:lnTo>
                    <a:pt x="531" y="1082"/>
                  </a:lnTo>
                  <a:lnTo>
                    <a:pt x="774" y="1427"/>
                  </a:lnTo>
                  <a:lnTo>
                    <a:pt x="730" y="1018"/>
                  </a:lnTo>
                  <a:lnTo>
                    <a:pt x="1199" y="858"/>
                  </a:lnTo>
                  <a:lnTo>
                    <a:pt x="6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64088" y="2913771"/>
            <a:ext cx="3684022" cy="61555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contrasting" dir="t"/>
            </a:scene3d>
            <a:sp3d prstMaterial="powder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 </a:t>
            </a:r>
            <a:r>
              <a:rPr lang="zh-CN" altLang="en-US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谢谢观看</a:t>
            </a:r>
            <a:r>
              <a:rPr lang="en-US" altLang="zh-CN" sz="3400" b="1" dirty="0">
                <a:ln w="12700">
                  <a:solidFill>
                    <a:srgbClr val="F57B17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THANKS!</a:t>
            </a:r>
            <a:endParaRPr lang="en-US" sz="3400" b="1" dirty="0">
              <a:ln w="12700">
                <a:solidFill>
                  <a:srgbClr val="F57B17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97248" y="4589715"/>
            <a:ext cx="37777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rgbClr val="00B0F0">
                    <a:alpha val="40000"/>
                  </a:srgbClr>
                </a:solidFill>
                <a:latin typeface="+mn-lt"/>
                <a:ea typeface="+mn-ea"/>
              </a:rPr>
              <a:t>POWERPOINT</a:t>
            </a:r>
            <a:r>
              <a:rPr lang="zh-CN" altLang="en-US" sz="3600" b="1" dirty="0">
                <a:solidFill>
                  <a:srgbClr val="00B0F0">
                    <a:alpha val="4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</a:t>
            </a:r>
            <a:endParaRPr lang="zh-CN" altLang="en-US" sz="3600" b="1" dirty="0">
              <a:solidFill>
                <a:srgbClr val="00B0F0">
                  <a:alpha val="40000"/>
                </a:srgb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WPS 演示</Application>
  <PresentationFormat>全屏显示(16:9)</PresentationFormat>
  <Paragraphs>106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方正准圆简体</vt:lpstr>
      <vt:lpstr>黑体</vt:lpstr>
      <vt:lpstr>微软雅黑</vt:lpstr>
      <vt:lpstr>华文细黑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M110125D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2011-08-25T08:15:00Z</dcterms:created>
  <dcterms:modified xsi:type="dcterms:W3CDTF">2018-08-22T10:23:04Z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