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Bradley Hand ITC" panose="03070402050302030203" pitchFamily="66" charset="0"/>
      <p:regular r:id="rId19"/>
    </p:embeddedFont>
    <p:embeddedFont>
      <p:font typeface="方正卡通简体" panose="03000509000000000000" pitchFamily="65" charset="-122"/>
      <p:regular r:id="rId20"/>
    </p:embeddedFont>
    <p:embeddedFont>
      <p:font typeface="微软雅黑" panose="020B0503020204020204" pitchFamily="34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B87"/>
    <a:srgbClr val="FFA7A7"/>
    <a:srgbClr val="60B4F5"/>
    <a:srgbClr val="CAFF73"/>
    <a:srgbClr val="00AABC"/>
    <a:srgbClr val="008B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48" autoAdjust="0"/>
  </p:normalViewPr>
  <p:slideViewPr>
    <p:cSldViewPr showGuides="1">
      <p:cViewPr varScale="1">
        <p:scale>
          <a:sx n="109" d="100"/>
          <a:sy n="109" d="100"/>
        </p:scale>
        <p:origin x="706" y="77"/>
      </p:cViewPr>
      <p:guideLst>
        <p:guide orient="horz" pos="1620"/>
        <p:guide pos="288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F16984-BAAD-49BD-A2B9-84C05A54DB8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0EEEA26-1B97-4E1E-9424-E46CFCE1CBE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72BA3-A17E-4ED3-A908-BE3806C8FCF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24A3B-FA8B-4B20-AB49-E0D96C9377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93715-B967-420D-9E88-35A989CA8BE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FEB3F-0456-4AFC-A56F-9D29C9B8E4B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263\L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5" descr="F:\263\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-20638"/>
            <a:ext cx="935038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 userDrawn="1"/>
        </p:nvCxnSpPr>
        <p:spPr>
          <a:xfrm>
            <a:off x="1116013" y="555625"/>
            <a:ext cx="8027987" cy="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7" descr="F:\263\10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3578225"/>
            <a:ext cx="881063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 userDrawn="1"/>
        </p:nvGrpSpPr>
        <p:grpSpPr>
          <a:xfrm>
            <a:off x="179512" y="915566"/>
            <a:ext cx="8208912" cy="3744416"/>
            <a:chOff x="179512" y="915566"/>
            <a:chExt cx="8208912" cy="374441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179512" y="915566"/>
              <a:ext cx="8208912" cy="3744416"/>
            </a:xfrm>
            <a:prstGeom prst="roundRect">
              <a:avLst>
                <a:gd name="adj" fmla="val 414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23728" y="1635646"/>
              <a:ext cx="2808312" cy="1152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BAFBD-313C-46EF-BFC0-B76D16F8AC0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87FBA-EC37-4511-982F-0CB1969C4C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77924-825C-4956-8284-772CE4C9EBB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93FA0-D1E3-4157-A112-B6BBFA8FC8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B4FBF-DC98-46C6-9804-A4E6DDB0C43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F86C-A9E9-44AD-AFDF-D147E1F5DA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F78DF-8FA3-49E6-9AFB-099A9A302A3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1578E-5367-40DB-9098-860A6B7DCD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0D784-8714-4413-BDF6-0AE7E6FBB8B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C4E06-B85C-4F74-96CF-02D86AE217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E0058-BED7-4BA0-9C40-50DCFD0E740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02418-672B-42FC-9B97-2EBEA33FBD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256B5-D1C2-46CB-A9A8-891EC9D40AF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F8FA2-8B66-4D13-A40F-854CAB8953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019BD1-3434-480D-B577-5D0A4F38639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49FD801-3AEF-47C4-B794-DB384D79D9A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8.emf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8.emf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8.emf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263\L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F:\263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2" b="24571"/>
          <a:stretch>
            <a:fillRect/>
          </a:stretch>
        </p:blipFill>
        <p:spPr bwMode="auto">
          <a:xfrm>
            <a:off x="0" y="2039938"/>
            <a:ext cx="91440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​​ 42"/>
          <p:cNvSpPr>
            <a:spLocks noChangeArrowheads="1"/>
          </p:cNvSpPr>
          <p:nvPr/>
        </p:nvSpPr>
        <p:spPr bwMode="auto">
          <a:xfrm>
            <a:off x="1899317" y="0"/>
            <a:ext cx="5345363" cy="1488869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Kozuka Gothic Pro B" panose="020B0800000000000000" pitchFamily="34" charset="-128"/>
                <a:cs typeface="Arial" panose="020B0604020202020204" pitchFamily="34" charset="0"/>
              </a:rPr>
              <a:t>PowerPoint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Kozuka Gothic Pro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" name="矩形​​ 38"/>
          <p:cNvSpPr>
            <a:spLocks noChangeArrowheads="1"/>
          </p:cNvSpPr>
          <p:nvPr/>
        </p:nvSpPr>
        <p:spPr bwMode="auto">
          <a:xfrm>
            <a:off x="2916238" y="1347788"/>
            <a:ext cx="331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上海锐普广告有限公司</a:t>
            </a:r>
            <a:endParaRPr lang="en-US" altLang="zh-CN" sz="1800">
              <a:solidFill>
                <a:schemeClr val="bg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pic>
        <p:nvPicPr>
          <p:cNvPr id="1033" name="Picture 9" descr="F:\263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2716213"/>
            <a:ext cx="83502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F:\263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2906713"/>
            <a:ext cx="792162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F:\263\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648075"/>
            <a:ext cx="28702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F:\263\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3640138"/>
            <a:ext cx="2217737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1" descr="F:\263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688" y="3651250"/>
            <a:ext cx="2303463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F:\263\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2547938"/>
            <a:ext cx="1293812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 descr="F:\263\7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2508250"/>
            <a:ext cx="2411412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F:\263\ET是-02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8" t="8202" r="23126" b="27260"/>
          <a:stretch>
            <a:fillRect/>
          </a:stretch>
        </p:blipFill>
        <p:spPr bwMode="auto">
          <a:xfrm>
            <a:off x="255588" y="1425575"/>
            <a:ext cx="2947987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F:\263\ET-D023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3003550"/>
            <a:ext cx="4862512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 descr="F:\263\8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25" y="2606675"/>
            <a:ext cx="134778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 descr="F:\263\9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2481263"/>
            <a:ext cx="1146175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F:\263\1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919163"/>
            <a:ext cx="103505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 descr="F:\263\11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582613"/>
            <a:ext cx="14382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027484">
            <a:off x="1760538" y="2265363"/>
            <a:ext cx="1568450" cy="330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83"/>
          <p:cNvSpPr txBox="1">
            <a:spLocks noChangeArrowheads="1"/>
          </p:cNvSpPr>
          <p:nvPr/>
        </p:nvSpPr>
        <p:spPr bwMode="auto">
          <a:xfrm>
            <a:off x="-22225" y="4848225"/>
            <a:ext cx="23018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适用于儿童、教育及相关类别演示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3.11399E-6 C 0.00659 -0.021 0.01215 -0.0346 0.0217 -0.05128 C 0.02378 -0.05499 0.02586 -0.05838 0.02795 -0.06209 C 0.03055 -0.06673 0.03715 -0.0729 0.03715 -0.07259 C 0.03975 -0.05066 0.03559 -0.03151 0.0309 -0.01081 C 0.03038 -0.00463 0.03003 0.00186 0.02934 0.00804 C 0.02899 0.01082 0.02638 0.01545 0.02795 0.01607 C 0.03055 0.01699 0.03298 0.01236 0.03559 0.01051 C 0.04861 0.00031 0.03385 0.00958 0.05416 -3.11399E-6 C 0.08229 -0.01328 0.11163 -0.02656 0.13923 -0.04325 C 0.12934 -0.01575 0.11822 0.00186 0.10677 0.02688 C 0.09947 0.04264 0.0934 0.05808 0.08507 0.0726 C 0.08437 0.07538 0.08194 0.08063 0.0835 0.08063 C 0.08541 0.08063 0.08541 0.07507 0.08663 0.0726 C 0.09531 0.05592 0.10503 0.0414 0.11597 0.02966 C 0.1434 0.00031 0.17204 -0.02996 0.20416 -0.04047 C 0.21666 -0.03398 0.21197 -0.03954 0.20104 0.00525 C 0.19635 0.02472 0.1901 0.04109 0.18402 0.05932 C 0.18281 0.06333 0.17708 0.08496 0.17482 0.08897 C 0.17326 0.09175 0.17621 0.08125 0.17777 0.07816 C 0.18593 0.06272 0.19201 0.05623 0.2026 0.0485 C 0.21441 0.03985 0.22638 0.03275 0.23819 0.0241 C 0.24479 0.01916 0.25 0.01174 0.25677 0.00804 C 0.24947 0.0207 0.25329 0.01298 0.24583 0.03213 C 0.24479 0.03491 0.2427 0.03553 0.24132 0.03769 C 0.23784 0.04233 0.23507 0.0485 0.23211 0.05376 L -0.07275 0.15632 C -0.07431 0.16621 -0.07726 0.17578 -0.07726 0.18598 C -0.07726 0.18876 -0.07431 0.18382 -0.07275 0.1832 C -0.07032 0.18196 -0.06754 0.18134 -0.06493 0.18042 C -0.05 0.17486 -0.03507 0.16497 -0.02014 0.16157 C -0.02691 0.1937 -0.03698 0.21872 -0.05105 0.24251 C -0.0382 0.25672 -0.04879 0.24776 -0.01858 0.23726 C 0.00503 0.22923 0.02882 0.22614 0.0526 0.22089 C 0.04496 0.24128 0.02986 0.24189 0.01857 0.25332 C -0.00226 0.27402 0.0184 0.25518 -0.00608 0.27217 C -0.01841 0.28082 -0.03195 0.29441 -0.04497 0.30183 C -0.03247 0.28113 -0.01146 0.28576 0.00468 0.28298 C 0.02343 0.27402 0.04079 0.26939 0.06041 0.26692 C 0.06597 0.26506 0.0717 0.2629 0.07743 0.26136 C 0.08559 0.25919 0.10208 0.2561 0.10208 0.25641 C 0.10468 0.25703 0.1092 0.25394 0.10972 0.25858 C 0.11041 0.26414 0.10572 0.26784 0.10364 0.27217 C 0.09809 0.28329 0.09253 0.2941 0.08663 0.30461 C 0.0835 0.30986 0.09496 0.30059 0.09895 0.29905 C 0.1118 0.2941 0.13767 0.28576 0.13767 0.28607 C 0.16215 0.26939 0.18559 0.2524 0.20885 0.2317 C 0.21076 0.24282 0.21145 0.23942 0.20572 0.25054 C 0.19218 0.27557 0.17934 0.29688 0.16406 0.31789 C 0.16163 0.32129 0.16753 0.308 0.17013 0.30461 C 0.17604 0.29627 0.18576 0.29163 0.19322 0.28823 C 0.196 0.28391 0.19878 0.27742 0.2026 0.27742 L 0.27066 -0.06487 C 0.27691 -0.06116 0.28385 -0.06055 0.28906 -0.05406 C 0.29062 -0.05221 0.28697 -0.04881 0.28611 -0.04603 C 0.28507 -0.04263 0.28385 -0.03892 0.28316 -0.03521 C 0.27777 -0.01019 0.27239 0.01298 0.26614 0.03769 C 0.2625 0.05159 0.26111 0.05654 0.25833 0.06982 C 0.25729 0.07538 0.25277 0.09021 0.25503 0.08619 C 0.26753 0.06457 0.28038 0.04356 0.29236 0.02132 C 0.29618 0.0139 0.30069 0.00711 0.30468 -3.11399E-6 C 0.30746 -0.00463 0.30989 -0.00896 0.31232 -0.01359 C 0.31336 -0.01544 0.31562 -0.01915 0.31562 -0.01884 C 0.32152 -0.00803 0.31597 -0.00092 0.31232 0.01051 C 0.30399 0.03677 0.29739 0.06457 0.28767 0.08897 C 0.28715 0.09175 0.28524 0.09948 0.28611 0.09701 C 0.29548 0.07106 0.29965 0.06488 0.31562 0.0485 C 0.33663 0.02688 0.35763 0.00217 0.38038 -0.01359 C 0.38281 -0.00123 0.3809 0.00155 0.37586 0.01051 C 0.36302 0.05561 0.37968 -3.11399E-6 0.36493 0.04016 C 0.35989 0.05437 0.35538 0.06951 0.34965 0.08341 C 0.34947 0.08372 0.3401 0.10349 0.3401 0.10504 C 0.3401 0.10751 0.34253 0.10164 0.3434 0.09948 C 0.34444 0.09701 0.34513 0.09361 0.34635 0.09145 C 0.35086 0.08372 0.35781 0.07816 0.36336 0.08341 L 0.35711 0.1696 C 0.36753 0.17053 0.37864 0.16528 0.38819 0.17238 C 0.39166 0.17486 0.38385 0.18289 0.38194 0.18845 C 0.37048 0.22459 0.37586 0.21131 0.36822 0.23973 C 0.36684 0.24529 0.36475 0.25054 0.36336 0.2561 C 0.36232 0.26043 0.35798 0.27124 0.36041 0.26939 C 0.3651 0.26599 0.36684 0.25487 0.37118 0.25054 C 0.39618 0.22676 0.38107 0.24313 0.41441 0.19679 C 0.42725 0.17918 0.44045 0.1696 0.45468 0.15879 C 0.45989 0.17238 0.45868 0.16343 0.45173 0.18042 C 0.44097 0.20575 0.42951 0.22954 0.4177 0.25332 C 0.40954 0.2697 0.40711 0.2731 0.40069 0.29101 C 0.3993 0.29441 0.39513 0.30244 0.39739 0.30183 C 0.40468 0.29966 0.41111 0.29163 0.4177 0.28576 C 0.42343 0.28082 0.42882 0.27402 0.43472 0.26939 C 0.45034 0.25703 0.46649 0.24622 0.48246 0.23448 C 0.50816 0.21594 0.49027 0.2249 0.51197 0.21563 C 0.51892 0.21934 0.51458 0.2215 0.51197 0.2317 C 0.50069 0.27371 0.50816 0.24622 0.49027 0.28823 C 0.48871 0.29194 0.48732 0.29565 0.48576 0.29905 C 0.48472 0.30121 0.48177 0.30677 0.48246 0.30461 C 0.48767 0.28762 0.48906 0.29596 0.49947 0.28298 C 0.50468 0.2768 0.50833 0.26753 0.51354 0.26136 C 0.51875 0.25487 0.52482 0.25085 0.53055 0.24529 C 0.55138 0.22428 0.5342 0.23819 0.55382 0.22367 C 0.55816 0.21594 0.5625 0.20173 0.56302 0.22645 C 0.56406 0.27958 0.56388 0.27217 0.55538 0.30986 C 0.55486 0.31604 0.55468 0.32252 0.55382 0.3287 C 0.55295 0.33334 0.54809 0.34477 0.55052 0.3423 C 0.56996 0.32314 0.58784 0.29905 0.60642 0.27742 C 0.63107 0.249 0.65798 0.22737 0.68368 0.20204 C 0.69444 0.19123 0.70625 0.1832 0.71614 0.1696 C 0.72118 0.1625 0.72621 0.15508 0.73142 0.14829 C 0.73541 0.14335 0.74652 0.12759 0.74392 0.1347 C 0.73559 0.15632 0.72586 0.18999 0.71145 0.19926 C 0.70572 0.20297 0.7 0.20606 0.69444 0.21007 C 0.69027 0.21316 0.67864 0.22645 0.68211 0.22089 C 0.69513 0.19926 0.72048 0.19555 0.73628 0.19401 C 0.73142 0.2144 0.72795 0.24035 0.71927 0.2561 C 0.71458 0.27897 0.70989 0.26723 0.71927 0.25332 C 0.72777 0.24066 0.73784 0.2317 0.74704 0.22089 C 0.75225 0.21502 0.75868 0.21285 0.76406 0.2076 C 0.77361 0.19833 0.78263 0.18783 0.79184 0.17795 C 0.79444 0.17517 0.79947 0.1696 0.79947 0.16991 C 0.79652 0.20482 0.78732 0.21996 0.77482 0.24776 C 0.7717 0.25487 0.76944 0.26321 0.76545 0.26939 C 0.75746 0.28175 0.78524 0.25487 0.79496 0.24776 C 0.80052 0.24344 0.80607 0.23819 0.81197 0.23448 C 0.8217 0.2283 0.83177 0.2249 0.84132 0.21811 C 0.84757 0.21378 0.85989 0.20482 0.85989 0.20513 C 0.86979 0.1869 0.87204 0.18042 0.85833 0.25858 C 0.8559 0.27248 0.84965 0.2836 0.846 0.29657 C 0.84409 0.30337 0.84253 0.30955 0.83975 0.31542 C 0.83836 0.3182 0.83333 0.32561 0.83524 0.32345 C 0.87361 0.27557 0.91215 0.22985 0.95434 0.19401 C 0.95208 0.2249 0.94947 0.23108 0.94045 0.2561 C 0.9368 0.26568 0.93524 0.27711 0.93107 0.28576 C 0.92934 0.28916 0.92656 0.2907 0.92482 0.29379 C 0.92309 0.29688 0.92187 0.3009 0.92031 0.30461 C 0.92222 0.29472 0.92187 0.29935 0.92187 0.29101 L 0.9434 0.29657 " pathEditMode="relative" rAng="0" ptsTypes="fffffffffffffffffffffffffAfffffffffffffffffffffffffAffffffffffffffffffffffAfffffffffffffffffffffffffffffffffffffffffffffffffffffffffffAA">
                                      <p:cBhvr>
                                        <p:cTn id="27" dur="375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54" y="1359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52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:\263\L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5" descr="F:\263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-20638"/>
            <a:ext cx="935038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116013" y="555625"/>
            <a:ext cx="8027987" cy="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1" name="Picture 17" descr="F:\263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3578225"/>
            <a:ext cx="881063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 bwMode="auto">
          <a:xfrm>
            <a:off x="-166688" y="582613"/>
            <a:ext cx="9332913" cy="4997450"/>
            <a:chOff x="-167395" y="582666"/>
            <a:chExt cx="9333160" cy="4997601"/>
          </a:xfrm>
        </p:grpSpPr>
        <p:pic>
          <p:nvPicPr>
            <p:cNvPr id="9226" name="Picture 8" descr="F:\263\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812" b="24571"/>
            <a:stretch>
              <a:fillRect/>
            </a:stretch>
          </p:blipFill>
          <p:spPr bwMode="auto">
            <a:xfrm>
              <a:off x="0" y="2039815"/>
              <a:ext cx="9144000" cy="294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Picture 9" descr="F:\263\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831" y="2715766"/>
              <a:ext cx="834530" cy="902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8" name="Picture 10" descr="F:\263\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045" y="2906029"/>
              <a:ext cx="792088" cy="723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9" name="Picture 11" descr="F:\263\4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3648770"/>
              <a:ext cx="2869712" cy="1094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0" name="Picture 12" descr="F:\263\5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3640049"/>
              <a:ext cx="2217501" cy="1176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1" name="Picture 11" descr="F:\263\4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7395" y="3651141"/>
              <a:ext cx="2304256" cy="1058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2" name="Picture 13" descr="F:\263\6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4526" y="2548415"/>
              <a:ext cx="1292932" cy="1058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3" name="Picture 14" descr="F:\263\7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479" y="2508156"/>
              <a:ext cx="2412269" cy="112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4" name="Picture 6" descr="F:\263\ET是-023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88" t="8202" r="23126" b="27260"/>
            <a:stretch>
              <a:fillRect/>
            </a:stretch>
          </p:blipFill>
          <p:spPr bwMode="auto">
            <a:xfrm>
              <a:off x="255571" y="1425130"/>
              <a:ext cx="2948278" cy="3555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5" name="Picture 7" descr="F:\263\ET-D023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40" y="3003798"/>
              <a:ext cx="4862416" cy="257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6" name="Picture 15" descr="F:\263\8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166" y="2605984"/>
              <a:ext cx="1348448" cy="987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7" name="Picture 16" descr="F:\263\9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2481595"/>
              <a:ext cx="1146082" cy="114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8" name="Picture 17" descr="F:\263\10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9632" y="918903"/>
              <a:ext cx="1035769" cy="1546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9" name="Picture 18" descr="F:\263\11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30" y="582666"/>
              <a:ext cx="1437502" cy="1103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0" name="Picture 21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027484">
              <a:off x="1760945" y="2264849"/>
              <a:ext cx="1567855" cy="3306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矩形​​ 38"/>
          <p:cNvSpPr>
            <a:spLocks noChangeArrowheads="1"/>
          </p:cNvSpPr>
          <p:nvPr/>
        </p:nvSpPr>
        <p:spPr bwMode="auto">
          <a:xfrm>
            <a:off x="1258888" y="93663"/>
            <a:ext cx="3313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前  言</a:t>
            </a:r>
            <a:endParaRPr lang="en-US" altLang="zh-CN" sz="2800">
              <a:solidFill>
                <a:schemeClr val="bg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9512" y="915566"/>
            <a:ext cx="8208912" cy="3744416"/>
            <a:chOff x="179512" y="915566"/>
            <a:chExt cx="8208912" cy="374441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圆角矩形 9"/>
            <p:cNvSpPr/>
            <p:nvPr/>
          </p:nvSpPr>
          <p:spPr>
            <a:xfrm>
              <a:off x="179512" y="915566"/>
              <a:ext cx="8208912" cy="3744416"/>
            </a:xfrm>
            <a:prstGeom prst="roundRect">
              <a:avLst>
                <a:gd name="adj" fmla="val 414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123728" y="1635646"/>
              <a:ext cx="2808312" cy="1152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5" name="矩形​​ 57"/>
          <p:cNvSpPr/>
          <p:nvPr/>
        </p:nvSpPr>
        <p:spPr bwMode="auto">
          <a:xfrm>
            <a:off x="1098550" y="1978025"/>
            <a:ext cx="6372225" cy="1600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​​ 38"/>
          <p:cNvSpPr>
            <a:spLocks noChangeArrowheads="1"/>
          </p:cNvSpPr>
          <p:nvPr/>
        </p:nvSpPr>
        <p:spPr bwMode="auto">
          <a:xfrm>
            <a:off x="1258888" y="93663"/>
            <a:ext cx="3313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目  录</a:t>
            </a:r>
            <a:endParaRPr lang="en-US" altLang="zh-CN" sz="2800">
              <a:solidFill>
                <a:schemeClr val="bg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6156325" y="1276350"/>
            <a:ext cx="1439863" cy="3098800"/>
            <a:chOff x="2627784" y="1275606"/>
            <a:chExt cx="1440160" cy="3099195"/>
          </a:xfrm>
        </p:grpSpPr>
        <p:sp>
          <p:nvSpPr>
            <p:cNvPr id="15" name="圆角矩形 14"/>
            <p:cNvSpPr/>
            <p:nvPr/>
          </p:nvSpPr>
          <p:spPr>
            <a:xfrm>
              <a:off x="2627784" y="1275606"/>
              <a:ext cx="1440160" cy="2951539"/>
            </a:xfrm>
            <a:prstGeom prst="roundRect">
              <a:avLst>
                <a:gd name="adj" fmla="val 11065"/>
              </a:avLst>
            </a:prstGeom>
            <a:solidFill>
              <a:srgbClr val="FF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0261" name="Picture 10" descr="F:\263\3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3651461"/>
              <a:ext cx="792088" cy="723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圆角矩形 36"/>
            <p:cNvSpPr/>
            <p:nvPr/>
          </p:nvSpPr>
          <p:spPr>
            <a:xfrm>
              <a:off x="2788155" y="1459779"/>
              <a:ext cx="1119418" cy="2594306"/>
            </a:xfrm>
            <a:prstGeom prst="roundRect">
              <a:avLst>
                <a:gd name="adj" fmla="val 8265"/>
              </a:avLst>
            </a:prstGeom>
            <a:noFill/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971550" y="1276350"/>
            <a:ext cx="1439863" cy="3068638"/>
            <a:chOff x="899592" y="1275606"/>
            <a:chExt cx="1440160" cy="3070102"/>
          </a:xfrm>
        </p:grpSpPr>
        <p:sp>
          <p:nvSpPr>
            <p:cNvPr id="3" name="圆角矩形 2"/>
            <p:cNvSpPr/>
            <p:nvPr/>
          </p:nvSpPr>
          <p:spPr>
            <a:xfrm>
              <a:off x="899592" y="1275606"/>
              <a:ext cx="1440160" cy="2952571"/>
            </a:xfrm>
            <a:prstGeom prst="roundRect">
              <a:avLst>
                <a:gd name="adj" fmla="val 11065"/>
              </a:avLst>
            </a:prstGeom>
            <a:solidFill>
              <a:srgbClr val="60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0258" name="Picture 13" descr="F:\263\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047" y="3454162"/>
              <a:ext cx="1088758" cy="891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圆角矩形 34"/>
            <p:cNvSpPr/>
            <p:nvPr/>
          </p:nvSpPr>
          <p:spPr>
            <a:xfrm>
              <a:off x="1059963" y="1455080"/>
              <a:ext cx="1119418" cy="2593624"/>
            </a:xfrm>
            <a:prstGeom prst="roundRect">
              <a:avLst>
                <a:gd name="adj" fmla="val 8265"/>
              </a:avLst>
            </a:prstGeom>
            <a:noFill/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4427538" y="1276350"/>
            <a:ext cx="1439862" cy="3095625"/>
            <a:chOff x="4355976" y="1275606"/>
            <a:chExt cx="1440160" cy="3096996"/>
          </a:xfrm>
        </p:grpSpPr>
        <p:sp>
          <p:nvSpPr>
            <p:cNvPr id="26" name="圆角矩形 25"/>
            <p:cNvSpPr/>
            <p:nvPr/>
          </p:nvSpPr>
          <p:spPr>
            <a:xfrm>
              <a:off x="4355976" y="1275606"/>
              <a:ext cx="1440160" cy="2952470"/>
            </a:xfrm>
            <a:prstGeom prst="roundRect">
              <a:avLst>
                <a:gd name="adj" fmla="val 1106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0255" name="Picture 9" descr="F:\263\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9558" y="3469885"/>
              <a:ext cx="834530" cy="902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圆角矩形 38"/>
            <p:cNvSpPr/>
            <p:nvPr/>
          </p:nvSpPr>
          <p:spPr>
            <a:xfrm>
              <a:off x="4516346" y="1455073"/>
              <a:ext cx="1119420" cy="2593535"/>
            </a:xfrm>
            <a:prstGeom prst="roundRect">
              <a:avLst>
                <a:gd name="adj" fmla="val 8265"/>
              </a:avLst>
            </a:prstGeom>
            <a:noFill/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2700338" y="1276350"/>
            <a:ext cx="1439862" cy="3068638"/>
            <a:chOff x="6084168" y="1275606"/>
            <a:chExt cx="1440160" cy="3070102"/>
          </a:xfrm>
        </p:grpSpPr>
        <p:sp>
          <p:nvSpPr>
            <p:cNvPr id="29" name="圆角矩形 28"/>
            <p:cNvSpPr/>
            <p:nvPr/>
          </p:nvSpPr>
          <p:spPr>
            <a:xfrm>
              <a:off x="6084168" y="1275606"/>
              <a:ext cx="1440160" cy="2952571"/>
            </a:xfrm>
            <a:prstGeom prst="roundRect">
              <a:avLst>
                <a:gd name="adj" fmla="val 11065"/>
              </a:avLst>
            </a:prstGeom>
            <a:solidFill>
              <a:srgbClr val="CCEB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0252" name="Picture 16" descr="F:\263\9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3483507"/>
              <a:ext cx="864096" cy="862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圆角矩形 39"/>
            <p:cNvSpPr/>
            <p:nvPr/>
          </p:nvSpPr>
          <p:spPr>
            <a:xfrm>
              <a:off x="6244538" y="1455080"/>
              <a:ext cx="1119420" cy="2593624"/>
            </a:xfrm>
            <a:prstGeom prst="roundRect">
              <a:avLst>
                <a:gd name="adj" fmla="val 8265"/>
              </a:avLst>
            </a:prstGeom>
            <a:noFill/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31888" y="2236788"/>
            <a:ext cx="1119187" cy="6826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点击添加标题</a:t>
            </a:r>
            <a:endParaRPr lang="zh-CN" altLang="en-US" sz="1600" spc="300" dirty="0"/>
          </a:p>
        </p:txBody>
      </p:sp>
      <p:sp>
        <p:nvSpPr>
          <p:cNvPr id="17" name="TextBox 16"/>
          <p:cNvSpPr txBox="1"/>
          <p:nvPr/>
        </p:nvSpPr>
        <p:spPr>
          <a:xfrm>
            <a:off x="2859088" y="2236788"/>
            <a:ext cx="1120775" cy="6826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点击添加标题</a:t>
            </a:r>
            <a:endParaRPr lang="zh-CN" altLang="en-US" sz="1600" spc="300" dirty="0"/>
          </a:p>
        </p:txBody>
      </p:sp>
      <p:sp>
        <p:nvSpPr>
          <p:cNvPr id="31" name="TextBox 30"/>
          <p:cNvSpPr txBox="1"/>
          <p:nvPr/>
        </p:nvSpPr>
        <p:spPr>
          <a:xfrm>
            <a:off x="4587875" y="2236788"/>
            <a:ext cx="1120775" cy="6826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点击添加标题</a:t>
            </a:r>
            <a:endParaRPr lang="zh-CN" altLang="en-US" sz="1600" spc="300" dirty="0"/>
          </a:p>
        </p:txBody>
      </p:sp>
      <p:sp>
        <p:nvSpPr>
          <p:cNvPr id="34" name="TextBox 33"/>
          <p:cNvSpPr txBox="1"/>
          <p:nvPr/>
        </p:nvSpPr>
        <p:spPr>
          <a:xfrm>
            <a:off x="6316663" y="2236788"/>
            <a:ext cx="1119187" cy="6826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点击添加标题</a:t>
            </a:r>
            <a:endParaRPr lang="zh-CN" altLang="en-US" sz="1600" spc="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5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5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5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31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258888" y="1906588"/>
            <a:ext cx="5616575" cy="1905000"/>
            <a:chOff x="899592" y="1995686"/>
            <a:chExt cx="5616624" cy="1904249"/>
          </a:xfrm>
        </p:grpSpPr>
        <p:sp>
          <p:nvSpPr>
            <p:cNvPr id="3" name="圆角矩形 2"/>
            <p:cNvSpPr/>
            <p:nvPr/>
          </p:nvSpPr>
          <p:spPr>
            <a:xfrm>
              <a:off x="899592" y="1995686"/>
              <a:ext cx="5616624" cy="1772538"/>
            </a:xfrm>
            <a:prstGeom prst="roundRect">
              <a:avLst>
                <a:gd name="adj" fmla="val 7451"/>
              </a:avLst>
            </a:prstGeom>
            <a:solidFill>
              <a:srgbClr val="60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1270" name="Picture 13" descr="F:\263\6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008389"/>
              <a:ext cx="1088758" cy="891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圆角矩形 4"/>
            <p:cNvSpPr/>
            <p:nvPr/>
          </p:nvSpPr>
          <p:spPr>
            <a:xfrm>
              <a:off x="1988627" y="2130570"/>
              <a:ext cx="4368838" cy="1485314"/>
            </a:xfrm>
            <a:prstGeom prst="roundRect">
              <a:avLst>
                <a:gd name="adj" fmla="val 8265"/>
              </a:avLst>
            </a:prstGeom>
            <a:noFill/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05163" y="2665413"/>
            <a:ext cx="2655887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点击添加标题</a:t>
            </a:r>
            <a:endParaRPr lang="zh-CN" altLang="en-US" sz="1600" spc="300" dirty="0"/>
          </a:p>
        </p:txBody>
      </p:sp>
      <p:sp>
        <p:nvSpPr>
          <p:cNvPr id="11268" name="矩形​​ 38"/>
          <p:cNvSpPr>
            <a:spLocks noChangeArrowheads="1"/>
          </p:cNvSpPr>
          <p:nvPr/>
        </p:nvSpPr>
        <p:spPr bwMode="auto">
          <a:xfrm>
            <a:off x="1258888" y="93663"/>
            <a:ext cx="3313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过 渡 页</a:t>
            </a:r>
            <a:endParaRPr lang="en-US" altLang="zh-CN" sz="2800">
              <a:solidFill>
                <a:schemeClr val="bg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814388" y="1563688"/>
            <a:ext cx="6911975" cy="2879725"/>
          </a:xfrm>
          <a:prstGeom prst="roundRect">
            <a:avLst>
              <a:gd name="adj" fmla="val 5929"/>
            </a:avLst>
          </a:prstGeom>
          <a:noFill/>
          <a:ln>
            <a:solidFill>
              <a:srgbClr val="60B4F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09675" y="2055813"/>
            <a:ext cx="1804988" cy="2160587"/>
          </a:xfrm>
          <a:prstGeom prst="roundRect">
            <a:avLst>
              <a:gd name="adj" fmla="val 6573"/>
            </a:avLst>
          </a:prstGeom>
          <a:solidFill>
            <a:srgbClr val="CCE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92" name="矩形​​ 38"/>
          <p:cNvSpPr>
            <a:spLocks noChangeArrowheads="1"/>
          </p:cNvSpPr>
          <p:nvPr/>
        </p:nvSpPr>
        <p:spPr bwMode="auto">
          <a:xfrm>
            <a:off x="1258888" y="93663"/>
            <a:ext cx="3313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点击添加标题</a:t>
            </a:r>
            <a:endParaRPr lang="en-US" altLang="zh-CN" sz="2800">
              <a:solidFill>
                <a:schemeClr val="bg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42920" y="1347614"/>
            <a:ext cx="2655104" cy="432048"/>
            <a:chOff x="2776297" y="1347614"/>
            <a:chExt cx="2655104" cy="43204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" name="圆角矩形 2"/>
            <p:cNvSpPr/>
            <p:nvPr/>
          </p:nvSpPr>
          <p:spPr>
            <a:xfrm>
              <a:off x="2915717" y="1347614"/>
              <a:ext cx="2376264" cy="432048"/>
            </a:xfrm>
            <a:prstGeom prst="roundRect">
              <a:avLst/>
            </a:prstGeom>
            <a:solidFill>
              <a:srgbClr val="60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76297" y="1369739"/>
              <a:ext cx="2655104" cy="387798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400" spc="-1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 eaLnBrk="1" hangingPunct="1">
                <a:defRPr/>
              </a:pPr>
              <a:r>
                <a:rPr lang="zh-CN" altLang="en-US" sz="1600" spc="300" dirty="0"/>
                <a:t>点击添加标题</a:t>
              </a:r>
              <a:endParaRPr lang="zh-CN" altLang="en-US" sz="1600" spc="300" dirty="0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368675" y="2055813"/>
            <a:ext cx="1804988" cy="2160587"/>
          </a:xfrm>
          <a:prstGeom prst="roundRect">
            <a:avLst>
              <a:gd name="adj" fmla="val 6573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513388" y="2055813"/>
            <a:ext cx="1804987" cy="2160587"/>
          </a:xfrm>
          <a:prstGeom prst="roundRect">
            <a:avLst>
              <a:gd name="adj" fmla="val 6573"/>
            </a:avLst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277938" y="2286000"/>
            <a:ext cx="1666875" cy="403225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436938" y="2286000"/>
            <a:ext cx="1666875" cy="403225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581650" y="2286000"/>
            <a:ext cx="1668463" cy="403225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62063" y="2293938"/>
            <a:ext cx="1700212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点击添加标题</a:t>
            </a:r>
            <a:endParaRPr lang="zh-CN" altLang="en-US" sz="1600" spc="3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1063" y="2293938"/>
            <a:ext cx="1700212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点击添加标题</a:t>
            </a:r>
            <a:endParaRPr lang="zh-CN" altLang="en-US" sz="1600" spc="300" dirty="0"/>
          </a:p>
        </p:txBody>
      </p:sp>
      <p:sp>
        <p:nvSpPr>
          <p:cNvPr id="15" name="TextBox 14"/>
          <p:cNvSpPr txBox="1"/>
          <p:nvPr/>
        </p:nvSpPr>
        <p:spPr>
          <a:xfrm>
            <a:off x="5567363" y="2293938"/>
            <a:ext cx="1700212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点击添加标题</a:t>
            </a:r>
            <a:endParaRPr lang="zh-CN" altLang="en-US" sz="1600" spc="3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063" y="2943225"/>
            <a:ext cx="1700212" cy="3619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点击添加文本</a:t>
            </a:r>
            <a:endParaRPr lang="zh-CN" altLang="en-US" sz="1600" spc="300" dirty="0"/>
          </a:p>
        </p:txBody>
      </p:sp>
      <p:sp>
        <p:nvSpPr>
          <p:cNvPr id="17" name="TextBox 16"/>
          <p:cNvSpPr txBox="1"/>
          <p:nvPr/>
        </p:nvSpPr>
        <p:spPr>
          <a:xfrm>
            <a:off x="3421063" y="2943225"/>
            <a:ext cx="1700212" cy="3619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点击添加文本</a:t>
            </a:r>
            <a:endParaRPr lang="zh-CN" altLang="en-US" sz="1600" spc="300" dirty="0"/>
          </a:p>
        </p:txBody>
      </p:sp>
      <p:sp>
        <p:nvSpPr>
          <p:cNvPr id="18" name="TextBox 17"/>
          <p:cNvSpPr txBox="1"/>
          <p:nvPr/>
        </p:nvSpPr>
        <p:spPr>
          <a:xfrm>
            <a:off x="5567363" y="2943225"/>
            <a:ext cx="1700212" cy="3619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点击添加文本</a:t>
            </a:r>
            <a:endParaRPr lang="zh-CN" altLang="en-US" sz="1600" spc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063" y="3435350"/>
            <a:ext cx="1700212" cy="3635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点击添加文本</a:t>
            </a:r>
            <a:endParaRPr lang="zh-CN" altLang="en-US" sz="1600" spc="300" dirty="0"/>
          </a:p>
        </p:txBody>
      </p:sp>
      <p:sp>
        <p:nvSpPr>
          <p:cNvPr id="20" name="TextBox 19"/>
          <p:cNvSpPr txBox="1"/>
          <p:nvPr/>
        </p:nvSpPr>
        <p:spPr>
          <a:xfrm>
            <a:off x="3421063" y="3435350"/>
            <a:ext cx="1700212" cy="3635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点击添加文本</a:t>
            </a:r>
            <a:endParaRPr lang="zh-CN" altLang="en-US" sz="1600" spc="300" dirty="0"/>
          </a:p>
        </p:txBody>
      </p:sp>
      <p:sp>
        <p:nvSpPr>
          <p:cNvPr id="21" name="TextBox 20"/>
          <p:cNvSpPr txBox="1"/>
          <p:nvPr/>
        </p:nvSpPr>
        <p:spPr>
          <a:xfrm>
            <a:off x="5567363" y="3435350"/>
            <a:ext cx="1700212" cy="3635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点击添加文本</a:t>
            </a:r>
            <a:endParaRPr lang="zh-CN" altLang="en-US" sz="1600" spc="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3"/>
          <p:cNvSpPr txBox="1">
            <a:spLocks noChangeArrowheads="1"/>
          </p:cNvSpPr>
          <p:nvPr/>
        </p:nvSpPr>
        <p:spPr bwMode="auto">
          <a:xfrm>
            <a:off x="6788150" y="1154113"/>
            <a:ext cx="1343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3"/>
          <p:cNvSpPr txBox="1">
            <a:spLocks noChangeArrowheads="1"/>
          </p:cNvSpPr>
          <p:nvPr/>
        </p:nvSpPr>
        <p:spPr bwMode="auto">
          <a:xfrm>
            <a:off x="4724400" y="3943350"/>
            <a:ext cx="13430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639888" y="1665288"/>
            <a:ext cx="1965325" cy="1887537"/>
            <a:chOff x="1037298" y="2344487"/>
            <a:chExt cx="2275613" cy="2183861"/>
          </a:xfrm>
        </p:grpSpPr>
        <p:sp>
          <p:nvSpPr>
            <p:cNvPr id="9" name="饼形 8"/>
            <p:cNvSpPr/>
            <p:nvPr/>
          </p:nvSpPr>
          <p:spPr>
            <a:xfrm rot="5400000">
              <a:off x="1037192" y="2344593"/>
              <a:ext cx="2112229" cy="2112018"/>
            </a:xfrm>
            <a:prstGeom prst="pie">
              <a:avLst>
                <a:gd name="adj1" fmla="val 0"/>
                <a:gd name="adj2" fmla="val 12879490"/>
              </a:avLst>
            </a:prstGeom>
            <a:solidFill>
              <a:srgbClr val="60B4F5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饼形 9"/>
            <p:cNvSpPr/>
            <p:nvPr/>
          </p:nvSpPr>
          <p:spPr>
            <a:xfrm rot="18109379">
              <a:off x="1200786" y="2416224"/>
              <a:ext cx="2112229" cy="2112019"/>
            </a:xfrm>
            <a:prstGeom prst="pie">
              <a:avLst>
                <a:gd name="adj1" fmla="val 177895"/>
                <a:gd name="adj2" fmla="val 8839569"/>
              </a:avLst>
            </a:prstGeom>
            <a:solidFill>
              <a:srgbClr val="FFA7A7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" name="TextBox 43"/>
          <p:cNvSpPr txBox="1">
            <a:spLocks noChangeArrowheads="1"/>
          </p:cNvSpPr>
          <p:nvPr/>
        </p:nvSpPr>
        <p:spPr bwMode="auto">
          <a:xfrm>
            <a:off x="566738" y="1154113"/>
            <a:ext cx="1343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1374775" y="3895725"/>
            <a:ext cx="13430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5367338" y="1665288"/>
            <a:ext cx="1922462" cy="2062162"/>
            <a:chOff x="1037298" y="2344488"/>
            <a:chExt cx="2225796" cy="2387077"/>
          </a:xfrm>
        </p:grpSpPr>
        <p:sp>
          <p:nvSpPr>
            <p:cNvPr id="18" name="饼形 17"/>
            <p:cNvSpPr/>
            <p:nvPr/>
          </p:nvSpPr>
          <p:spPr>
            <a:xfrm rot="5400000">
              <a:off x="1036583" y="2345203"/>
              <a:ext cx="2113271" cy="2111841"/>
            </a:xfrm>
            <a:prstGeom prst="pie">
              <a:avLst>
                <a:gd name="adj1" fmla="val 0"/>
                <a:gd name="adj2" fmla="val 18825649"/>
              </a:avLst>
            </a:prstGeom>
            <a:solidFill>
              <a:srgbClr val="60B4F5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饼形 18"/>
            <p:cNvSpPr/>
            <p:nvPr/>
          </p:nvSpPr>
          <p:spPr>
            <a:xfrm rot="18109379">
              <a:off x="1150538" y="2619009"/>
              <a:ext cx="2113271" cy="2111841"/>
            </a:xfrm>
            <a:prstGeom prst="pie">
              <a:avLst>
                <a:gd name="adj1" fmla="val 6071443"/>
                <a:gd name="adj2" fmla="val 8839569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" name="组合 43"/>
          <p:cNvGrpSpPr/>
          <p:nvPr/>
        </p:nvGrpSpPr>
        <p:grpSpPr bwMode="auto">
          <a:xfrm rot="7200000">
            <a:off x="6946106" y="1934369"/>
            <a:ext cx="854075" cy="471488"/>
            <a:chOff x="2433840" y="4335847"/>
            <a:chExt cx="742848" cy="501416"/>
          </a:xfrm>
        </p:grpSpPr>
        <p:cxnSp>
          <p:nvCxnSpPr>
            <p:cNvPr id="21" name="直接连接符 20"/>
            <p:cNvCxnSpPr/>
            <p:nvPr/>
          </p:nvCxnSpPr>
          <p:spPr>
            <a:xfrm rot="14400000" flipV="1">
              <a:off x="2668475" y="4318751"/>
              <a:ext cx="0" cy="469458"/>
            </a:xfrm>
            <a:prstGeom prst="line">
              <a:avLst/>
            </a:prstGeom>
            <a:ln w="19050">
              <a:solidFill>
                <a:srgbClr val="60B4F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4873545" flipH="1">
              <a:off x="2806085" y="4474754"/>
              <a:ext cx="501415" cy="238872"/>
            </a:xfrm>
            <a:prstGeom prst="line">
              <a:avLst/>
            </a:prstGeom>
            <a:ln w="19050">
              <a:solidFill>
                <a:srgbClr val="60B4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49"/>
          <p:cNvGrpSpPr/>
          <p:nvPr/>
        </p:nvGrpSpPr>
        <p:grpSpPr bwMode="auto">
          <a:xfrm>
            <a:off x="6054725" y="3519488"/>
            <a:ext cx="447675" cy="749300"/>
            <a:chOff x="2249512" y="4106003"/>
            <a:chExt cx="621185" cy="522196"/>
          </a:xfrm>
        </p:grpSpPr>
        <p:cxnSp>
          <p:nvCxnSpPr>
            <p:cNvPr id="24" name="直接连接符 23"/>
            <p:cNvCxnSpPr/>
            <p:nvPr/>
          </p:nvCxnSpPr>
          <p:spPr>
            <a:xfrm flipH="1">
              <a:off x="2249512" y="4401397"/>
              <a:ext cx="621185" cy="226802"/>
            </a:xfrm>
            <a:prstGeom prst="line">
              <a:avLst/>
            </a:prstGeom>
            <a:ln w="19050">
              <a:solidFill>
                <a:srgbClr val="60B4F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2870697" y="4106003"/>
              <a:ext cx="0" cy="295394"/>
            </a:xfrm>
            <a:prstGeom prst="line">
              <a:avLst/>
            </a:prstGeom>
            <a:ln w="19050">
              <a:solidFill>
                <a:srgbClr val="60B4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43"/>
          <p:cNvGrpSpPr/>
          <p:nvPr/>
        </p:nvGrpSpPr>
        <p:grpSpPr bwMode="auto">
          <a:xfrm rot="3600000" flipV="1">
            <a:off x="747713" y="1973262"/>
            <a:ext cx="1074738" cy="442913"/>
            <a:chOff x="2237686" y="4323416"/>
            <a:chExt cx="933484" cy="501418"/>
          </a:xfrm>
        </p:grpSpPr>
        <p:cxnSp>
          <p:nvCxnSpPr>
            <p:cNvPr id="27" name="直接连接符 26"/>
            <p:cNvCxnSpPr/>
            <p:nvPr/>
          </p:nvCxnSpPr>
          <p:spPr>
            <a:xfrm rot="14400000" flipV="1">
              <a:off x="2575148" y="4266147"/>
              <a:ext cx="0" cy="675638"/>
            </a:xfrm>
            <a:prstGeom prst="line">
              <a:avLst/>
            </a:prstGeom>
            <a:ln w="19050">
              <a:solidFill>
                <a:srgbClr val="60B4F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4873545" flipH="1">
              <a:off x="2798332" y="4452854"/>
              <a:ext cx="501418" cy="238541"/>
            </a:xfrm>
            <a:prstGeom prst="line">
              <a:avLst/>
            </a:prstGeom>
            <a:ln w="19050">
              <a:solidFill>
                <a:srgbClr val="60B4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49"/>
          <p:cNvGrpSpPr/>
          <p:nvPr/>
        </p:nvGrpSpPr>
        <p:grpSpPr bwMode="auto">
          <a:xfrm>
            <a:off x="2668588" y="3228975"/>
            <a:ext cx="447675" cy="749300"/>
            <a:chOff x="2249512" y="4106003"/>
            <a:chExt cx="621185" cy="522196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2249512" y="4401398"/>
              <a:ext cx="621185" cy="226801"/>
            </a:xfrm>
            <a:prstGeom prst="line">
              <a:avLst/>
            </a:prstGeom>
            <a:ln w="19050">
              <a:solidFill>
                <a:srgbClr val="60B4F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2870697" y="4106003"/>
              <a:ext cx="0" cy="295395"/>
            </a:xfrm>
            <a:prstGeom prst="line">
              <a:avLst/>
            </a:prstGeom>
            <a:ln w="19050">
              <a:solidFill>
                <a:srgbClr val="60B4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 bwMode="auto">
          <a:xfrm>
            <a:off x="4356100" y="2643188"/>
            <a:ext cx="368300" cy="287337"/>
            <a:chOff x="4355976" y="2643758"/>
            <a:chExt cx="368915" cy="287338"/>
          </a:xfrm>
        </p:grpSpPr>
        <p:sp>
          <p:nvSpPr>
            <p:cNvPr id="32" name="燕尾形 31"/>
            <p:cNvSpPr/>
            <p:nvPr/>
          </p:nvSpPr>
          <p:spPr>
            <a:xfrm>
              <a:off x="4355976" y="2643758"/>
              <a:ext cx="189228" cy="287338"/>
            </a:xfrm>
            <a:prstGeom prst="chevron">
              <a:avLst/>
            </a:prstGeom>
            <a:solidFill>
              <a:srgbClr val="60B4F5"/>
            </a:solidFill>
            <a:ln>
              <a:solidFill>
                <a:srgbClr val="60B4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4535664" y="2643758"/>
              <a:ext cx="189227" cy="287338"/>
            </a:xfrm>
            <a:prstGeom prst="chevron">
              <a:avLst/>
            </a:prstGeom>
            <a:solidFill>
              <a:srgbClr val="60B4F5"/>
            </a:solidFill>
            <a:ln>
              <a:solidFill>
                <a:srgbClr val="60B4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325" name="矩形​​ 38"/>
          <p:cNvSpPr>
            <a:spLocks noChangeArrowheads="1"/>
          </p:cNvSpPr>
          <p:nvPr/>
        </p:nvSpPr>
        <p:spPr bwMode="auto">
          <a:xfrm>
            <a:off x="1258888" y="93663"/>
            <a:ext cx="3313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点击添加标题</a:t>
            </a:r>
            <a:endParaRPr lang="en-US" altLang="zh-CN" sz="2800">
              <a:solidFill>
                <a:schemeClr val="bg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2"/>
          <p:cNvSpPr/>
          <p:nvPr/>
        </p:nvSpPr>
        <p:spPr bwMode="auto">
          <a:xfrm>
            <a:off x="971550" y="1704975"/>
            <a:ext cx="3095625" cy="16446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E:\新建文件夹\13096-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492250"/>
            <a:ext cx="3436937" cy="2466975"/>
          </a:xfrm>
          <a:prstGeom prst="rect">
            <a:avLst/>
          </a:prstGeom>
          <a:noFill/>
          <a:ln w="19050">
            <a:solidFill>
              <a:srgbClr val="60B4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0" name="矩形​​ 38"/>
          <p:cNvSpPr>
            <a:spLocks noChangeArrowheads="1"/>
          </p:cNvSpPr>
          <p:nvPr/>
        </p:nvSpPr>
        <p:spPr bwMode="auto">
          <a:xfrm>
            <a:off x="1258888" y="93663"/>
            <a:ext cx="3313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点击添加标题</a:t>
            </a:r>
            <a:endParaRPr lang="en-US" altLang="zh-CN" sz="2800">
              <a:solidFill>
                <a:schemeClr val="bg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:\263\L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323850" y="-20638"/>
            <a:ext cx="8820150" cy="685801"/>
            <a:chOff x="323528" y="-20538"/>
            <a:chExt cx="8820472" cy="685282"/>
          </a:xfrm>
        </p:grpSpPr>
        <p:pic>
          <p:nvPicPr>
            <p:cNvPr id="15383" name="Picture 15" descr="F:\263\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-20538"/>
              <a:ext cx="936104" cy="685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直接连接符 6"/>
            <p:cNvCxnSpPr/>
            <p:nvPr/>
          </p:nvCxnSpPr>
          <p:spPr>
            <a:xfrm>
              <a:off x="1115720" y="555289"/>
              <a:ext cx="8028280" cy="0"/>
            </a:xfrm>
            <a:prstGeom prst="line">
              <a:avLst/>
            </a:prstGeom>
            <a:ln>
              <a:solidFill>
                <a:srgbClr val="FFFFFF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79512" y="915566"/>
            <a:ext cx="8208912" cy="3744416"/>
            <a:chOff x="179512" y="915566"/>
            <a:chExt cx="8208912" cy="374441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圆角矩形 9"/>
            <p:cNvSpPr/>
            <p:nvPr/>
          </p:nvSpPr>
          <p:spPr>
            <a:xfrm>
              <a:off x="179512" y="915566"/>
              <a:ext cx="8208912" cy="3744416"/>
            </a:xfrm>
            <a:prstGeom prst="roundRect">
              <a:avLst>
                <a:gd name="adj" fmla="val 414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123728" y="1635646"/>
              <a:ext cx="2808312" cy="1152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9" name="Picture 17" descr="F:\263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3578225"/>
            <a:ext cx="881063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 bwMode="auto">
          <a:xfrm>
            <a:off x="-166688" y="582613"/>
            <a:ext cx="9332913" cy="4997450"/>
            <a:chOff x="-167395" y="582666"/>
            <a:chExt cx="9333160" cy="4997601"/>
          </a:xfrm>
        </p:grpSpPr>
        <p:pic>
          <p:nvPicPr>
            <p:cNvPr id="15368" name="Picture 8" descr="F:\263\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812" b="24571"/>
            <a:stretch>
              <a:fillRect/>
            </a:stretch>
          </p:blipFill>
          <p:spPr bwMode="auto">
            <a:xfrm>
              <a:off x="0" y="2039815"/>
              <a:ext cx="9144000" cy="294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9" descr="F:\263\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831" y="2715766"/>
              <a:ext cx="834530" cy="902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0" name="Picture 10" descr="F:\263\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045" y="2906029"/>
              <a:ext cx="792088" cy="723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1" name="Picture 11" descr="F:\263\4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3648770"/>
              <a:ext cx="2869712" cy="1094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2" name="Picture 12" descr="F:\263\5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3640049"/>
              <a:ext cx="2217501" cy="1176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3" name="Picture 11" descr="F:\263\4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7395" y="3651141"/>
              <a:ext cx="2304256" cy="1058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4" name="Picture 13" descr="F:\263\6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4526" y="2548415"/>
              <a:ext cx="1292932" cy="1058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14" descr="F:\263\7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479" y="2508156"/>
              <a:ext cx="2412269" cy="112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6" descr="F:\263\ET是-023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88" t="8202" r="23126" b="27260"/>
            <a:stretch>
              <a:fillRect/>
            </a:stretch>
          </p:blipFill>
          <p:spPr bwMode="auto">
            <a:xfrm>
              <a:off x="255571" y="1425130"/>
              <a:ext cx="2948278" cy="3555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7" descr="F:\263\ET-D023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40" y="3003798"/>
              <a:ext cx="4862416" cy="257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8" name="Picture 15" descr="F:\263\8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166" y="2605984"/>
              <a:ext cx="1348448" cy="987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9" name="Picture 16" descr="F:\263\9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2481595"/>
              <a:ext cx="1146082" cy="114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0" name="Picture 17" descr="F:\263\10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9632" y="918903"/>
              <a:ext cx="1035769" cy="1546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1" name="Picture 18" descr="F:\263\11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30" y="582666"/>
              <a:ext cx="1437502" cy="1103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2" name="Picture 21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027484">
              <a:off x="1760945" y="2264849"/>
              <a:ext cx="1567855" cy="3306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2" name="矩形​​ 42"/>
          <p:cNvSpPr>
            <a:spLocks noChangeArrowheads="1"/>
          </p:cNvSpPr>
          <p:nvPr/>
        </p:nvSpPr>
        <p:spPr bwMode="auto">
          <a:xfrm>
            <a:off x="1899317" y="0"/>
            <a:ext cx="5345363" cy="1488869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Kozuka Gothic Pro B" panose="020B0800000000000000" pitchFamily="34" charset="-128"/>
                <a:cs typeface="Arial" panose="020B0604020202020204" pitchFamily="34" charset="0"/>
              </a:rPr>
              <a:t>THANKS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Kozuka Gothic Pro B" panose="020B0800000000000000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WPS 演示</Application>
  <PresentationFormat>全屏显示(16:9)</PresentationFormat>
  <Paragraphs>68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Bradley Hand ITC</vt:lpstr>
      <vt:lpstr>Kozuka Gothic Pro B</vt:lpstr>
      <vt:lpstr>方正卡通简体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15</cp:revision>
  <dcterms:created xsi:type="dcterms:W3CDTF">2011-06-13T01:32:00Z</dcterms:created>
  <dcterms:modified xsi:type="dcterms:W3CDTF">2018-08-28T08:00:10Z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