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DD"/>
    <a:srgbClr val="327DB8"/>
    <a:srgbClr val="1B4B93"/>
    <a:srgbClr val="B20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4660"/>
  </p:normalViewPr>
  <p:slideViewPr>
    <p:cSldViewPr showGuides="1">
      <p:cViewPr varScale="1">
        <p:scale>
          <a:sx n="137" d="100"/>
          <a:sy n="137" d="100"/>
        </p:scale>
        <p:origin x="14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A1146B-C350-4014-BD42-53F89473CE8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382F8B8-C502-49B3-BE19-CF146EB5E8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702DD-D334-4825-BC8F-1A4C0666C4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7DC40-35D2-4A01-9E32-38D65F290A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788BC-1E8C-4871-A2F6-A94B612292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BF804-0092-407A-9C9E-0F7A780D9E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35C023-DF50-4E56-9269-62E351A8FF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C913B-94E9-4874-9CC1-C8711B3EAC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6000">
                <a:srgbClr val="327DB8"/>
              </a:gs>
              <a:gs pos="0">
                <a:srgbClr val="1B4B93"/>
              </a:gs>
              <a:gs pos="100000">
                <a:srgbClr val="8EB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单圆角矩形 2"/>
          <p:cNvSpPr/>
          <p:nvPr userDrawn="1"/>
        </p:nvSpPr>
        <p:spPr>
          <a:xfrm flipH="1">
            <a:off x="107950" y="396875"/>
            <a:ext cx="9144000" cy="4803775"/>
          </a:xfrm>
          <a:prstGeom prst="round1Rect">
            <a:avLst>
              <a:gd name="adj" fmla="val 3175"/>
            </a:avLst>
          </a:prstGeom>
          <a:gradFill>
            <a:gsLst>
              <a:gs pos="9400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单圆角矩形 3"/>
          <p:cNvSpPr/>
          <p:nvPr userDrawn="1"/>
        </p:nvSpPr>
        <p:spPr>
          <a:xfrm flipH="1">
            <a:off x="250825" y="484188"/>
            <a:ext cx="8893175" cy="4659312"/>
          </a:xfrm>
          <a:prstGeom prst="round1Rect">
            <a:avLst>
              <a:gd name="adj" fmla="val 269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2" descr="F:\新开\BXQ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5561">
            <a:off x="4067175" y="-158750"/>
            <a:ext cx="16287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0"/>
          <p:cNvGrpSpPr/>
          <p:nvPr userDrawn="1"/>
        </p:nvGrpSpPr>
        <p:grpSpPr bwMode="auto">
          <a:xfrm>
            <a:off x="-1331913" y="55563"/>
            <a:ext cx="3302001" cy="5972175"/>
            <a:chOff x="-1008968" y="199981"/>
            <a:chExt cx="3302001" cy="5972168"/>
          </a:xfrm>
        </p:grpSpPr>
        <p:sp>
          <p:nvSpPr>
            <p:cNvPr id="7" name="矩形​​ 14"/>
            <p:cNvSpPr/>
            <p:nvPr/>
          </p:nvSpPr>
          <p:spPr>
            <a:xfrm rot="16200000">
              <a:off x="-2344051" y="1535064"/>
              <a:ext cx="5972168" cy="3302001"/>
            </a:xfrm>
            <a:custGeom>
              <a:avLst/>
              <a:gdLst/>
              <a:ahLst/>
              <a:cxnLst/>
              <a:rect l="l" t="t" r="r" b="b"/>
              <a:pathLst>
                <a:path w="7776864" h="4032448">
                  <a:moveTo>
                    <a:pt x="0" y="3059137"/>
                  </a:moveTo>
                  <a:lnTo>
                    <a:pt x="72008" y="3059137"/>
                  </a:lnTo>
                  <a:lnTo>
                    <a:pt x="72008" y="3324437"/>
                  </a:lnTo>
                  <a:lnTo>
                    <a:pt x="6552728" y="3324437"/>
                  </a:lnTo>
                  <a:lnTo>
                    <a:pt x="6552728" y="3059137"/>
                  </a:lnTo>
                  <a:lnTo>
                    <a:pt x="7776864" y="3059137"/>
                  </a:lnTo>
                  <a:lnTo>
                    <a:pt x="7776864" y="4032448"/>
                  </a:lnTo>
                  <a:lnTo>
                    <a:pt x="0" y="4032448"/>
                  </a:lnTo>
                  <a:close/>
                  <a:moveTo>
                    <a:pt x="0" y="0"/>
                  </a:moveTo>
                  <a:lnTo>
                    <a:pt x="7776864" y="0"/>
                  </a:lnTo>
                  <a:lnTo>
                    <a:pt x="7776864" y="469651"/>
                  </a:lnTo>
                  <a:lnTo>
                    <a:pt x="0" y="469651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bg1">
                    <a:lumMod val="50000"/>
                  </a:schemeClr>
                </a:gs>
                <a:gs pos="49000">
                  <a:schemeClr val="bg1">
                    <a:shade val="100000"/>
                    <a:satMod val="11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cxnSp>
          <p:nvCxnSpPr>
            <p:cNvPr id="8" name="直接连接符 7" hidden="1"/>
            <p:cNvCxnSpPr/>
            <p:nvPr/>
          </p:nvCxnSpPr>
          <p:spPr>
            <a:xfrm>
              <a:off x="1704185" y="996989"/>
              <a:ext cx="1" cy="3879017"/>
            </a:xfrm>
            <a:prstGeom prst="line">
              <a:avLst/>
            </a:prstGeom>
            <a:ln w="381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1" hidden="1"/>
            <p:cNvCxnSpPr/>
            <p:nvPr/>
          </p:nvCxnSpPr>
          <p:spPr>
            <a:xfrm rot="16200000">
              <a:off x="-301734" y="3015409"/>
              <a:ext cx="403700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916B8-0BC8-4D6C-BC59-81391E77FC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3F226-EC3F-4545-AC18-27F86CC288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588C3-AE2E-4F50-B71A-C3708BA3EE6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98BDC-9375-4F6E-8BFE-4BB9E40088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CACB9-2D9C-4809-9590-4F592AEF2A4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7906-00AD-4768-88ED-79C77056A2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00596-AF07-4F19-A70B-7280EB61F9E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48794-A286-493B-A57C-2298C624D9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AE6FB-120A-4E52-B24D-3ABD5AF583E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B5A5A-CD79-4E2F-B9BD-CD2C4ABC34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E7A17-B678-4729-9190-65AB0D3746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DC32A-A20D-4D2D-BCA5-2BBA5B6914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E1706-0754-4044-8EB3-A4894A66F8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94A31-2302-4EE4-8B99-54B1FE289C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1E78A-EF9D-4D86-9905-8999D440C4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EC3B4B-50B2-4C02-95C0-CA46AA80A0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jpe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jpeg"/><Relationship Id="rId11" Type="http://schemas.openxmlformats.org/officeDocument/2006/relationships/image" Target="../media/image1.png"/><Relationship Id="rId10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2.jpe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8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新开\BLT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75" y="0"/>
            <a:ext cx="1040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 descr="F:\新开\SW-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6513" y="-735013"/>
            <a:ext cx="11717338" cy="769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F:\新开\bzkz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31863"/>
            <a:ext cx="2946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8" descr="F:\新开\bzkz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5825">
            <a:off x="3054350" y="839788"/>
            <a:ext cx="170656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7042150" y="68263"/>
            <a:ext cx="203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6" name="Picture 12" descr="F:\新开\bz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903288"/>
            <a:ext cx="1755775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-41275"/>
            <a:ext cx="4508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F:\新开\bky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787650"/>
            <a:ext cx="234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F:\新开\018\82816 (2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8551">
            <a:off x="3372309" y="1376800"/>
            <a:ext cx="1175351" cy="831056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1040" name="Picture 16" descr="F:\新开\bzk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076325"/>
            <a:ext cx="2711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F:\新开\bky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51325"/>
            <a:ext cx="3313113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F:\新开\bxq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921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F:\新建文件夹\233_3888x2592_zcool.com.cn_10665658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2">
            <a:off x="1066720" y="1871468"/>
            <a:ext cx="2100705" cy="1400564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8" name="矩形​​ 42"/>
          <p:cNvSpPr>
            <a:spLocks noChangeArrowheads="1"/>
          </p:cNvSpPr>
          <p:nvPr/>
        </p:nvSpPr>
        <p:spPr bwMode="auto">
          <a:xfrm>
            <a:off x="3889232" y="2860004"/>
            <a:ext cx="5005388" cy="1234954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B20939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OWERPOINT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6045200" y="3859213"/>
            <a:ext cx="2687638" cy="3683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上海锐普广告有限公司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1044" name="Picture 20" descr="F:\新开\SW-fj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3260725"/>
            <a:ext cx="6416675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85 0.02808 C -0.13976 0.04413 -0.19358 0.00987 -0.22535 -0.00525 C -0.26146 -0.02223 -0.29827 -0.0213 -0.33473 -0.03303 C -0.38039 -0.04784 -0.35747 -0.04229 -0.40348 -0.0497 C -0.41389 -0.0534 -0.42414 -0.05834 -0.43473 -0.06081 C -0.45556 -0.06575 -0.49723 -0.07192 -0.49723 -0.07161 C -0.51598 -0.07933 -0.53542 -0.0821 -0.55348 -0.09414 C -0.56181 -0.0997 -0.5698 -0.10679 -0.57848 -0.11081 C -0.58559 -0.1142 -0.59323 -0.11358 -0.60035 -0.11636 C -0.62605 -0.12624 -0.62066 -0.12933 -0.64723 -0.14414 C -0.67431 -0.15926 -0.66737 -0.1497 -0.69098 -0.16636 C -0.7073 -0.17809 -0.72396 -0.19105 -0.74098 -0.1997 C -0.75747 -0.20803 -0.79098 -0.22192 -0.79098 -0.22161 C -0.86702 -0.30649 -0.95764 -0.32377 -1.04098 -0.37747 C -1.04966 -0.38303 -1.06164 -0.39784 -1.0691 -0.40525 C -1.09705 -0.43272 -1.06372 -0.39784 -1.10035 -0.42747 C -1.12987 -0.45124 -1.15886 -0.48272 -1.19098 -0.49414 C -1.2158 -0.51636 -1.2408 -0.53303 -1.26598 -0.55525 C -1.27188 -0.5605 -1.27865 -0.56142 -1.28473 -0.56636 C -1.29844 -0.57747 -1.3191 -0.59599 -1.3316 -0.61081 C -1.33594 -0.61605 -1.33959 -0.62284 -1.34393 -0.62747 C -1.34896 -0.63241 -1.35469 -0.63426 -1.35973 -0.63858 C -1.36511 -0.64352 -1.37014 -0.6497 -1.37535 -0.65525 C -1.38837 -0.68612 -1.39653 -0.68519 -1.41285 -0.71081 C -1.43507 -0.74568 -1.45921 -0.77686 -1.4816 -0.81081 C -1.49115 -0.82531 -1.5007 -0.83951 -1.50955 -0.85525 C -1.51233 -0.85957 -1.5132 -0.86698 -1.51598 -0.87192 C -1.51841 -0.87655 -1.52257 -0.8784 -1.52535 -0.88303 C -1.53403 -0.89723 -1.54202 -0.91266 -1.55035 -0.92747 C -1.56493 -0.9534 -1.57414 -0.9892 -1.58785 -1.01636 C -1.5948 -1.02994 -1.60243 -1.04198 -1.60973 -1.05525 C -1.61285 -1.06081 -1.6191 -1.07192 -1.6191 -1.07161 C -1.62691 -1.11389 -1.61632 -1.06204 -1.62848 -1.10525 C -1.64028 -1.14723 -1.62761 -1.12037 -1.6441 -1.1497 C -1.65348 -1.19105 -1.66719 -1.22408 -1.68473 -1.25525 C -1.69566 -1.31297 -1.72778 -1.33735 -1.75035 -1.37747 C -1.75348 -1.38303 -1.75608 -1.38951 -1.75973 -1.39414 C -1.76355 -1.39908 -1.77223 -1.40525 -1.77223 -1.40494 " pathEditMode="relative" rAng="0" ptsTypes="fffffffffffffffffffffffffffffffffffffA">
                                      <p:cBhvr>
                                        <p:cTn id="6" dur="2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69" y="-708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1137E-6 L 0.09444 -1.2113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828E-7 L 0.21858 3.70828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8" descr="F:\新开\bzkz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31863"/>
            <a:ext cx="2946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 descr="F:\新开\B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225" y="0"/>
            <a:ext cx="1040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8" descr="F:\新开\bzkz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5825">
            <a:off x="3054350" y="839788"/>
            <a:ext cx="170656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8"/>
          <p:cNvSpPr txBox="1">
            <a:spLocks noChangeArrowheads="1"/>
          </p:cNvSpPr>
          <p:nvPr/>
        </p:nvSpPr>
        <p:spPr bwMode="auto">
          <a:xfrm>
            <a:off x="7042150" y="68263"/>
            <a:ext cx="203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2" name="Picture 12" descr="F:\新开\bzk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903288"/>
            <a:ext cx="1755775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-41275"/>
            <a:ext cx="4508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4" descr="F:\新开\bky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787650"/>
            <a:ext cx="234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" descr="F:\新开\018\82816 (2)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8551">
            <a:off x="3372309" y="1376800"/>
            <a:ext cx="1175351" cy="831056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28" name="Picture 4" descr="F:\新开\B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063" y="0"/>
            <a:ext cx="1040447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​​ 42"/>
          <p:cNvSpPr>
            <a:spLocks noChangeArrowheads="1"/>
          </p:cNvSpPr>
          <p:nvPr/>
        </p:nvSpPr>
        <p:spPr bwMode="auto">
          <a:xfrm>
            <a:off x="3889232" y="2860004"/>
            <a:ext cx="5005388" cy="1234954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B20939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OWERPOINT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42" name="矩形​​ 38"/>
          <p:cNvSpPr>
            <a:spLocks noChangeArrowheads="1"/>
          </p:cNvSpPr>
          <p:nvPr/>
        </p:nvSpPr>
        <p:spPr bwMode="auto">
          <a:xfrm>
            <a:off x="6045200" y="3859213"/>
            <a:ext cx="2687638" cy="3683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上海锐普广告有限公司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8" name="单圆角矩形 7"/>
          <p:cNvSpPr/>
          <p:nvPr/>
        </p:nvSpPr>
        <p:spPr>
          <a:xfrm flipH="1">
            <a:off x="107950" y="396875"/>
            <a:ext cx="9144000" cy="4803775"/>
          </a:xfrm>
          <a:prstGeom prst="round1Rect">
            <a:avLst>
              <a:gd name="adj" fmla="val 3175"/>
            </a:avLst>
          </a:prstGeom>
          <a:gradFill>
            <a:gsLst>
              <a:gs pos="9400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6000">
                <a:srgbClr val="327DB8"/>
              </a:gs>
              <a:gs pos="0">
                <a:srgbClr val="1B4B93"/>
              </a:gs>
              <a:gs pos="100000">
                <a:srgbClr val="8EB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单圆角矩形 6"/>
          <p:cNvSpPr/>
          <p:nvPr/>
        </p:nvSpPr>
        <p:spPr>
          <a:xfrm flipH="1">
            <a:off x="250825" y="484188"/>
            <a:ext cx="8893175" cy="4659312"/>
          </a:xfrm>
          <a:prstGeom prst="round1Rect">
            <a:avLst>
              <a:gd name="adj" fmla="val 269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-1331913" y="55563"/>
            <a:ext cx="3302001" cy="5972175"/>
            <a:chOff x="-1008999" y="199982"/>
            <a:chExt cx="3302099" cy="5972168"/>
          </a:xfrm>
        </p:grpSpPr>
        <p:sp>
          <p:nvSpPr>
            <p:cNvPr id="19" name="矩形​​ 14"/>
            <p:cNvSpPr/>
            <p:nvPr/>
          </p:nvSpPr>
          <p:spPr>
            <a:xfrm rot="16200000">
              <a:off x="-2344033" y="1535016"/>
              <a:ext cx="5972168" cy="3302099"/>
            </a:xfrm>
            <a:custGeom>
              <a:avLst/>
              <a:gdLst/>
              <a:ahLst/>
              <a:cxnLst/>
              <a:rect l="l" t="t" r="r" b="b"/>
              <a:pathLst>
                <a:path w="7776864" h="4032448">
                  <a:moveTo>
                    <a:pt x="0" y="3059137"/>
                  </a:moveTo>
                  <a:lnTo>
                    <a:pt x="72008" y="3059137"/>
                  </a:lnTo>
                  <a:lnTo>
                    <a:pt x="72008" y="3324437"/>
                  </a:lnTo>
                  <a:lnTo>
                    <a:pt x="6552728" y="3324437"/>
                  </a:lnTo>
                  <a:lnTo>
                    <a:pt x="6552728" y="3059137"/>
                  </a:lnTo>
                  <a:lnTo>
                    <a:pt x="7776864" y="3059137"/>
                  </a:lnTo>
                  <a:lnTo>
                    <a:pt x="7776864" y="4032448"/>
                  </a:lnTo>
                  <a:lnTo>
                    <a:pt x="0" y="4032448"/>
                  </a:lnTo>
                  <a:close/>
                  <a:moveTo>
                    <a:pt x="0" y="0"/>
                  </a:moveTo>
                  <a:lnTo>
                    <a:pt x="7776864" y="0"/>
                  </a:lnTo>
                  <a:lnTo>
                    <a:pt x="7776864" y="469651"/>
                  </a:lnTo>
                  <a:lnTo>
                    <a:pt x="0" y="469651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bg1">
                    <a:lumMod val="50000"/>
                  </a:schemeClr>
                </a:gs>
                <a:gs pos="49000">
                  <a:schemeClr val="bg1">
                    <a:shade val="100000"/>
                    <a:satMod val="11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04235" y="996989"/>
              <a:ext cx="1" cy="3879017"/>
            </a:xfrm>
            <a:prstGeom prst="line">
              <a:avLst/>
            </a:prstGeom>
            <a:ln w="381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1"/>
            <p:cNvCxnSpPr/>
            <p:nvPr/>
          </p:nvCxnSpPr>
          <p:spPr>
            <a:xfrm rot="16200000">
              <a:off x="-301684" y="3015410"/>
              <a:ext cx="403700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 bwMode="auto">
          <a:xfrm>
            <a:off x="479425" y="3175"/>
            <a:ext cx="3311525" cy="4938713"/>
            <a:chOff x="629344" y="152400"/>
            <a:chExt cx="3312742" cy="4938664"/>
          </a:xfrm>
        </p:grpSpPr>
        <p:pic>
          <p:nvPicPr>
            <p:cNvPr id="9239" name="Picture 16" descr="F:\新开\bzk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26" y="1228271"/>
              <a:ext cx="2711211" cy="3388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17" descr="F:\新开\bky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4" y="4402983"/>
              <a:ext cx="3312742" cy="68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15" descr="F:\新开\bxq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233" y="152400"/>
              <a:ext cx="891476" cy="163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F:\新开\BXQ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5561">
            <a:off x="4067175" y="-158750"/>
            <a:ext cx="16287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​​ 57"/>
          <p:cNvSpPr/>
          <p:nvPr/>
        </p:nvSpPr>
        <p:spPr bwMode="auto">
          <a:xfrm>
            <a:off x="2093913" y="1611313"/>
            <a:ext cx="5575300" cy="2117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113" y="2185988"/>
            <a:ext cx="554037" cy="79216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前 言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40" name="Picture 10" descr="F:\新建文件夹\233_3888x2592_zcool.com.cn_10665658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2">
            <a:off x="1066720" y="1871468"/>
            <a:ext cx="2100705" cy="1400564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37" name="Picture 17" descr="F:\新开\bky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51325"/>
            <a:ext cx="3313113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7329E-6 L 0.34757 0.6897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3448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113" y="2185988"/>
            <a:ext cx="554037" cy="79216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目 录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3348038" y="1604963"/>
            <a:ext cx="4537075" cy="398462"/>
            <a:chOff x="3347864" y="1604911"/>
            <a:chExt cx="4536504" cy="398259"/>
          </a:xfrm>
        </p:grpSpPr>
        <p:sp>
          <p:nvSpPr>
            <p:cNvPr id="5" name="圆角矩形 4"/>
            <p:cNvSpPr/>
            <p:nvPr/>
          </p:nvSpPr>
          <p:spPr>
            <a:xfrm>
              <a:off x="3347864" y="1604911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8180" y="1635058"/>
              <a:ext cx="1415872" cy="3379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746375" y="1543050"/>
            <a:ext cx="503238" cy="523875"/>
            <a:chOff x="2745768" y="1542430"/>
            <a:chExt cx="504056" cy="524154"/>
          </a:xfrm>
        </p:grpSpPr>
        <p:sp>
          <p:nvSpPr>
            <p:cNvPr id="6" name="圆角矩形 5"/>
            <p:cNvSpPr/>
            <p:nvPr/>
          </p:nvSpPr>
          <p:spPr>
            <a:xfrm>
              <a:off x="2745768" y="1604376"/>
              <a:ext cx="504056" cy="398674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5695" y="1542430"/>
              <a:ext cx="384061" cy="52415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1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3348038" y="2133600"/>
            <a:ext cx="4537075" cy="398463"/>
            <a:chOff x="3347864" y="2133757"/>
            <a:chExt cx="4536504" cy="398259"/>
          </a:xfrm>
        </p:grpSpPr>
        <p:sp>
          <p:nvSpPr>
            <p:cNvPr id="11" name="圆角矩形 10"/>
            <p:cNvSpPr/>
            <p:nvPr/>
          </p:nvSpPr>
          <p:spPr>
            <a:xfrm>
              <a:off x="3347864" y="2133757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08180" y="2163905"/>
              <a:ext cx="1415872" cy="3379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2746375" y="2071688"/>
            <a:ext cx="503238" cy="523875"/>
            <a:chOff x="2745768" y="2071276"/>
            <a:chExt cx="504056" cy="524155"/>
          </a:xfrm>
        </p:grpSpPr>
        <p:sp>
          <p:nvSpPr>
            <p:cNvPr id="12" name="圆角矩形 11"/>
            <p:cNvSpPr/>
            <p:nvPr/>
          </p:nvSpPr>
          <p:spPr>
            <a:xfrm>
              <a:off x="2745768" y="2133221"/>
              <a:ext cx="504056" cy="398676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5695" y="2071276"/>
              <a:ext cx="384061" cy="524155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2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3348038" y="2662238"/>
            <a:ext cx="4537075" cy="398462"/>
            <a:chOff x="3347864" y="2662603"/>
            <a:chExt cx="4536504" cy="398259"/>
          </a:xfrm>
        </p:grpSpPr>
        <p:sp>
          <p:nvSpPr>
            <p:cNvPr id="16" name="圆角矩形 15"/>
            <p:cNvSpPr/>
            <p:nvPr/>
          </p:nvSpPr>
          <p:spPr>
            <a:xfrm>
              <a:off x="3347864" y="2662603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08180" y="2692750"/>
              <a:ext cx="1415872" cy="3379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746375" y="2600325"/>
            <a:ext cx="503238" cy="523875"/>
            <a:chOff x="2745768" y="2600122"/>
            <a:chExt cx="504056" cy="524154"/>
          </a:xfrm>
        </p:grpSpPr>
        <p:sp>
          <p:nvSpPr>
            <p:cNvPr id="17" name="圆角矩形 16"/>
            <p:cNvSpPr/>
            <p:nvPr/>
          </p:nvSpPr>
          <p:spPr>
            <a:xfrm>
              <a:off x="2745768" y="2662068"/>
              <a:ext cx="504056" cy="398674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5695" y="2600122"/>
              <a:ext cx="384061" cy="52415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3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348038" y="3190875"/>
            <a:ext cx="4537075" cy="398463"/>
            <a:chOff x="3347864" y="3191450"/>
            <a:chExt cx="4536504" cy="398259"/>
          </a:xfrm>
        </p:grpSpPr>
        <p:sp>
          <p:nvSpPr>
            <p:cNvPr id="21" name="圆角矩形 20"/>
            <p:cNvSpPr/>
            <p:nvPr/>
          </p:nvSpPr>
          <p:spPr>
            <a:xfrm>
              <a:off x="3347864" y="3191450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08180" y="3221598"/>
              <a:ext cx="1415872" cy="3379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2746375" y="3128963"/>
            <a:ext cx="503238" cy="523875"/>
            <a:chOff x="2745768" y="3128969"/>
            <a:chExt cx="504056" cy="522566"/>
          </a:xfrm>
        </p:grpSpPr>
        <p:sp>
          <p:nvSpPr>
            <p:cNvPr id="22" name="圆角矩形 21"/>
            <p:cNvSpPr/>
            <p:nvPr/>
          </p:nvSpPr>
          <p:spPr>
            <a:xfrm>
              <a:off x="2745768" y="3190726"/>
              <a:ext cx="504056" cy="399050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5695" y="3128969"/>
              <a:ext cx="384061" cy="522566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4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 bwMode="auto">
          <a:xfrm>
            <a:off x="2746375" y="2071688"/>
            <a:ext cx="5138738" cy="523875"/>
            <a:chOff x="2745768" y="2071276"/>
            <a:chExt cx="5138600" cy="524155"/>
          </a:xfrm>
        </p:grpSpPr>
        <p:grpSp>
          <p:nvGrpSpPr>
            <p:cNvPr id="11294" name="组合 14"/>
            <p:cNvGrpSpPr/>
            <p:nvPr/>
          </p:nvGrpSpPr>
          <p:grpSpPr bwMode="auto">
            <a:xfrm>
              <a:off x="3347864" y="2133757"/>
              <a:ext cx="4536504" cy="398259"/>
              <a:chOff x="3347864" y="2133757"/>
              <a:chExt cx="4536504" cy="398259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347415" y="2133221"/>
                <a:ext cx="4536953" cy="398676"/>
              </a:xfrm>
              <a:prstGeom prst="roundRect">
                <a:avLst>
                  <a:gd name="adj" fmla="val 16155"/>
                </a:avLst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07885" y="2163400"/>
                <a:ext cx="1416012" cy="3383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95" name="组合 17"/>
            <p:cNvGrpSpPr/>
            <p:nvPr/>
          </p:nvGrpSpPr>
          <p:grpSpPr bwMode="auto">
            <a:xfrm>
              <a:off x="2745768" y="2071276"/>
              <a:ext cx="504811" cy="524155"/>
              <a:chOff x="2745768" y="2071276"/>
              <a:chExt cx="504811" cy="52415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745768" y="2133221"/>
                <a:ext cx="504811" cy="398676"/>
              </a:xfrm>
              <a:prstGeom prst="roundRect">
                <a:avLst>
                  <a:gd name="adj" fmla="val 15078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5695" y="2071276"/>
                <a:ext cx="383427" cy="524155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ln w="3175">
                      <a:solidFill>
                        <a:schemeClr val="bg1"/>
                      </a:solidFill>
                    </a:ln>
                    <a:solidFill>
                      <a:srgbClr val="327DB8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2</a:t>
                </a:r>
                <a:endParaRPr lang="zh-CN" altLang="en-US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 bwMode="auto">
          <a:xfrm>
            <a:off x="2746375" y="2600325"/>
            <a:ext cx="5138738" cy="523875"/>
            <a:chOff x="2745768" y="2600122"/>
            <a:chExt cx="5138600" cy="524154"/>
          </a:xfrm>
        </p:grpSpPr>
        <p:grpSp>
          <p:nvGrpSpPr>
            <p:cNvPr id="11288" name="组合 20"/>
            <p:cNvGrpSpPr/>
            <p:nvPr/>
          </p:nvGrpSpPr>
          <p:grpSpPr bwMode="auto">
            <a:xfrm>
              <a:off x="3347864" y="2662603"/>
              <a:ext cx="4536504" cy="398259"/>
              <a:chOff x="3347864" y="2662603"/>
              <a:chExt cx="4536504" cy="39825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3347415" y="2662068"/>
                <a:ext cx="4536953" cy="398674"/>
              </a:xfrm>
              <a:prstGeom prst="roundRect">
                <a:avLst>
                  <a:gd name="adj" fmla="val 16155"/>
                </a:avLst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07885" y="2692246"/>
                <a:ext cx="1416012" cy="3383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9" name="组合 23"/>
            <p:cNvGrpSpPr/>
            <p:nvPr/>
          </p:nvGrpSpPr>
          <p:grpSpPr bwMode="auto">
            <a:xfrm>
              <a:off x="2745768" y="2600122"/>
              <a:ext cx="504811" cy="524154"/>
              <a:chOff x="2745768" y="2600122"/>
              <a:chExt cx="504811" cy="52415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745768" y="2662068"/>
                <a:ext cx="504811" cy="398674"/>
              </a:xfrm>
              <a:prstGeom prst="roundRect">
                <a:avLst>
                  <a:gd name="adj" fmla="val 15078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15695" y="2600122"/>
                <a:ext cx="383427" cy="524154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ln w="3175">
                      <a:solidFill>
                        <a:schemeClr val="bg1"/>
                      </a:solidFill>
                    </a:ln>
                    <a:solidFill>
                      <a:srgbClr val="327DB8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3</a:t>
                </a:r>
                <a:endParaRPr lang="zh-CN" altLang="en-US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 bwMode="auto">
          <a:xfrm>
            <a:off x="2746375" y="3128963"/>
            <a:ext cx="5138738" cy="523875"/>
            <a:chOff x="2745768" y="3128969"/>
            <a:chExt cx="5138600" cy="522566"/>
          </a:xfrm>
        </p:grpSpPr>
        <p:grpSp>
          <p:nvGrpSpPr>
            <p:cNvPr id="11282" name="组合 26"/>
            <p:cNvGrpSpPr/>
            <p:nvPr/>
          </p:nvGrpSpPr>
          <p:grpSpPr bwMode="auto">
            <a:xfrm>
              <a:off x="3347864" y="3191450"/>
              <a:ext cx="4536504" cy="398259"/>
              <a:chOff x="3347864" y="3191450"/>
              <a:chExt cx="4536504" cy="398259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3347415" y="3190726"/>
                <a:ext cx="4536953" cy="399050"/>
              </a:xfrm>
              <a:prstGeom prst="roundRect">
                <a:avLst>
                  <a:gd name="adj" fmla="val 16155"/>
                </a:avLst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07885" y="3220813"/>
                <a:ext cx="1416012" cy="3388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3" name="组合 29"/>
            <p:cNvGrpSpPr/>
            <p:nvPr/>
          </p:nvGrpSpPr>
          <p:grpSpPr bwMode="auto">
            <a:xfrm>
              <a:off x="2745768" y="3128969"/>
              <a:ext cx="504811" cy="522566"/>
              <a:chOff x="2745768" y="3128969"/>
              <a:chExt cx="504811" cy="522566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745768" y="3190726"/>
                <a:ext cx="504811" cy="399050"/>
              </a:xfrm>
              <a:prstGeom prst="roundRect">
                <a:avLst>
                  <a:gd name="adj" fmla="val 15078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15695" y="3128969"/>
                <a:ext cx="383427" cy="522566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ln w="3175">
                      <a:solidFill>
                        <a:schemeClr val="bg1"/>
                      </a:solidFill>
                    </a:ln>
                    <a:solidFill>
                      <a:srgbClr val="327DB8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4</a:t>
                </a:r>
                <a:endParaRPr lang="zh-CN" altLang="en-US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 bwMode="auto">
          <a:xfrm>
            <a:off x="2746375" y="1543050"/>
            <a:ext cx="5138738" cy="523875"/>
            <a:chOff x="2745768" y="1542430"/>
            <a:chExt cx="5138600" cy="524154"/>
          </a:xfrm>
        </p:grpSpPr>
        <p:grpSp>
          <p:nvGrpSpPr>
            <p:cNvPr id="11276" name="组合 8"/>
            <p:cNvGrpSpPr/>
            <p:nvPr/>
          </p:nvGrpSpPr>
          <p:grpSpPr bwMode="auto">
            <a:xfrm>
              <a:off x="3347864" y="1604911"/>
              <a:ext cx="4536504" cy="398259"/>
              <a:chOff x="3347864" y="1604911"/>
              <a:chExt cx="4536504" cy="398259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347415" y="1604376"/>
                <a:ext cx="4536953" cy="398674"/>
              </a:xfrm>
              <a:prstGeom prst="roundRect">
                <a:avLst>
                  <a:gd name="adj" fmla="val 16155"/>
                </a:avLst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07885" y="1634554"/>
                <a:ext cx="1416012" cy="3383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7" name="组合 11"/>
            <p:cNvGrpSpPr/>
            <p:nvPr/>
          </p:nvGrpSpPr>
          <p:grpSpPr bwMode="auto">
            <a:xfrm>
              <a:off x="2745768" y="1542430"/>
              <a:ext cx="504811" cy="524154"/>
              <a:chOff x="2745768" y="1542430"/>
              <a:chExt cx="504811" cy="52415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745768" y="1604376"/>
                <a:ext cx="504811" cy="398674"/>
              </a:xfrm>
              <a:prstGeom prst="roundRect">
                <a:avLst>
                  <a:gd name="adj" fmla="val 15078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9050">
                <a:solidFill>
                  <a:srgbClr val="327D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15695" y="1542430"/>
                <a:ext cx="383427" cy="524154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ln w="3175">
                      <a:solidFill>
                        <a:schemeClr val="bg1"/>
                      </a:solidFill>
                    </a:ln>
                    <a:solidFill>
                      <a:srgbClr val="327DB8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1</a:t>
                </a:r>
                <a:endParaRPr lang="zh-CN" altLang="en-US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 bwMode="auto">
          <a:xfrm>
            <a:off x="2746375" y="2481263"/>
            <a:ext cx="5138738" cy="523875"/>
            <a:chOff x="2745768" y="1542430"/>
            <a:chExt cx="5138600" cy="524155"/>
          </a:xfrm>
        </p:grpSpPr>
        <p:sp>
          <p:nvSpPr>
            <p:cNvPr id="3" name="圆角矩形 2"/>
            <p:cNvSpPr/>
            <p:nvPr/>
          </p:nvSpPr>
          <p:spPr>
            <a:xfrm>
              <a:off x="3347415" y="1604375"/>
              <a:ext cx="4536953" cy="39867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745768" y="1604375"/>
              <a:ext cx="504811" cy="398676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7885" y="1634554"/>
              <a:ext cx="1416012" cy="33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5695" y="1542430"/>
              <a:ext cx="383428" cy="524155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1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00113" y="2185988"/>
            <a:ext cx="554037" cy="101600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过渡页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835150" y="1595438"/>
            <a:ext cx="6121400" cy="2657475"/>
          </a:xfrm>
          <a:prstGeom prst="roundRect">
            <a:avLst>
              <a:gd name="adj" fmla="val 345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3851275" y="1406525"/>
            <a:ext cx="2089150" cy="396875"/>
            <a:chOff x="3851920" y="1405781"/>
            <a:chExt cx="2088232" cy="398259"/>
          </a:xfrm>
        </p:grpSpPr>
        <p:sp>
          <p:nvSpPr>
            <p:cNvPr id="3" name="圆角矩形 2"/>
            <p:cNvSpPr/>
            <p:nvPr/>
          </p:nvSpPr>
          <p:spPr>
            <a:xfrm>
              <a:off x="3851920" y="1405781"/>
              <a:ext cx="2088232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88322" y="1436049"/>
              <a:ext cx="1415428" cy="3377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00113" y="1806575"/>
            <a:ext cx="554037" cy="19383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957638" y="2122488"/>
            <a:ext cx="1876425" cy="1817687"/>
            <a:chOff x="2026082" y="2122807"/>
            <a:chExt cx="1876638" cy="1817095"/>
          </a:xfrm>
        </p:grpSpPr>
        <p:sp>
          <p:nvSpPr>
            <p:cNvPr id="25" name="圆角矩形 24"/>
            <p:cNvSpPr/>
            <p:nvPr/>
          </p:nvSpPr>
          <p:spPr>
            <a:xfrm>
              <a:off x="2026082" y="2122807"/>
              <a:ext cx="1876638" cy="1817095"/>
            </a:xfrm>
            <a:prstGeom prst="roundRect">
              <a:avLst>
                <a:gd name="adj" fmla="val 4086"/>
              </a:avLst>
            </a:prstGeom>
            <a:noFill/>
            <a:ln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34092" y="2571923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4092" y="3219412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5878513" y="2122488"/>
            <a:ext cx="1876425" cy="1817687"/>
            <a:chOff x="2026082" y="2122807"/>
            <a:chExt cx="1876638" cy="1817095"/>
          </a:xfrm>
        </p:grpSpPr>
        <p:sp>
          <p:nvSpPr>
            <p:cNvPr id="29" name="圆角矩形 28"/>
            <p:cNvSpPr/>
            <p:nvPr/>
          </p:nvSpPr>
          <p:spPr>
            <a:xfrm>
              <a:off x="2026082" y="2122807"/>
              <a:ext cx="1876638" cy="1817095"/>
            </a:xfrm>
            <a:prstGeom prst="roundRect">
              <a:avLst>
                <a:gd name="adj" fmla="val 4086"/>
              </a:avLst>
            </a:prstGeom>
            <a:noFill/>
            <a:ln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34092" y="2571923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34092" y="3219412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2038350" y="2122488"/>
            <a:ext cx="1876425" cy="1817687"/>
            <a:chOff x="2026082" y="2122807"/>
            <a:chExt cx="1876638" cy="1817095"/>
          </a:xfrm>
        </p:grpSpPr>
        <p:sp>
          <p:nvSpPr>
            <p:cNvPr id="20" name="圆角矩形 19"/>
            <p:cNvSpPr/>
            <p:nvPr/>
          </p:nvSpPr>
          <p:spPr>
            <a:xfrm>
              <a:off x="2026082" y="2122807"/>
              <a:ext cx="1876638" cy="1817095"/>
            </a:xfrm>
            <a:prstGeom prst="roundRect">
              <a:avLst>
                <a:gd name="adj" fmla="val 4086"/>
              </a:avLst>
            </a:prstGeom>
            <a:noFill/>
            <a:ln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34092" y="2571923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4092" y="3219412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4032250" y="1938338"/>
            <a:ext cx="1727200" cy="368300"/>
            <a:chOff x="4031940" y="1420707"/>
            <a:chExt cx="1728192" cy="368406"/>
          </a:xfrm>
        </p:grpSpPr>
        <p:sp>
          <p:nvSpPr>
            <p:cNvPr id="9" name="圆角矩形 8"/>
            <p:cNvSpPr/>
            <p:nvPr/>
          </p:nvSpPr>
          <p:spPr>
            <a:xfrm>
              <a:off x="4031940" y="1420707"/>
              <a:ext cx="1728192" cy="36840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7604" y="1434998"/>
              <a:ext cx="1416863" cy="3398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2124075" y="1938338"/>
            <a:ext cx="1727200" cy="368300"/>
            <a:chOff x="4031940" y="1420707"/>
            <a:chExt cx="1728192" cy="368406"/>
          </a:xfrm>
        </p:grpSpPr>
        <p:sp>
          <p:nvSpPr>
            <p:cNvPr id="15" name="圆角矩形 14"/>
            <p:cNvSpPr/>
            <p:nvPr/>
          </p:nvSpPr>
          <p:spPr>
            <a:xfrm>
              <a:off x="4031940" y="1420707"/>
              <a:ext cx="1728192" cy="36840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87604" y="1434998"/>
              <a:ext cx="1416863" cy="3398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940425" y="1938338"/>
            <a:ext cx="1727200" cy="368300"/>
            <a:chOff x="4031940" y="1420707"/>
            <a:chExt cx="1728192" cy="368406"/>
          </a:xfrm>
        </p:grpSpPr>
        <p:sp>
          <p:nvSpPr>
            <p:cNvPr id="18" name="圆角矩形 17"/>
            <p:cNvSpPr/>
            <p:nvPr/>
          </p:nvSpPr>
          <p:spPr>
            <a:xfrm>
              <a:off x="4031940" y="1420707"/>
              <a:ext cx="1728192" cy="36840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7604" y="1434998"/>
              <a:ext cx="1416863" cy="3398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113" y="1806575"/>
            <a:ext cx="554037" cy="19383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cxnSp>
        <p:nvCxnSpPr>
          <p:cNvPr id="3" name="直接连接符​​ 8"/>
          <p:cNvCxnSpPr/>
          <p:nvPr/>
        </p:nvCxnSpPr>
        <p:spPr>
          <a:xfrm flipV="1">
            <a:off x="3541713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​​ 9"/>
          <p:cNvCxnSpPr/>
          <p:nvPr/>
        </p:nvCxnSpPr>
        <p:spPr>
          <a:xfrm flipV="1">
            <a:off x="4754563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​​ 10"/>
          <p:cNvCxnSpPr/>
          <p:nvPr/>
        </p:nvCxnSpPr>
        <p:spPr>
          <a:xfrm flipV="1">
            <a:off x="5961063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1"/>
          <p:cNvCxnSpPr/>
          <p:nvPr/>
        </p:nvCxnSpPr>
        <p:spPr>
          <a:xfrm flipV="1">
            <a:off x="7196138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274888" y="2046288"/>
            <a:ext cx="127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443163" y="38830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81413" y="38830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26013" y="38830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54738" y="38830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9688" y="2767013"/>
            <a:ext cx="288925" cy="1027112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22588" y="3003550"/>
            <a:ext cx="285750" cy="790575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763" y="3146425"/>
            <a:ext cx="288925" cy="647700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4488" y="2500313"/>
            <a:ext cx="288925" cy="1293812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9988" y="2654300"/>
            <a:ext cx="288925" cy="1139825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9713" y="2282825"/>
            <a:ext cx="288925" cy="1511300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4913" y="2767013"/>
            <a:ext cx="288925" cy="1027112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27813" y="3003550"/>
            <a:ext cx="285750" cy="790575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rot="16200000">
            <a:off x="4972051" y="1093787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0563" y="4397375"/>
            <a:ext cx="285750" cy="214313"/>
          </a:xfrm>
          <a:prstGeom prst="rect">
            <a:avLst/>
          </a:prstGeom>
          <a:gradFill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67388" y="4414838"/>
            <a:ext cx="288925" cy="180975"/>
          </a:xfrm>
          <a:prstGeom prst="rect">
            <a:avLst/>
          </a:prstGeom>
          <a:noFill/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3541713" y="43513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6078538" y="43513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35150" y="1595438"/>
            <a:ext cx="6121400" cy="2657475"/>
          </a:xfrm>
          <a:prstGeom prst="roundRect">
            <a:avLst>
              <a:gd name="adj" fmla="val 345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338" name="组合 25"/>
          <p:cNvGrpSpPr/>
          <p:nvPr/>
        </p:nvGrpSpPr>
        <p:grpSpPr bwMode="auto">
          <a:xfrm>
            <a:off x="3851275" y="1406525"/>
            <a:ext cx="2089150" cy="396875"/>
            <a:chOff x="3851920" y="1405781"/>
            <a:chExt cx="2088232" cy="398259"/>
          </a:xfrm>
        </p:grpSpPr>
        <p:sp>
          <p:nvSpPr>
            <p:cNvPr id="27" name="圆角矩形 26"/>
            <p:cNvSpPr/>
            <p:nvPr/>
          </p:nvSpPr>
          <p:spPr>
            <a:xfrm>
              <a:off x="3851920" y="1405781"/>
              <a:ext cx="2088232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8322" y="1436049"/>
              <a:ext cx="1415428" cy="3377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113" y="1806575"/>
            <a:ext cx="554037" cy="19383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3" name="Picture 11" descr="F:\新开\018\82816 (2)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5928"/>
            <a:ext cx="2112490" cy="1493679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4" name="Picture 10" descr="F:\新建文件夹\233_3888x2592_zcool.com.cn_106656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101934" cy="2068095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6" name="矩形​​ 2"/>
          <p:cNvSpPr/>
          <p:nvPr/>
        </p:nvSpPr>
        <p:spPr bwMode="auto">
          <a:xfrm>
            <a:off x="2339975" y="3402013"/>
            <a:ext cx="5256213" cy="1125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新开\BLT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475" y="0"/>
            <a:ext cx="104044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F:\新开\bz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84163"/>
            <a:ext cx="140493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-430213"/>
            <a:ext cx="360363" cy="101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F:\新开\bky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4464050"/>
            <a:ext cx="234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F:\新开\018\82816 (2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8551">
            <a:off x="5569842" y="741793"/>
            <a:ext cx="940462" cy="664973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16" name="Picture 16" descr="F:\新开\bzk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360363"/>
            <a:ext cx="19685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" descr="F:\新开\bxq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-388938"/>
            <a:ext cx="646112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 descr="F:\新建文件夹\233_3888x2592_zcool.com.cn_1066565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2">
            <a:off x="3411984" y="970934"/>
            <a:ext cx="1525009" cy="1016741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3" name="Picture 16" descr="F:\新开\bzk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76325"/>
            <a:ext cx="2711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5" descr="F:\新开\bxq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0"/>
            <a:ext cx="8921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​​ 42"/>
          <p:cNvSpPr>
            <a:spLocks noChangeArrowheads="1"/>
          </p:cNvSpPr>
          <p:nvPr/>
        </p:nvSpPr>
        <p:spPr bwMode="auto">
          <a:xfrm rot="258980">
            <a:off x="-77107" y="1679456"/>
            <a:ext cx="5005388" cy="10233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B20939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T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HANKS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7" name="矩形​​ 38"/>
          <p:cNvSpPr>
            <a:spLocks noChangeArrowheads="1"/>
          </p:cNvSpPr>
          <p:nvPr/>
        </p:nvSpPr>
        <p:spPr bwMode="auto">
          <a:xfrm rot="314793">
            <a:off x="1174750" y="2670175"/>
            <a:ext cx="2343150" cy="3698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1137E-6 L 0.09444 -1.211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全屏显示(16:9)</PresentationFormat>
  <Paragraphs>104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Kozuka Gothic Pro H</vt:lpstr>
      <vt:lpstr>方正综艺简体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9</cp:revision>
  <dcterms:created xsi:type="dcterms:W3CDTF">2011-01-21T01:20:00Z</dcterms:created>
  <dcterms:modified xsi:type="dcterms:W3CDTF">2018-08-28T08:47:04Z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