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等线" panose="02010600030101010101" charset="-122"/>
      <p:regular r:id="rId2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9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1C9D74-C833-476D-972A-799995F1009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BEF2B52-C08F-4DC3-B3DF-C62BD871027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EA45D-FC1B-4638-A642-149EAC948C9F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280AE-9A48-4523-A925-50B1F8949F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74EBB-B0E8-425D-9DC8-71C5D57C7C16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1C956-4316-4DDE-9F73-8A2CED01801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8A9CC-1DAC-40C5-922F-6E3861B418DB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5812D-1A0F-43F7-AB3E-AE28B858EB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FB8CC-5B28-4474-BB00-43078E7A2D60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F188C-CD92-43E6-8DD2-75FCAC5C4F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DD85B-897C-4220-B651-D92833AEF8FF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E6847-E365-4640-8637-5289E63F67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BFAFD-F4DB-4212-A575-CA1D093E1CC9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F583A-48C8-4857-8044-6F19182E0C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3B4A8-6BD3-40B0-A30C-BC4A2C44A9B2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97AD6-4CD9-4C94-A1C8-D99F94EDE80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49C28-720E-4CEE-ACD5-4BC1283A9D68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761D-63C2-4F49-9997-D74786A857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卡拉赞\global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71438" y="554038"/>
            <a:ext cx="8969375" cy="385286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11368-F9F0-411D-92DC-D63FF4E447B9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C1A5BF-254D-4013-BF86-6A6AF784BF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9880B-1AC6-4B35-9B27-146CA98FDD56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C8C72-5443-4F34-8C8F-F6FC84CA99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49D88-5B3B-454F-BBD9-039A3AFB3192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E9B35-4615-4A87-9758-442E391915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4F83DEF-5588-4098-8052-71100181F81B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2B1D1DA-88E1-406F-A242-F6DA3513BE3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卡拉赞\global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E:\卡拉赞\global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588"/>
            <a:ext cx="9144001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E:\卡拉赞\global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9525"/>
            <a:ext cx="9144001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E:\卡拉赞\global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588"/>
            <a:ext cx="9144001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E:\卡拉赞\global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E:\卡拉赞\global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2" r="39244" b="65218"/>
          <a:stretch>
            <a:fillRect/>
          </a:stretch>
        </p:blipFill>
        <p:spPr bwMode="auto">
          <a:xfrm>
            <a:off x="3011488" y="-1588"/>
            <a:ext cx="2541587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29050" y="1050925"/>
            <a:ext cx="4516438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5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en-US" altLang="zh-CN" sz="4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215313" y="1141413"/>
            <a:ext cx="41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E78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1800">
              <a:solidFill>
                <a:srgbClr val="E78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E78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</a:t>
            </a:r>
            <a:endParaRPr lang="zh-CN" altLang="en-US" sz="1800">
              <a:solidFill>
                <a:srgbClr val="E78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134100" y="1809750"/>
            <a:ext cx="249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E78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1800">
              <a:solidFill>
                <a:srgbClr val="E78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3981450" y="1787525"/>
            <a:ext cx="4543425" cy="0"/>
          </a:xfrm>
          <a:prstGeom prst="line">
            <a:avLst/>
          </a:prstGeom>
          <a:ln>
            <a:solidFill>
              <a:srgbClr val="E785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588" y="-1588"/>
            <a:ext cx="9144001" cy="514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3075" name="Picture 3" descr="E:\卡拉赞\global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588"/>
            <a:ext cx="9144001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E:\卡拉赞\global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4001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1438" y="554038"/>
            <a:ext cx="8969375" cy="385286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603250" y="1524000"/>
            <a:ext cx="7934325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decel="1000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decel="1000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50800" y="68263"/>
            <a:ext cx="942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1457325" y="1176338"/>
            <a:ext cx="6229350" cy="719137"/>
            <a:chOff x="1458000" y="2292683"/>
            <a:chExt cx="6228000" cy="719138"/>
          </a:xfrm>
        </p:grpSpPr>
        <p:sp>
          <p:nvSpPr>
            <p:cNvPr id="8206" name="AutoShape 3"/>
            <p:cNvSpPr>
              <a:spLocks noChangeArrowheads="1"/>
            </p:cNvSpPr>
            <p:nvPr/>
          </p:nvSpPr>
          <p:spPr bwMode="auto">
            <a:xfrm>
              <a:off x="1458000" y="2292683"/>
              <a:ext cx="6228000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28" name="AutoShape 3"/>
            <p:cNvSpPr>
              <a:spLocks noChangeArrowheads="1"/>
            </p:cNvSpPr>
            <p:nvPr/>
          </p:nvSpPr>
          <p:spPr bwMode="gray">
            <a:xfrm>
              <a:off x="1458000" y="2381583"/>
              <a:ext cx="6228000" cy="54133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4"/>
          <p:cNvGrpSpPr/>
          <p:nvPr/>
        </p:nvGrpSpPr>
        <p:grpSpPr bwMode="auto">
          <a:xfrm>
            <a:off x="1458913" y="2157413"/>
            <a:ext cx="6226175" cy="719137"/>
            <a:chOff x="1458575" y="3274106"/>
            <a:chExt cx="6226850" cy="719138"/>
          </a:xfrm>
        </p:grpSpPr>
        <p:sp>
          <p:nvSpPr>
            <p:cNvPr id="8204" name="AutoShape 3"/>
            <p:cNvSpPr>
              <a:spLocks noChangeArrowheads="1"/>
            </p:cNvSpPr>
            <p:nvPr/>
          </p:nvSpPr>
          <p:spPr bwMode="auto">
            <a:xfrm>
              <a:off x="1458913" y="3274106"/>
              <a:ext cx="6226175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31" name="AutoShape 3"/>
            <p:cNvSpPr>
              <a:spLocks noChangeArrowheads="1"/>
            </p:cNvSpPr>
            <p:nvPr/>
          </p:nvSpPr>
          <p:spPr bwMode="gray">
            <a:xfrm>
              <a:off x="1458575" y="3363006"/>
              <a:ext cx="6226850" cy="54133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23"/>
          <p:cNvGrpSpPr/>
          <p:nvPr/>
        </p:nvGrpSpPr>
        <p:grpSpPr bwMode="auto">
          <a:xfrm>
            <a:off x="1457325" y="3163888"/>
            <a:ext cx="6229350" cy="719137"/>
            <a:chOff x="1458000" y="4279342"/>
            <a:chExt cx="6228000" cy="719137"/>
          </a:xfrm>
        </p:grpSpPr>
        <p:sp>
          <p:nvSpPr>
            <p:cNvPr id="8202" name="AutoShape 3"/>
            <p:cNvSpPr>
              <a:spLocks noChangeArrowheads="1"/>
            </p:cNvSpPr>
            <p:nvPr/>
          </p:nvSpPr>
          <p:spPr bwMode="auto">
            <a:xfrm>
              <a:off x="1458000" y="4279342"/>
              <a:ext cx="6226413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34" name="AutoShape 3"/>
            <p:cNvSpPr>
              <a:spLocks noChangeArrowheads="1"/>
            </p:cNvSpPr>
            <p:nvPr/>
          </p:nvSpPr>
          <p:spPr bwMode="gray">
            <a:xfrm>
              <a:off x="1458000" y="4368242"/>
              <a:ext cx="6228000" cy="5413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3636963" y="1335088"/>
            <a:ext cx="17684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点击添加目录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636963" y="2316163"/>
            <a:ext cx="17684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点击添加目录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636963" y="3322638"/>
            <a:ext cx="17684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点击添加目录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03250" y="1524000"/>
            <a:ext cx="7934325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50800" y="68263"/>
            <a:ext cx="942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1457325" y="1176338"/>
            <a:ext cx="6229350" cy="719137"/>
            <a:chOff x="1458000" y="2292683"/>
            <a:chExt cx="6228000" cy="719138"/>
          </a:xfrm>
        </p:grpSpPr>
        <p:sp>
          <p:nvSpPr>
            <p:cNvPr id="9229" name="AutoShape 3"/>
            <p:cNvSpPr>
              <a:spLocks noChangeArrowheads="1"/>
            </p:cNvSpPr>
            <p:nvPr/>
          </p:nvSpPr>
          <p:spPr bwMode="auto">
            <a:xfrm>
              <a:off x="1458000" y="2292683"/>
              <a:ext cx="6228000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28" name="AutoShape 3"/>
            <p:cNvSpPr>
              <a:spLocks noChangeArrowheads="1"/>
            </p:cNvSpPr>
            <p:nvPr/>
          </p:nvSpPr>
          <p:spPr bwMode="gray">
            <a:xfrm>
              <a:off x="1458000" y="2381583"/>
              <a:ext cx="6228000" cy="54133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4"/>
          <p:cNvGrpSpPr/>
          <p:nvPr/>
        </p:nvGrpSpPr>
        <p:grpSpPr bwMode="auto">
          <a:xfrm>
            <a:off x="1458913" y="2157413"/>
            <a:ext cx="6226175" cy="719137"/>
            <a:chOff x="1458575" y="3274106"/>
            <a:chExt cx="6226850" cy="719138"/>
          </a:xfrm>
        </p:grpSpPr>
        <p:sp>
          <p:nvSpPr>
            <p:cNvPr id="9227" name="AutoShape 3"/>
            <p:cNvSpPr>
              <a:spLocks noChangeArrowheads="1"/>
            </p:cNvSpPr>
            <p:nvPr/>
          </p:nvSpPr>
          <p:spPr bwMode="auto">
            <a:xfrm>
              <a:off x="1458913" y="3274106"/>
              <a:ext cx="6226175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31" name="AutoShape 3"/>
            <p:cNvSpPr>
              <a:spLocks noChangeArrowheads="1"/>
            </p:cNvSpPr>
            <p:nvPr/>
          </p:nvSpPr>
          <p:spPr bwMode="gray">
            <a:xfrm>
              <a:off x="1458575" y="3363006"/>
              <a:ext cx="6226850" cy="54133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23"/>
          <p:cNvGrpSpPr/>
          <p:nvPr/>
        </p:nvGrpSpPr>
        <p:grpSpPr bwMode="auto">
          <a:xfrm>
            <a:off x="1457325" y="3163888"/>
            <a:ext cx="6229350" cy="719137"/>
            <a:chOff x="1458000" y="4279342"/>
            <a:chExt cx="6228000" cy="719137"/>
          </a:xfrm>
        </p:grpSpPr>
        <p:sp>
          <p:nvSpPr>
            <p:cNvPr id="9225" name="AutoShape 3"/>
            <p:cNvSpPr>
              <a:spLocks noChangeArrowheads="1"/>
            </p:cNvSpPr>
            <p:nvPr/>
          </p:nvSpPr>
          <p:spPr bwMode="auto">
            <a:xfrm>
              <a:off x="1458000" y="4279342"/>
              <a:ext cx="6226413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34" name="AutoShape 3"/>
            <p:cNvSpPr>
              <a:spLocks noChangeArrowheads="1"/>
            </p:cNvSpPr>
            <p:nvPr/>
          </p:nvSpPr>
          <p:spPr bwMode="gray">
            <a:xfrm>
              <a:off x="1458000" y="4368242"/>
              <a:ext cx="6228000" cy="5413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3636963" y="1335088"/>
            <a:ext cx="17684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点击添加目录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636963" y="2316163"/>
            <a:ext cx="17684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点击添加目录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636963" y="3322638"/>
            <a:ext cx="17684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点击添加目录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xit" presetSubtype="3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3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6" grpId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55"/>
          <p:cNvSpPr txBox="1">
            <a:spLocks noChangeArrowheads="1"/>
          </p:cNvSpPr>
          <p:nvPr/>
        </p:nvSpPr>
        <p:spPr bwMode="auto">
          <a:xfrm>
            <a:off x="50800" y="68263"/>
            <a:ext cx="189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AutoShape 207"/>
          <p:cNvSpPr>
            <a:spLocks noChangeArrowheads="1"/>
          </p:cNvSpPr>
          <p:nvPr/>
        </p:nvSpPr>
        <p:spPr bwMode="auto">
          <a:xfrm>
            <a:off x="720725" y="996950"/>
            <a:ext cx="7702550" cy="3792538"/>
          </a:xfrm>
          <a:prstGeom prst="roundRect">
            <a:avLst>
              <a:gd name="adj" fmla="val 4019"/>
            </a:avLst>
          </a:prstGeom>
          <a:noFill/>
          <a:ln w="254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5" tIns="45713" rIns="91425" bIns="45713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zh-CN" sz="8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8" name="组合 35"/>
          <p:cNvGrpSpPr/>
          <p:nvPr/>
        </p:nvGrpSpPr>
        <p:grpSpPr bwMode="auto">
          <a:xfrm>
            <a:off x="2214563" y="635000"/>
            <a:ext cx="4751387" cy="719138"/>
            <a:chOff x="2214563" y="1500188"/>
            <a:chExt cx="4751387" cy="719137"/>
          </a:xfrm>
        </p:grpSpPr>
        <p:grpSp>
          <p:nvGrpSpPr>
            <p:cNvPr id="10274" name="组合 11"/>
            <p:cNvGrpSpPr/>
            <p:nvPr/>
          </p:nvGrpSpPr>
          <p:grpSpPr bwMode="auto">
            <a:xfrm>
              <a:off x="2214563" y="1500188"/>
              <a:ext cx="4751387" cy="719137"/>
              <a:chOff x="1465263" y="1820863"/>
              <a:chExt cx="4752000" cy="719137"/>
            </a:xfrm>
          </p:grpSpPr>
          <p:sp>
            <p:nvSpPr>
              <p:cNvPr id="10276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52000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C000"/>
                  </a:gs>
                  <a:gs pos="100000">
                    <a:srgbClr val="E7850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62" name="AutoShape 3"/>
              <p:cNvSpPr>
                <a:spLocks noChangeArrowheads="1"/>
              </p:cNvSpPr>
              <p:nvPr/>
            </p:nvSpPr>
            <p:spPr bwMode="gray">
              <a:xfrm>
                <a:off x="1465263" y="1909763"/>
                <a:ext cx="4752000" cy="5413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275" name="Rectangle 13"/>
            <p:cNvSpPr>
              <a:spLocks noChangeArrowheads="1"/>
            </p:cNvSpPr>
            <p:nvPr/>
          </p:nvSpPr>
          <p:spPr bwMode="auto">
            <a:xfrm>
              <a:off x="3733800" y="1658938"/>
              <a:ext cx="1724025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32"/>
          <p:cNvGrpSpPr/>
          <p:nvPr/>
        </p:nvGrpSpPr>
        <p:grpSpPr bwMode="auto">
          <a:xfrm>
            <a:off x="923925" y="1614488"/>
            <a:ext cx="2305050" cy="2962275"/>
            <a:chOff x="923925" y="2479675"/>
            <a:chExt cx="2305050" cy="2962275"/>
          </a:xfrm>
        </p:grpSpPr>
        <p:sp>
          <p:nvSpPr>
            <p:cNvPr id="64" name="AutoShape 196"/>
            <p:cNvSpPr>
              <a:spLocks noChangeArrowheads="1"/>
            </p:cNvSpPr>
            <p:nvPr/>
          </p:nvSpPr>
          <p:spPr bwMode="auto">
            <a:xfrm>
              <a:off x="1017588" y="3246437"/>
              <a:ext cx="2117725" cy="2195513"/>
            </a:xfrm>
            <a:prstGeom prst="roundRect">
              <a:avLst>
                <a:gd name="adj" fmla="val 3727"/>
              </a:avLst>
            </a:prstGeom>
            <a:solidFill>
              <a:schemeClr val="bg1">
                <a:lumMod val="85000"/>
                <a:alpha val="85097"/>
              </a:schemeClr>
            </a:solidFill>
            <a:ln w="12700" algn="ctr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zh-CN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0268" name="Text Box 228"/>
            <p:cNvSpPr txBox="1">
              <a:spLocks noChangeArrowheads="1"/>
            </p:cNvSpPr>
            <p:nvPr/>
          </p:nvSpPr>
          <p:spPr bwMode="auto">
            <a:xfrm>
              <a:off x="1290638" y="3840163"/>
              <a:ext cx="1571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9" name="Text Box 229"/>
            <p:cNvSpPr txBox="1">
              <a:spLocks noChangeArrowheads="1"/>
            </p:cNvSpPr>
            <p:nvPr/>
          </p:nvSpPr>
          <p:spPr bwMode="auto">
            <a:xfrm>
              <a:off x="1290638" y="4300538"/>
              <a:ext cx="1571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70" name="AutoShape 3"/>
            <p:cNvSpPr>
              <a:spLocks noChangeArrowheads="1"/>
            </p:cNvSpPr>
            <p:nvPr/>
          </p:nvSpPr>
          <p:spPr bwMode="auto">
            <a:xfrm>
              <a:off x="923925" y="2479675"/>
              <a:ext cx="2305050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68" name="AutoShape 3"/>
            <p:cNvSpPr>
              <a:spLocks noChangeArrowheads="1"/>
            </p:cNvSpPr>
            <p:nvPr/>
          </p:nvSpPr>
          <p:spPr bwMode="gray">
            <a:xfrm>
              <a:off x="923925" y="2570162"/>
              <a:ext cx="2305050" cy="5397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272" name="Text Box 229"/>
            <p:cNvSpPr txBox="1">
              <a:spLocks noChangeArrowheads="1"/>
            </p:cNvSpPr>
            <p:nvPr/>
          </p:nvSpPr>
          <p:spPr bwMode="auto">
            <a:xfrm>
              <a:off x="1384300" y="2701925"/>
              <a:ext cx="13843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ko-KR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222"/>
            <p:cNvSpPr>
              <a:spLocks noChangeArrowheads="1"/>
            </p:cNvSpPr>
            <p:nvPr/>
          </p:nvSpPr>
          <p:spPr bwMode="auto">
            <a:xfrm>
              <a:off x="996950" y="3181350"/>
              <a:ext cx="2159000" cy="74612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3A"/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71" name="组合 33"/>
          <p:cNvGrpSpPr/>
          <p:nvPr/>
        </p:nvGrpSpPr>
        <p:grpSpPr bwMode="auto">
          <a:xfrm>
            <a:off x="3408363" y="1614488"/>
            <a:ext cx="2303462" cy="2962275"/>
            <a:chOff x="3408363" y="2479675"/>
            <a:chExt cx="2303462" cy="2962275"/>
          </a:xfrm>
        </p:grpSpPr>
        <p:sp>
          <p:nvSpPr>
            <p:cNvPr id="72" name="AutoShape 196"/>
            <p:cNvSpPr>
              <a:spLocks noChangeArrowheads="1"/>
            </p:cNvSpPr>
            <p:nvPr/>
          </p:nvSpPr>
          <p:spPr bwMode="auto">
            <a:xfrm>
              <a:off x="3500438" y="3246437"/>
              <a:ext cx="2119312" cy="2195513"/>
            </a:xfrm>
            <a:prstGeom prst="roundRect">
              <a:avLst>
                <a:gd name="adj" fmla="val 3727"/>
              </a:avLst>
            </a:prstGeom>
            <a:solidFill>
              <a:schemeClr val="bg1">
                <a:lumMod val="85000"/>
                <a:alpha val="85097"/>
              </a:schemeClr>
            </a:solidFill>
            <a:ln w="12700" algn="ctr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zh-CN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0261" name="Text Box 228"/>
            <p:cNvSpPr txBox="1">
              <a:spLocks noChangeArrowheads="1"/>
            </p:cNvSpPr>
            <p:nvPr/>
          </p:nvSpPr>
          <p:spPr bwMode="auto">
            <a:xfrm>
              <a:off x="3775075" y="3840163"/>
              <a:ext cx="1570038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2" name="Text Box 229"/>
            <p:cNvSpPr txBox="1">
              <a:spLocks noChangeArrowheads="1"/>
            </p:cNvSpPr>
            <p:nvPr/>
          </p:nvSpPr>
          <p:spPr bwMode="auto">
            <a:xfrm>
              <a:off x="3775075" y="4300538"/>
              <a:ext cx="1570038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3" name="AutoShape 3"/>
            <p:cNvSpPr>
              <a:spLocks noChangeArrowheads="1"/>
            </p:cNvSpPr>
            <p:nvPr/>
          </p:nvSpPr>
          <p:spPr bwMode="auto">
            <a:xfrm>
              <a:off x="3408363" y="2479675"/>
              <a:ext cx="2303462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76" name="AutoShape 3"/>
            <p:cNvSpPr>
              <a:spLocks noChangeArrowheads="1"/>
            </p:cNvSpPr>
            <p:nvPr/>
          </p:nvSpPr>
          <p:spPr bwMode="gray">
            <a:xfrm>
              <a:off x="3408363" y="2570162"/>
              <a:ext cx="2303462" cy="5397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265" name="Text Box 229"/>
            <p:cNvSpPr txBox="1">
              <a:spLocks noChangeArrowheads="1"/>
            </p:cNvSpPr>
            <p:nvPr/>
          </p:nvSpPr>
          <p:spPr bwMode="auto">
            <a:xfrm>
              <a:off x="3867150" y="2701925"/>
              <a:ext cx="138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ko-KR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AutoShape 222"/>
            <p:cNvSpPr>
              <a:spLocks noChangeArrowheads="1"/>
            </p:cNvSpPr>
            <p:nvPr/>
          </p:nvSpPr>
          <p:spPr bwMode="auto">
            <a:xfrm>
              <a:off x="3479800" y="3181350"/>
              <a:ext cx="2160588" cy="74612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3A"/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79" name="组合 34"/>
          <p:cNvGrpSpPr/>
          <p:nvPr/>
        </p:nvGrpSpPr>
        <p:grpSpPr bwMode="auto">
          <a:xfrm>
            <a:off x="5916613" y="1614488"/>
            <a:ext cx="2303462" cy="2962275"/>
            <a:chOff x="5916613" y="2479675"/>
            <a:chExt cx="2303462" cy="2962275"/>
          </a:xfrm>
        </p:grpSpPr>
        <p:sp>
          <p:nvSpPr>
            <p:cNvPr id="80" name="AutoShape 196"/>
            <p:cNvSpPr>
              <a:spLocks noChangeArrowheads="1"/>
            </p:cNvSpPr>
            <p:nvPr/>
          </p:nvSpPr>
          <p:spPr bwMode="auto">
            <a:xfrm>
              <a:off x="6010275" y="3246437"/>
              <a:ext cx="2117725" cy="2195513"/>
            </a:xfrm>
            <a:prstGeom prst="roundRect">
              <a:avLst>
                <a:gd name="adj" fmla="val 3727"/>
              </a:avLst>
            </a:prstGeom>
            <a:solidFill>
              <a:schemeClr val="bg1">
                <a:lumMod val="85000"/>
                <a:alpha val="85097"/>
              </a:schemeClr>
            </a:solidFill>
            <a:ln w="12700" algn="ctr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zh-CN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0254" name="Text Box 228"/>
            <p:cNvSpPr txBox="1">
              <a:spLocks noChangeArrowheads="1"/>
            </p:cNvSpPr>
            <p:nvPr/>
          </p:nvSpPr>
          <p:spPr bwMode="auto">
            <a:xfrm>
              <a:off x="6283325" y="3840163"/>
              <a:ext cx="1571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5" name="Text Box 229"/>
            <p:cNvSpPr txBox="1">
              <a:spLocks noChangeArrowheads="1"/>
            </p:cNvSpPr>
            <p:nvPr/>
          </p:nvSpPr>
          <p:spPr bwMode="auto">
            <a:xfrm>
              <a:off x="6283325" y="4300538"/>
              <a:ext cx="1571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6" name="AutoShape 3"/>
            <p:cNvSpPr>
              <a:spLocks noChangeArrowheads="1"/>
            </p:cNvSpPr>
            <p:nvPr/>
          </p:nvSpPr>
          <p:spPr bwMode="auto">
            <a:xfrm>
              <a:off x="5916613" y="2479675"/>
              <a:ext cx="2303462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84" name="AutoShape 3"/>
            <p:cNvSpPr>
              <a:spLocks noChangeArrowheads="1"/>
            </p:cNvSpPr>
            <p:nvPr/>
          </p:nvSpPr>
          <p:spPr bwMode="gray">
            <a:xfrm>
              <a:off x="5916613" y="2570162"/>
              <a:ext cx="2303462" cy="5397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258" name="Text Box 229"/>
            <p:cNvSpPr txBox="1">
              <a:spLocks noChangeArrowheads="1"/>
            </p:cNvSpPr>
            <p:nvPr/>
          </p:nvSpPr>
          <p:spPr bwMode="auto">
            <a:xfrm>
              <a:off x="6375400" y="2701925"/>
              <a:ext cx="138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ko-KR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AutoShape 222"/>
            <p:cNvSpPr>
              <a:spLocks noChangeArrowheads="1"/>
            </p:cNvSpPr>
            <p:nvPr/>
          </p:nvSpPr>
          <p:spPr bwMode="auto">
            <a:xfrm>
              <a:off x="5988050" y="3181350"/>
              <a:ext cx="2160588" cy="74612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3A"/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87" name="组合 86"/>
          <p:cNvGrpSpPr/>
          <p:nvPr/>
        </p:nvGrpSpPr>
        <p:grpSpPr bwMode="auto">
          <a:xfrm>
            <a:off x="1458913" y="2157413"/>
            <a:ext cx="6226175" cy="719137"/>
            <a:chOff x="1458912" y="2157412"/>
            <a:chExt cx="6226175" cy="719138"/>
          </a:xfrm>
        </p:grpSpPr>
        <p:grpSp>
          <p:nvGrpSpPr>
            <p:cNvPr id="10249" name="组合 24"/>
            <p:cNvGrpSpPr/>
            <p:nvPr/>
          </p:nvGrpSpPr>
          <p:grpSpPr bwMode="auto">
            <a:xfrm>
              <a:off x="1458912" y="2157412"/>
              <a:ext cx="6226175" cy="719138"/>
              <a:chOff x="1458575" y="3274106"/>
              <a:chExt cx="6226850" cy="719138"/>
            </a:xfrm>
          </p:grpSpPr>
          <p:sp>
            <p:nvSpPr>
              <p:cNvPr id="10251" name="AutoShape 3"/>
              <p:cNvSpPr>
                <a:spLocks noChangeArrowheads="1"/>
              </p:cNvSpPr>
              <p:nvPr/>
            </p:nvSpPr>
            <p:spPr bwMode="auto">
              <a:xfrm>
                <a:off x="1458913" y="3274106"/>
                <a:ext cx="6226175" cy="71913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C000"/>
                  </a:gs>
                  <a:gs pos="100000">
                    <a:srgbClr val="E7850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91" name="AutoShape 3"/>
              <p:cNvSpPr>
                <a:spLocks noChangeArrowheads="1"/>
              </p:cNvSpPr>
              <p:nvPr/>
            </p:nvSpPr>
            <p:spPr bwMode="gray">
              <a:xfrm>
                <a:off x="1458575" y="3363006"/>
                <a:ext cx="6226850" cy="541338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250" name="TextBox 6"/>
            <p:cNvSpPr txBox="1">
              <a:spLocks noChangeArrowheads="1"/>
            </p:cNvSpPr>
            <p:nvPr/>
          </p:nvSpPr>
          <p:spPr bwMode="auto">
            <a:xfrm>
              <a:off x="3636340" y="2316926"/>
              <a:ext cx="17690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点击添加目录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5"/>
          <p:cNvSpPr txBox="1">
            <a:spLocks noChangeArrowheads="1"/>
          </p:cNvSpPr>
          <p:nvPr/>
        </p:nvSpPr>
        <p:spPr bwMode="auto">
          <a:xfrm>
            <a:off x="50800" y="68263"/>
            <a:ext cx="189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35"/>
          <p:cNvGrpSpPr/>
          <p:nvPr/>
        </p:nvGrpSpPr>
        <p:grpSpPr bwMode="auto">
          <a:xfrm>
            <a:off x="777875" y="1016000"/>
            <a:ext cx="7569200" cy="3721100"/>
            <a:chOff x="777875" y="2014537"/>
            <a:chExt cx="7569200" cy="3721100"/>
          </a:xfrm>
        </p:grpSpPr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777875" y="2014537"/>
              <a:ext cx="7569200" cy="3721100"/>
            </a:xfrm>
            <a:prstGeom prst="roundRect">
              <a:avLst>
                <a:gd name="adj" fmla="val 3486"/>
              </a:avLst>
            </a:prstGeom>
            <a:solidFill>
              <a:schemeClr val="bg1">
                <a:alpha val="90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1306" name="Line 11"/>
            <p:cNvSpPr>
              <a:spLocks noChangeShapeType="1"/>
            </p:cNvSpPr>
            <p:nvPr/>
          </p:nvSpPr>
          <p:spPr bwMode="auto">
            <a:xfrm>
              <a:off x="2798763" y="2773363"/>
              <a:ext cx="1587" cy="2447925"/>
            </a:xfrm>
            <a:prstGeom prst="line">
              <a:avLst/>
            </a:prstGeom>
            <a:noFill/>
            <a:ln w="25400">
              <a:solidFill>
                <a:srgbClr val="00003A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3" rIns="91425" bIns="45713" anchor="ctr"/>
            <a:lstStyle/>
            <a:p>
              <a:endParaRPr lang="zh-CN" altLang="en-US"/>
            </a:p>
          </p:txBody>
        </p:sp>
        <p:sp>
          <p:nvSpPr>
            <p:cNvPr id="11307" name="Line 12"/>
            <p:cNvSpPr>
              <a:spLocks noChangeShapeType="1"/>
            </p:cNvSpPr>
            <p:nvPr/>
          </p:nvSpPr>
          <p:spPr bwMode="auto">
            <a:xfrm>
              <a:off x="4552950" y="2773363"/>
              <a:ext cx="1588" cy="2447925"/>
            </a:xfrm>
            <a:prstGeom prst="line">
              <a:avLst/>
            </a:prstGeom>
            <a:noFill/>
            <a:ln w="15875">
              <a:solidFill>
                <a:srgbClr val="00003A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8" name="Line 13"/>
            <p:cNvSpPr>
              <a:spLocks noChangeShapeType="1"/>
            </p:cNvSpPr>
            <p:nvPr/>
          </p:nvSpPr>
          <p:spPr bwMode="auto">
            <a:xfrm>
              <a:off x="6296025" y="2773363"/>
              <a:ext cx="3175" cy="2447925"/>
            </a:xfrm>
            <a:prstGeom prst="line">
              <a:avLst/>
            </a:prstGeom>
            <a:noFill/>
            <a:ln w="25400">
              <a:solidFill>
                <a:srgbClr val="00003A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3" rIns="91425" bIns="45713" anchor="ctr"/>
            <a:lstStyle/>
            <a:p>
              <a:endParaRPr lang="zh-CN" altLang="en-US"/>
            </a:p>
          </p:txBody>
        </p:sp>
        <p:sp>
          <p:nvSpPr>
            <p:cNvPr id="95" name="Text Box 56"/>
            <p:cNvSpPr txBox="1">
              <a:spLocks noChangeArrowheads="1"/>
            </p:cNvSpPr>
            <p:nvPr/>
          </p:nvSpPr>
          <p:spPr bwMode="auto">
            <a:xfrm>
              <a:off x="1463675" y="5278437"/>
              <a:ext cx="903288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添加文本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96" name="Text Box 57"/>
            <p:cNvSpPr txBox="1">
              <a:spLocks noChangeArrowheads="1"/>
            </p:cNvSpPr>
            <p:nvPr/>
          </p:nvSpPr>
          <p:spPr bwMode="auto">
            <a:xfrm>
              <a:off x="3216275" y="5278437"/>
              <a:ext cx="903288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添加文本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97" name="Text Box 58"/>
            <p:cNvSpPr txBox="1">
              <a:spLocks noChangeArrowheads="1"/>
            </p:cNvSpPr>
            <p:nvPr/>
          </p:nvSpPr>
          <p:spPr bwMode="auto">
            <a:xfrm>
              <a:off x="4972050" y="5278437"/>
              <a:ext cx="901700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添加文本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98" name="Text Box 59"/>
            <p:cNvSpPr txBox="1">
              <a:spLocks noChangeArrowheads="1"/>
            </p:cNvSpPr>
            <p:nvPr/>
          </p:nvSpPr>
          <p:spPr bwMode="auto">
            <a:xfrm>
              <a:off x="6734175" y="5278437"/>
              <a:ext cx="903288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添加文本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99" name="AutoShape 25"/>
            <p:cNvSpPr>
              <a:spLocks noChangeArrowheads="1"/>
            </p:cNvSpPr>
            <p:nvPr/>
          </p:nvSpPr>
          <p:spPr bwMode="auto">
            <a:xfrm>
              <a:off x="1419225" y="5068887"/>
              <a:ext cx="506413" cy="152400"/>
            </a:xfrm>
            <a:prstGeom prst="rect">
              <a:avLst/>
            </a:prstGeom>
            <a:solidFill>
              <a:srgbClr val="E78503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00" name="AutoShape 26"/>
            <p:cNvSpPr>
              <a:spLocks noChangeArrowheads="1"/>
            </p:cNvSpPr>
            <p:nvPr/>
          </p:nvSpPr>
          <p:spPr bwMode="auto">
            <a:xfrm>
              <a:off x="3165475" y="4713287"/>
              <a:ext cx="503238" cy="508000"/>
            </a:xfrm>
            <a:prstGeom prst="rect">
              <a:avLst/>
            </a:prstGeom>
            <a:solidFill>
              <a:srgbClr val="E78503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01" name="AutoShape 27"/>
            <p:cNvSpPr>
              <a:spLocks noChangeArrowheads="1"/>
            </p:cNvSpPr>
            <p:nvPr/>
          </p:nvSpPr>
          <p:spPr bwMode="auto">
            <a:xfrm>
              <a:off x="4919663" y="4214812"/>
              <a:ext cx="506412" cy="1006475"/>
            </a:xfrm>
            <a:prstGeom prst="rect">
              <a:avLst/>
            </a:prstGeom>
            <a:solidFill>
              <a:srgbClr val="E78503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02" name="AutoShape 28"/>
            <p:cNvSpPr>
              <a:spLocks noChangeArrowheads="1"/>
            </p:cNvSpPr>
            <p:nvPr/>
          </p:nvSpPr>
          <p:spPr bwMode="auto">
            <a:xfrm>
              <a:off x="6664325" y="4064000"/>
              <a:ext cx="504825" cy="1157287"/>
            </a:xfrm>
            <a:prstGeom prst="rect">
              <a:avLst/>
            </a:prstGeom>
            <a:solidFill>
              <a:srgbClr val="E78503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1317" name="AutoShape 29"/>
            <p:cNvSpPr>
              <a:spLocks noChangeArrowheads="1"/>
            </p:cNvSpPr>
            <p:nvPr/>
          </p:nvSpPr>
          <p:spPr bwMode="auto">
            <a:xfrm>
              <a:off x="1925638" y="3965575"/>
              <a:ext cx="492125" cy="1255713"/>
            </a:xfrm>
            <a:prstGeom prst="rect">
              <a:avLst/>
            </a:prstGeom>
            <a:solidFill>
              <a:srgbClr val="FFC000"/>
            </a:solidFill>
            <a:ln w="12700" algn="ctr">
              <a:solidFill>
                <a:srgbClr val="00003A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18" name="AutoShape 30"/>
            <p:cNvSpPr>
              <a:spLocks noChangeArrowheads="1"/>
            </p:cNvSpPr>
            <p:nvPr/>
          </p:nvSpPr>
          <p:spPr bwMode="auto">
            <a:xfrm>
              <a:off x="3668713" y="4162425"/>
              <a:ext cx="506412" cy="1058863"/>
            </a:xfrm>
            <a:prstGeom prst="rect">
              <a:avLst/>
            </a:prstGeom>
            <a:solidFill>
              <a:srgbClr val="FFC000"/>
            </a:solidFill>
            <a:ln w="12700" algn="ctr">
              <a:solidFill>
                <a:srgbClr val="00003A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19" name="AutoShape 31"/>
            <p:cNvSpPr>
              <a:spLocks noChangeArrowheads="1"/>
            </p:cNvSpPr>
            <p:nvPr/>
          </p:nvSpPr>
          <p:spPr bwMode="auto">
            <a:xfrm>
              <a:off x="5426075" y="3556000"/>
              <a:ext cx="492125" cy="1665288"/>
            </a:xfrm>
            <a:prstGeom prst="rect">
              <a:avLst/>
            </a:prstGeom>
            <a:solidFill>
              <a:srgbClr val="FFC000"/>
            </a:solidFill>
            <a:ln w="12700" algn="ctr">
              <a:solidFill>
                <a:srgbClr val="00003A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20" name="AutoShape 32"/>
            <p:cNvSpPr>
              <a:spLocks noChangeArrowheads="1"/>
            </p:cNvSpPr>
            <p:nvPr/>
          </p:nvSpPr>
          <p:spPr bwMode="auto">
            <a:xfrm>
              <a:off x="7169150" y="3859213"/>
              <a:ext cx="495300" cy="1362075"/>
            </a:xfrm>
            <a:prstGeom prst="rect">
              <a:avLst/>
            </a:prstGeom>
            <a:solidFill>
              <a:srgbClr val="FFC000"/>
            </a:solidFill>
            <a:ln w="12700" algn="ctr">
              <a:solidFill>
                <a:srgbClr val="00003A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7" name="Text Box 56"/>
            <p:cNvSpPr txBox="1">
              <a:spLocks noChangeArrowheads="1"/>
            </p:cNvSpPr>
            <p:nvPr/>
          </p:nvSpPr>
          <p:spPr bwMode="auto">
            <a:xfrm>
              <a:off x="1892300" y="3636962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8" name="Text Box 56"/>
            <p:cNvSpPr txBox="1">
              <a:spLocks noChangeArrowheads="1"/>
            </p:cNvSpPr>
            <p:nvPr/>
          </p:nvSpPr>
          <p:spPr bwMode="auto">
            <a:xfrm>
              <a:off x="1397000" y="4743450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9" name="Text Box 56"/>
            <p:cNvSpPr txBox="1">
              <a:spLocks noChangeArrowheads="1"/>
            </p:cNvSpPr>
            <p:nvPr/>
          </p:nvSpPr>
          <p:spPr bwMode="auto">
            <a:xfrm>
              <a:off x="3632200" y="3832225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10" name="Text Box 56"/>
            <p:cNvSpPr txBox="1">
              <a:spLocks noChangeArrowheads="1"/>
            </p:cNvSpPr>
            <p:nvPr/>
          </p:nvSpPr>
          <p:spPr bwMode="auto">
            <a:xfrm>
              <a:off x="3136900" y="4376737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11" name="Text Box 56"/>
            <p:cNvSpPr txBox="1">
              <a:spLocks noChangeArrowheads="1"/>
            </p:cNvSpPr>
            <p:nvPr/>
          </p:nvSpPr>
          <p:spPr bwMode="auto">
            <a:xfrm>
              <a:off x="5372100" y="3221037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12" name="Text Box 56"/>
            <p:cNvSpPr txBox="1">
              <a:spLocks noChangeArrowheads="1"/>
            </p:cNvSpPr>
            <p:nvPr/>
          </p:nvSpPr>
          <p:spPr bwMode="auto">
            <a:xfrm>
              <a:off x="4876800" y="3881437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13" name="Text Box 56"/>
            <p:cNvSpPr txBox="1">
              <a:spLocks noChangeArrowheads="1"/>
            </p:cNvSpPr>
            <p:nvPr/>
          </p:nvSpPr>
          <p:spPr bwMode="auto">
            <a:xfrm>
              <a:off x="7137400" y="3529012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14" name="Text Box 56"/>
            <p:cNvSpPr txBox="1">
              <a:spLocks noChangeArrowheads="1"/>
            </p:cNvSpPr>
            <p:nvPr/>
          </p:nvSpPr>
          <p:spPr bwMode="auto">
            <a:xfrm>
              <a:off x="6629400" y="3730625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1329" name="Line 8"/>
            <p:cNvSpPr>
              <a:spLocks noChangeShapeType="1"/>
            </p:cNvSpPr>
            <p:nvPr/>
          </p:nvSpPr>
          <p:spPr bwMode="auto">
            <a:xfrm>
              <a:off x="1109663" y="2268538"/>
              <a:ext cx="0" cy="2952750"/>
            </a:xfrm>
            <a:prstGeom prst="line">
              <a:avLst/>
            </a:prstGeom>
            <a:noFill/>
            <a:ln w="25400">
              <a:solidFill>
                <a:srgbClr val="00003A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0" name="Line 8"/>
            <p:cNvSpPr>
              <a:spLocks noChangeShapeType="1"/>
            </p:cNvSpPr>
            <p:nvPr/>
          </p:nvSpPr>
          <p:spPr bwMode="auto">
            <a:xfrm rot="-5400000">
              <a:off x="4520407" y="1801019"/>
              <a:ext cx="0" cy="6840537"/>
            </a:xfrm>
            <a:prstGeom prst="line">
              <a:avLst/>
            </a:prstGeom>
            <a:noFill/>
            <a:ln w="25400">
              <a:solidFill>
                <a:srgbClr val="00003A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7" name="AutoShape 5"/>
          <p:cNvSpPr>
            <a:spLocks noChangeArrowheads="1"/>
          </p:cNvSpPr>
          <p:nvPr/>
        </p:nvSpPr>
        <p:spPr bwMode="auto">
          <a:xfrm>
            <a:off x="649288" y="839788"/>
            <a:ext cx="7826375" cy="4181475"/>
          </a:xfrm>
          <a:prstGeom prst="roundRect">
            <a:avLst>
              <a:gd name="adj" fmla="val 3231"/>
            </a:avLst>
          </a:prstGeom>
          <a:noFill/>
          <a:ln w="254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5" tIns="45713" rIns="91425" bIns="45713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z="8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8" name="组合 34"/>
          <p:cNvGrpSpPr/>
          <p:nvPr/>
        </p:nvGrpSpPr>
        <p:grpSpPr bwMode="auto">
          <a:xfrm>
            <a:off x="1365250" y="692150"/>
            <a:ext cx="6445250" cy="647700"/>
            <a:chOff x="1365250" y="1190625"/>
            <a:chExt cx="6445250" cy="647700"/>
          </a:xfrm>
        </p:grpSpPr>
        <p:grpSp>
          <p:nvGrpSpPr>
            <p:cNvPr id="11301" name="组合 53"/>
            <p:cNvGrpSpPr/>
            <p:nvPr/>
          </p:nvGrpSpPr>
          <p:grpSpPr bwMode="auto">
            <a:xfrm>
              <a:off x="1365250" y="1190625"/>
              <a:ext cx="6445250" cy="647700"/>
              <a:chOff x="1465263" y="1820863"/>
              <a:chExt cx="4762541" cy="719137"/>
            </a:xfrm>
          </p:grpSpPr>
          <p:sp>
            <p:nvSpPr>
              <p:cNvPr id="11303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62541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C000"/>
                  </a:gs>
                  <a:gs pos="100000">
                    <a:srgbClr val="E7850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22" name="AutoShape 3"/>
              <p:cNvSpPr>
                <a:spLocks noChangeArrowheads="1"/>
              </p:cNvSpPr>
              <p:nvPr/>
            </p:nvSpPr>
            <p:spPr bwMode="gray">
              <a:xfrm>
                <a:off x="1465263" y="1930144"/>
                <a:ext cx="4761368" cy="50057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302" name="Rectangle 13"/>
            <p:cNvSpPr>
              <a:spLocks noChangeArrowheads="1"/>
            </p:cNvSpPr>
            <p:nvPr/>
          </p:nvSpPr>
          <p:spPr bwMode="auto">
            <a:xfrm>
              <a:off x="3725863" y="1314450"/>
              <a:ext cx="1724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 bwMode="auto">
          <a:xfrm>
            <a:off x="720725" y="635000"/>
            <a:ext cx="7702550" cy="4154488"/>
            <a:chOff x="720725" y="635001"/>
            <a:chExt cx="7702550" cy="4154487"/>
          </a:xfrm>
        </p:grpSpPr>
        <p:sp>
          <p:nvSpPr>
            <p:cNvPr id="11271" name="AutoShape 207"/>
            <p:cNvSpPr>
              <a:spLocks noChangeArrowheads="1"/>
            </p:cNvSpPr>
            <p:nvPr/>
          </p:nvSpPr>
          <p:spPr bwMode="auto">
            <a:xfrm>
              <a:off x="720725" y="996951"/>
              <a:ext cx="7702550" cy="3792537"/>
            </a:xfrm>
            <a:prstGeom prst="roundRect">
              <a:avLst>
                <a:gd name="adj" fmla="val 4019"/>
              </a:avLst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5" tIns="45713" rIns="91425" bIns="45713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40000"/>
                </a:lnSpc>
                <a:spcBef>
                  <a:spcPct val="0"/>
                </a:spcBef>
                <a:buClr>
                  <a:schemeClr val="bg1"/>
                </a:buClr>
                <a:buFontTx/>
                <a:buNone/>
              </a:pPr>
              <a:endParaRPr lang="zh-CN" altLang="zh-CN" sz="88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272" name="组合 35"/>
            <p:cNvGrpSpPr/>
            <p:nvPr/>
          </p:nvGrpSpPr>
          <p:grpSpPr bwMode="auto">
            <a:xfrm>
              <a:off x="2214563" y="635001"/>
              <a:ext cx="4751387" cy="719137"/>
              <a:chOff x="2214563" y="1500188"/>
              <a:chExt cx="4751387" cy="719137"/>
            </a:xfrm>
          </p:grpSpPr>
          <p:grpSp>
            <p:nvGrpSpPr>
              <p:cNvPr id="11297" name="组合 11"/>
              <p:cNvGrpSpPr/>
              <p:nvPr/>
            </p:nvGrpSpPr>
            <p:grpSpPr bwMode="auto">
              <a:xfrm>
                <a:off x="2214563" y="1500188"/>
                <a:ext cx="4751387" cy="719137"/>
                <a:chOff x="1465263" y="1820863"/>
                <a:chExt cx="4752000" cy="719137"/>
              </a:xfrm>
            </p:grpSpPr>
            <p:sp>
              <p:nvSpPr>
                <p:cNvPr id="11299" name="AutoShape 3"/>
                <p:cNvSpPr>
                  <a:spLocks noChangeArrowheads="1"/>
                </p:cNvSpPr>
                <p:nvPr/>
              </p:nvSpPr>
              <p:spPr bwMode="auto">
                <a:xfrm>
                  <a:off x="1465263" y="1820863"/>
                  <a:ext cx="4752000" cy="71913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C000"/>
                    </a:gs>
                    <a:gs pos="100000">
                      <a:srgbClr val="E78503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153" name="AutoShape 3"/>
                <p:cNvSpPr>
                  <a:spLocks noChangeArrowheads="1"/>
                </p:cNvSpPr>
                <p:nvPr/>
              </p:nvSpPr>
              <p:spPr bwMode="gray">
                <a:xfrm>
                  <a:off x="1465263" y="1909763"/>
                  <a:ext cx="4752000" cy="541338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25400" algn="ctr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2000">
                    <a:solidFill>
                      <a:schemeClr val="tx2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298" name="Rectangle 13"/>
              <p:cNvSpPr>
                <a:spLocks noChangeArrowheads="1"/>
              </p:cNvSpPr>
              <p:nvPr/>
            </p:nvSpPr>
            <p:spPr bwMode="auto">
              <a:xfrm>
                <a:off x="3733800" y="1658938"/>
                <a:ext cx="1724025" cy="401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73" name="组合 32"/>
            <p:cNvGrpSpPr/>
            <p:nvPr/>
          </p:nvGrpSpPr>
          <p:grpSpPr bwMode="auto">
            <a:xfrm>
              <a:off x="923925" y="1614488"/>
              <a:ext cx="2305050" cy="2962275"/>
              <a:chOff x="923925" y="2479675"/>
              <a:chExt cx="2305050" cy="2962275"/>
            </a:xfrm>
          </p:grpSpPr>
          <p:sp>
            <p:nvSpPr>
              <p:cNvPr id="143" name="AutoShape 196"/>
              <p:cNvSpPr>
                <a:spLocks noChangeArrowheads="1"/>
              </p:cNvSpPr>
              <p:nvPr/>
            </p:nvSpPr>
            <p:spPr bwMode="auto">
              <a:xfrm>
                <a:off x="1017588" y="3246438"/>
                <a:ext cx="2117725" cy="2195512"/>
              </a:xfrm>
              <a:prstGeom prst="roundRect">
                <a:avLst>
                  <a:gd name="adj" fmla="val 3727"/>
                </a:avLst>
              </a:prstGeom>
              <a:solidFill>
                <a:schemeClr val="bg1">
                  <a:lumMod val="85000"/>
                  <a:alpha val="85097"/>
                </a:schemeClr>
              </a:solidFill>
              <a:ln w="12700" algn="ctr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 fontAlgn="auto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defRPr/>
                </a:pPr>
                <a:endParaRPr lang="zh-CN" altLang="zh-CN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1291" name="Text Box 228"/>
              <p:cNvSpPr txBox="1">
                <a:spLocks noChangeArrowheads="1"/>
              </p:cNvSpPr>
              <p:nvPr/>
            </p:nvSpPr>
            <p:spPr bwMode="auto">
              <a:xfrm>
                <a:off x="1290638" y="3840163"/>
                <a:ext cx="1571625" cy="246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ko-KR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92" name="Text Box 229"/>
              <p:cNvSpPr txBox="1">
                <a:spLocks noChangeArrowheads="1"/>
              </p:cNvSpPr>
              <p:nvPr/>
            </p:nvSpPr>
            <p:spPr bwMode="auto">
              <a:xfrm>
                <a:off x="1290638" y="4300538"/>
                <a:ext cx="1571625" cy="246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ko-KR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93" name="AutoShape 3"/>
              <p:cNvSpPr>
                <a:spLocks noChangeArrowheads="1"/>
              </p:cNvSpPr>
              <p:nvPr/>
            </p:nvSpPr>
            <p:spPr bwMode="auto">
              <a:xfrm>
                <a:off x="923925" y="2479675"/>
                <a:ext cx="2305050" cy="72072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C000"/>
                  </a:gs>
                  <a:gs pos="100000">
                    <a:srgbClr val="E7850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47" name="AutoShape 3"/>
              <p:cNvSpPr>
                <a:spLocks noChangeArrowheads="1"/>
              </p:cNvSpPr>
              <p:nvPr/>
            </p:nvSpPr>
            <p:spPr bwMode="gray">
              <a:xfrm>
                <a:off x="923925" y="2570163"/>
                <a:ext cx="2305050" cy="53975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95" name="Text Box 229"/>
              <p:cNvSpPr txBox="1">
                <a:spLocks noChangeArrowheads="1"/>
              </p:cNvSpPr>
              <p:nvPr/>
            </p:nvSpPr>
            <p:spPr bwMode="auto">
              <a:xfrm>
                <a:off x="1384300" y="2701925"/>
                <a:ext cx="13843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ko-KR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9" name="AutoShape 222"/>
              <p:cNvSpPr>
                <a:spLocks noChangeArrowheads="1"/>
              </p:cNvSpPr>
              <p:nvPr/>
            </p:nvSpPr>
            <p:spPr bwMode="auto">
              <a:xfrm>
                <a:off x="996950" y="3181351"/>
                <a:ext cx="2159000" cy="74612"/>
              </a:xfrm>
              <a:custGeom>
                <a:avLst/>
                <a:gdLst>
                  <a:gd name="T0" fmla="*/ 2370872 w 21600"/>
                  <a:gd name="T1" fmla="*/ 35719 h 21600"/>
                  <a:gd name="T2" fmla="*/ 1208088 w 21600"/>
                  <a:gd name="T3" fmla="*/ 71437 h 21600"/>
                  <a:gd name="T4" fmla="*/ 45303 w 21600"/>
                  <a:gd name="T5" fmla="*/ 35719 h 21600"/>
                  <a:gd name="T6" fmla="*/ 120808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205 w 21600"/>
                  <a:gd name="T13" fmla="*/ 2205 h 21600"/>
                  <a:gd name="T14" fmla="*/ 19395 w 21600"/>
                  <a:gd name="T15" fmla="*/ 1939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810" y="21600"/>
                    </a:lnTo>
                    <a:lnTo>
                      <a:pt x="207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3A"/>
                  </a:gs>
                  <a:gs pos="100000">
                    <a:schemeClr val="tx2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grpSp>
          <p:nvGrpSpPr>
            <p:cNvPr id="11274" name="组合 33"/>
            <p:cNvGrpSpPr/>
            <p:nvPr/>
          </p:nvGrpSpPr>
          <p:grpSpPr bwMode="auto">
            <a:xfrm>
              <a:off x="3408363" y="1614488"/>
              <a:ext cx="2303462" cy="2962275"/>
              <a:chOff x="3408363" y="2479675"/>
              <a:chExt cx="2303462" cy="2962275"/>
            </a:xfrm>
          </p:grpSpPr>
          <p:sp>
            <p:nvSpPr>
              <p:cNvPr id="136" name="AutoShape 196"/>
              <p:cNvSpPr>
                <a:spLocks noChangeArrowheads="1"/>
              </p:cNvSpPr>
              <p:nvPr/>
            </p:nvSpPr>
            <p:spPr bwMode="auto">
              <a:xfrm>
                <a:off x="3500438" y="3246438"/>
                <a:ext cx="2119312" cy="2195512"/>
              </a:xfrm>
              <a:prstGeom prst="roundRect">
                <a:avLst>
                  <a:gd name="adj" fmla="val 3727"/>
                </a:avLst>
              </a:prstGeom>
              <a:solidFill>
                <a:schemeClr val="bg1">
                  <a:lumMod val="85000"/>
                  <a:alpha val="85097"/>
                </a:schemeClr>
              </a:solidFill>
              <a:ln w="12700" algn="ctr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 fontAlgn="auto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defRPr/>
                </a:pPr>
                <a:endParaRPr lang="zh-CN" altLang="zh-CN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1284" name="Text Box 228"/>
              <p:cNvSpPr txBox="1">
                <a:spLocks noChangeArrowheads="1"/>
              </p:cNvSpPr>
              <p:nvPr/>
            </p:nvSpPr>
            <p:spPr bwMode="auto">
              <a:xfrm>
                <a:off x="3775075" y="3840163"/>
                <a:ext cx="1570038" cy="246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ko-KR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5" name="Text Box 229"/>
              <p:cNvSpPr txBox="1">
                <a:spLocks noChangeArrowheads="1"/>
              </p:cNvSpPr>
              <p:nvPr/>
            </p:nvSpPr>
            <p:spPr bwMode="auto">
              <a:xfrm>
                <a:off x="3775075" y="4300538"/>
                <a:ext cx="1570038" cy="246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ko-KR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6" name="AutoShape 3"/>
              <p:cNvSpPr>
                <a:spLocks noChangeArrowheads="1"/>
              </p:cNvSpPr>
              <p:nvPr/>
            </p:nvSpPr>
            <p:spPr bwMode="auto">
              <a:xfrm>
                <a:off x="3408363" y="2479675"/>
                <a:ext cx="2303462" cy="72072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C000"/>
                  </a:gs>
                  <a:gs pos="100000">
                    <a:srgbClr val="E7850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40" name="AutoShape 3"/>
              <p:cNvSpPr>
                <a:spLocks noChangeArrowheads="1"/>
              </p:cNvSpPr>
              <p:nvPr/>
            </p:nvSpPr>
            <p:spPr bwMode="gray">
              <a:xfrm>
                <a:off x="3408363" y="2570163"/>
                <a:ext cx="2303462" cy="53975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8" name="Text Box 229"/>
              <p:cNvSpPr txBox="1">
                <a:spLocks noChangeArrowheads="1"/>
              </p:cNvSpPr>
              <p:nvPr/>
            </p:nvSpPr>
            <p:spPr bwMode="auto">
              <a:xfrm>
                <a:off x="3867150" y="2701925"/>
                <a:ext cx="1385888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ko-KR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AutoShape 222"/>
              <p:cNvSpPr>
                <a:spLocks noChangeArrowheads="1"/>
              </p:cNvSpPr>
              <p:nvPr/>
            </p:nvSpPr>
            <p:spPr bwMode="auto">
              <a:xfrm>
                <a:off x="3479800" y="3181351"/>
                <a:ext cx="2160588" cy="74612"/>
              </a:xfrm>
              <a:custGeom>
                <a:avLst/>
                <a:gdLst>
                  <a:gd name="T0" fmla="*/ 2370872 w 21600"/>
                  <a:gd name="T1" fmla="*/ 35719 h 21600"/>
                  <a:gd name="T2" fmla="*/ 1208088 w 21600"/>
                  <a:gd name="T3" fmla="*/ 71437 h 21600"/>
                  <a:gd name="T4" fmla="*/ 45303 w 21600"/>
                  <a:gd name="T5" fmla="*/ 35719 h 21600"/>
                  <a:gd name="T6" fmla="*/ 120808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205 w 21600"/>
                  <a:gd name="T13" fmla="*/ 2205 h 21600"/>
                  <a:gd name="T14" fmla="*/ 19395 w 21600"/>
                  <a:gd name="T15" fmla="*/ 1939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810" y="21600"/>
                    </a:lnTo>
                    <a:lnTo>
                      <a:pt x="207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3A"/>
                  </a:gs>
                  <a:gs pos="100000">
                    <a:schemeClr val="tx2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grpSp>
          <p:nvGrpSpPr>
            <p:cNvPr id="11275" name="组合 34"/>
            <p:cNvGrpSpPr/>
            <p:nvPr/>
          </p:nvGrpSpPr>
          <p:grpSpPr bwMode="auto">
            <a:xfrm>
              <a:off x="5916613" y="1614488"/>
              <a:ext cx="2303462" cy="2962275"/>
              <a:chOff x="5916613" y="2479675"/>
              <a:chExt cx="2303462" cy="2962275"/>
            </a:xfrm>
          </p:grpSpPr>
          <p:sp>
            <p:nvSpPr>
              <p:cNvPr id="129" name="AutoShape 196"/>
              <p:cNvSpPr>
                <a:spLocks noChangeArrowheads="1"/>
              </p:cNvSpPr>
              <p:nvPr/>
            </p:nvSpPr>
            <p:spPr bwMode="auto">
              <a:xfrm>
                <a:off x="6010275" y="3246438"/>
                <a:ext cx="2117725" cy="2195512"/>
              </a:xfrm>
              <a:prstGeom prst="roundRect">
                <a:avLst>
                  <a:gd name="adj" fmla="val 3727"/>
                </a:avLst>
              </a:prstGeom>
              <a:solidFill>
                <a:schemeClr val="bg1">
                  <a:lumMod val="85000"/>
                  <a:alpha val="85097"/>
                </a:schemeClr>
              </a:solidFill>
              <a:ln w="12700" algn="ctr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 fontAlgn="auto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defRPr/>
                </a:pPr>
                <a:endParaRPr lang="zh-CN" altLang="zh-CN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1277" name="Text Box 228"/>
              <p:cNvSpPr txBox="1">
                <a:spLocks noChangeArrowheads="1"/>
              </p:cNvSpPr>
              <p:nvPr/>
            </p:nvSpPr>
            <p:spPr bwMode="auto">
              <a:xfrm>
                <a:off x="6283325" y="3840163"/>
                <a:ext cx="1571625" cy="246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ko-KR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78" name="Text Box 229"/>
              <p:cNvSpPr txBox="1">
                <a:spLocks noChangeArrowheads="1"/>
              </p:cNvSpPr>
              <p:nvPr/>
            </p:nvSpPr>
            <p:spPr bwMode="auto">
              <a:xfrm>
                <a:off x="6283325" y="4300538"/>
                <a:ext cx="1571625" cy="246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ko-KR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79" name="AutoShape 3"/>
              <p:cNvSpPr>
                <a:spLocks noChangeArrowheads="1"/>
              </p:cNvSpPr>
              <p:nvPr/>
            </p:nvSpPr>
            <p:spPr bwMode="auto">
              <a:xfrm>
                <a:off x="5916613" y="2479675"/>
                <a:ext cx="2303462" cy="72072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C000"/>
                  </a:gs>
                  <a:gs pos="100000">
                    <a:srgbClr val="E7850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33" name="AutoShape 3"/>
              <p:cNvSpPr>
                <a:spLocks noChangeArrowheads="1"/>
              </p:cNvSpPr>
              <p:nvPr/>
            </p:nvSpPr>
            <p:spPr bwMode="gray">
              <a:xfrm>
                <a:off x="5916613" y="2570163"/>
                <a:ext cx="2303462" cy="53975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1" name="Text Box 229"/>
              <p:cNvSpPr txBox="1">
                <a:spLocks noChangeArrowheads="1"/>
              </p:cNvSpPr>
              <p:nvPr/>
            </p:nvSpPr>
            <p:spPr bwMode="auto">
              <a:xfrm>
                <a:off x="6375400" y="2701925"/>
                <a:ext cx="1385888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ko-KR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AutoShape 222"/>
              <p:cNvSpPr>
                <a:spLocks noChangeArrowheads="1"/>
              </p:cNvSpPr>
              <p:nvPr/>
            </p:nvSpPr>
            <p:spPr bwMode="auto">
              <a:xfrm>
                <a:off x="5988050" y="3181351"/>
                <a:ext cx="2160588" cy="74612"/>
              </a:xfrm>
              <a:custGeom>
                <a:avLst/>
                <a:gdLst>
                  <a:gd name="T0" fmla="*/ 2370872 w 21600"/>
                  <a:gd name="T1" fmla="*/ 35719 h 21600"/>
                  <a:gd name="T2" fmla="*/ 1208088 w 21600"/>
                  <a:gd name="T3" fmla="*/ 71437 h 21600"/>
                  <a:gd name="T4" fmla="*/ 45303 w 21600"/>
                  <a:gd name="T5" fmla="*/ 35719 h 21600"/>
                  <a:gd name="T6" fmla="*/ 120808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205 w 21600"/>
                  <a:gd name="T13" fmla="*/ 2205 h 21600"/>
                  <a:gd name="T14" fmla="*/ 19395 w 21600"/>
                  <a:gd name="T15" fmla="*/ 1939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810" y="21600"/>
                    </a:lnTo>
                    <a:lnTo>
                      <a:pt x="207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3A"/>
                  </a:gs>
                  <a:gs pos="100000">
                    <a:schemeClr val="tx2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55"/>
          <p:cNvSpPr txBox="1">
            <a:spLocks noChangeArrowheads="1"/>
          </p:cNvSpPr>
          <p:nvPr/>
        </p:nvSpPr>
        <p:spPr bwMode="auto">
          <a:xfrm>
            <a:off x="50800" y="68263"/>
            <a:ext cx="189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 bwMode="auto">
          <a:xfrm>
            <a:off x="647700" y="1231900"/>
            <a:ext cx="7267575" cy="3022600"/>
            <a:chOff x="647697" y="1232688"/>
            <a:chExt cx="7268144" cy="3021024"/>
          </a:xfrm>
        </p:grpSpPr>
        <p:pic>
          <p:nvPicPr>
            <p:cNvPr id="12326" name="Picture 2" descr="E:\shutterstock_52561231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357"/>
            <a:stretch>
              <a:fillRect/>
            </a:stretch>
          </p:blipFill>
          <p:spPr bwMode="auto">
            <a:xfrm>
              <a:off x="647697" y="1232688"/>
              <a:ext cx="4398963" cy="302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27" name="TextBox 11"/>
            <p:cNvSpPr txBox="1">
              <a:spLocks noChangeArrowheads="1"/>
            </p:cNvSpPr>
            <p:nvPr/>
          </p:nvSpPr>
          <p:spPr bwMode="auto">
            <a:xfrm>
              <a:off x="6146800" y="2538968"/>
              <a:ext cx="17690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649288" y="692150"/>
            <a:ext cx="7826375" cy="4329113"/>
            <a:chOff x="649288" y="692150"/>
            <a:chExt cx="7826375" cy="4329112"/>
          </a:xfrm>
        </p:grpSpPr>
        <p:grpSp>
          <p:nvGrpSpPr>
            <p:cNvPr id="12293" name="组合 35"/>
            <p:cNvGrpSpPr/>
            <p:nvPr/>
          </p:nvGrpSpPr>
          <p:grpSpPr bwMode="auto">
            <a:xfrm>
              <a:off x="777875" y="1016000"/>
              <a:ext cx="7569200" cy="3721100"/>
              <a:chOff x="777875" y="2014537"/>
              <a:chExt cx="7569200" cy="3721100"/>
            </a:xfrm>
          </p:grpSpPr>
          <p:sp>
            <p:nvSpPr>
              <p:cNvPr id="49" name="Rectangle 9"/>
              <p:cNvSpPr>
                <a:spLocks noChangeArrowheads="1"/>
              </p:cNvSpPr>
              <p:nvPr/>
            </p:nvSpPr>
            <p:spPr bwMode="auto">
              <a:xfrm>
                <a:off x="777875" y="2014537"/>
                <a:ext cx="7569200" cy="3721099"/>
              </a:xfrm>
              <a:prstGeom prst="roundRect">
                <a:avLst>
                  <a:gd name="adj" fmla="val 3486"/>
                </a:avLst>
              </a:prstGeom>
              <a:solidFill>
                <a:schemeClr val="bg1">
                  <a:alpha val="9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</a:endParaRPr>
              </a:p>
            </p:txBody>
          </p:sp>
          <p:sp>
            <p:nvSpPr>
              <p:cNvPr id="12301" name="Line 11"/>
              <p:cNvSpPr>
                <a:spLocks noChangeShapeType="1"/>
              </p:cNvSpPr>
              <p:nvPr/>
            </p:nvSpPr>
            <p:spPr bwMode="auto">
              <a:xfrm>
                <a:off x="2798763" y="2773363"/>
                <a:ext cx="1587" cy="2447925"/>
              </a:xfrm>
              <a:prstGeom prst="line">
                <a:avLst/>
              </a:prstGeom>
              <a:noFill/>
              <a:ln w="25400">
                <a:solidFill>
                  <a:srgbClr val="00003A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25" tIns="45713" rIns="91425" bIns="45713" anchor="ctr"/>
              <a:lstStyle/>
              <a:p>
                <a:endParaRPr lang="zh-CN" altLang="en-US"/>
              </a:p>
            </p:txBody>
          </p:sp>
          <p:sp>
            <p:nvSpPr>
              <p:cNvPr id="12302" name="Line 12"/>
              <p:cNvSpPr>
                <a:spLocks noChangeShapeType="1"/>
              </p:cNvSpPr>
              <p:nvPr/>
            </p:nvSpPr>
            <p:spPr bwMode="auto">
              <a:xfrm>
                <a:off x="4552950" y="2773363"/>
                <a:ext cx="1588" cy="2447925"/>
              </a:xfrm>
              <a:prstGeom prst="line">
                <a:avLst/>
              </a:prstGeom>
              <a:noFill/>
              <a:ln w="15875">
                <a:solidFill>
                  <a:srgbClr val="00003A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3" name="Line 13"/>
              <p:cNvSpPr>
                <a:spLocks noChangeShapeType="1"/>
              </p:cNvSpPr>
              <p:nvPr/>
            </p:nvSpPr>
            <p:spPr bwMode="auto">
              <a:xfrm>
                <a:off x="6296025" y="2773363"/>
                <a:ext cx="3175" cy="2447925"/>
              </a:xfrm>
              <a:prstGeom prst="line">
                <a:avLst/>
              </a:prstGeom>
              <a:noFill/>
              <a:ln w="25400">
                <a:solidFill>
                  <a:srgbClr val="00003A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25" tIns="45713" rIns="91425" bIns="45713" anchor="ctr"/>
              <a:lstStyle/>
              <a:p>
                <a:endParaRPr lang="zh-CN" altLang="en-US"/>
              </a:p>
            </p:txBody>
          </p:sp>
          <p:sp>
            <p:nvSpPr>
              <p:cNvPr id="53" name="Text Box 56"/>
              <p:cNvSpPr txBox="1">
                <a:spLocks noChangeArrowheads="1"/>
              </p:cNvSpPr>
              <p:nvPr/>
            </p:nvSpPr>
            <p:spPr bwMode="auto">
              <a:xfrm>
                <a:off x="1463675" y="5278436"/>
                <a:ext cx="903288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添加文本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Text Box 57"/>
              <p:cNvSpPr txBox="1">
                <a:spLocks noChangeArrowheads="1"/>
              </p:cNvSpPr>
              <p:nvPr/>
            </p:nvSpPr>
            <p:spPr bwMode="auto">
              <a:xfrm>
                <a:off x="3216275" y="5278436"/>
                <a:ext cx="903288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添加文本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Text Box 58"/>
              <p:cNvSpPr txBox="1">
                <a:spLocks noChangeArrowheads="1"/>
              </p:cNvSpPr>
              <p:nvPr/>
            </p:nvSpPr>
            <p:spPr bwMode="auto">
              <a:xfrm>
                <a:off x="4972050" y="5278436"/>
                <a:ext cx="901700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添加文本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Text Box 59"/>
              <p:cNvSpPr txBox="1">
                <a:spLocks noChangeArrowheads="1"/>
              </p:cNvSpPr>
              <p:nvPr/>
            </p:nvSpPr>
            <p:spPr bwMode="auto">
              <a:xfrm>
                <a:off x="6734175" y="5278436"/>
                <a:ext cx="903288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添加文本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AutoShape 25"/>
              <p:cNvSpPr>
                <a:spLocks noChangeArrowheads="1"/>
              </p:cNvSpPr>
              <p:nvPr/>
            </p:nvSpPr>
            <p:spPr bwMode="auto">
              <a:xfrm>
                <a:off x="1419225" y="5068886"/>
                <a:ext cx="506413" cy="152400"/>
              </a:xfrm>
              <a:prstGeom prst="rect">
                <a:avLst/>
              </a:prstGeom>
              <a:solidFill>
                <a:srgbClr val="E78503"/>
              </a:solidFill>
              <a:ln w="1270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</a:endParaRPr>
              </a:p>
            </p:txBody>
          </p:sp>
          <p:sp>
            <p:nvSpPr>
              <p:cNvPr id="92" name="AutoShape 26"/>
              <p:cNvSpPr>
                <a:spLocks noChangeArrowheads="1"/>
              </p:cNvSpPr>
              <p:nvPr/>
            </p:nvSpPr>
            <p:spPr bwMode="auto">
              <a:xfrm>
                <a:off x="3165475" y="4713286"/>
                <a:ext cx="503238" cy="508000"/>
              </a:xfrm>
              <a:prstGeom prst="rect">
                <a:avLst/>
              </a:prstGeom>
              <a:solidFill>
                <a:srgbClr val="E78503"/>
              </a:solidFill>
              <a:ln w="1270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</a:endParaRPr>
              </a:p>
            </p:txBody>
          </p:sp>
          <p:sp>
            <p:nvSpPr>
              <p:cNvPr id="93" name="AutoShape 27"/>
              <p:cNvSpPr>
                <a:spLocks noChangeArrowheads="1"/>
              </p:cNvSpPr>
              <p:nvPr/>
            </p:nvSpPr>
            <p:spPr bwMode="auto">
              <a:xfrm>
                <a:off x="4919663" y="4214811"/>
                <a:ext cx="506412" cy="1006475"/>
              </a:xfrm>
              <a:prstGeom prst="rect">
                <a:avLst/>
              </a:prstGeom>
              <a:solidFill>
                <a:srgbClr val="E78503"/>
              </a:solidFill>
              <a:ln w="1270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</a:endParaRPr>
              </a:p>
            </p:txBody>
          </p:sp>
          <p:sp>
            <p:nvSpPr>
              <p:cNvPr id="94" name="AutoShape 28"/>
              <p:cNvSpPr>
                <a:spLocks noChangeArrowheads="1"/>
              </p:cNvSpPr>
              <p:nvPr/>
            </p:nvSpPr>
            <p:spPr bwMode="auto">
              <a:xfrm>
                <a:off x="6664325" y="4063999"/>
                <a:ext cx="504825" cy="1157287"/>
              </a:xfrm>
              <a:prstGeom prst="rect">
                <a:avLst/>
              </a:prstGeom>
              <a:solidFill>
                <a:srgbClr val="E78503"/>
              </a:solidFill>
              <a:ln w="1270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</a:endParaRPr>
              </a:p>
            </p:txBody>
          </p:sp>
          <p:sp>
            <p:nvSpPr>
              <p:cNvPr id="12312" name="AutoShape 29"/>
              <p:cNvSpPr>
                <a:spLocks noChangeArrowheads="1"/>
              </p:cNvSpPr>
              <p:nvPr/>
            </p:nvSpPr>
            <p:spPr bwMode="auto">
              <a:xfrm>
                <a:off x="1925638" y="3965575"/>
                <a:ext cx="492125" cy="1255713"/>
              </a:xfrm>
              <a:prstGeom prst="rect">
                <a:avLst/>
              </a:prstGeom>
              <a:solidFill>
                <a:srgbClr val="FFC000"/>
              </a:solidFill>
              <a:ln w="12700" algn="ctr">
                <a:solidFill>
                  <a:srgbClr val="00003A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2313" name="AutoShape 30"/>
              <p:cNvSpPr>
                <a:spLocks noChangeArrowheads="1"/>
              </p:cNvSpPr>
              <p:nvPr/>
            </p:nvSpPr>
            <p:spPr bwMode="auto">
              <a:xfrm>
                <a:off x="3668713" y="4162425"/>
                <a:ext cx="506412" cy="1058863"/>
              </a:xfrm>
              <a:prstGeom prst="rect">
                <a:avLst/>
              </a:prstGeom>
              <a:solidFill>
                <a:srgbClr val="FFC000"/>
              </a:solidFill>
              <a:ln w="12700" algn="ctr">
                <a:solidFill>
                  <a:srgbClr val="00003A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2314" name="AutoShape 31"/>
              <p:cNvSpPr>
                <a:spLocks noChangeArrowheads="1"/>
              </p:cNvSpPr>
              <p:nvPr/>
            </p:nvSpPr>
            <p:spPr bwMode="auto">
              <a:xfrm>
                <a:off x="5426075" y="3556000"/>
                <a:ext cx="492125" cy="1665288"/>
              </a:xfrm>
              <a:prstGeom prst="rect">
                <a:avLst/>
              </a:prstGeom>
              <a:solidFill>
                <a:srgbClr val="FFC000"/>
              </a:solidFill>
              <a:ln w="12700" algn="ctr">
                <a:solidFill>
                  <a:srgbClr val="00003A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2315" name="AutoShape 32"/>
              <p:cNvSpPr>
                <a:spLocks noChangeArrowheads="1"/>
              </p:cNvSpPr>
              <p:nvPr/>
            </p:nvSpPr>
            <p:spPr bwMode="auto">
              <a:xfrm>
                <a:off x="7169150" y="3859213"/>
                <a:ext cx="495300" cy="1362075"/>
              </a:xfrm>
              <a:prstGeom prst="rect">
                <a:avLst/>
              </a:prstGeom>
              <a:solidFill>
                <a:srgbClr val="FFC000"/>
              </a:solidFill>
              <a:ln w="12700" algn="ctr">
                <a:solidFill>
                  <a:srgbClr val="00003A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9" name="Text Box 56"/>
              <p:cNvSpPr txBox="1">
                <a:spLocks noChangeArrowheads="1"/>
              </p:cNvSpPr>
              <p:nvPr/>
            </p:nvSpPr>
            <p:spPr bwMode="auto">
              <a:xfrm>
                <a:off x="1892300" y="3636962"/>
                <a:ext cx="54451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Text Box 56"/>
              <p:cNvSpPr txBox="1">
                <a:spLocks noChangeArrowheads="1"/>
              </p:cNvSpPr>
              <p:nvPr/>
            </p:nvSpPr>
            <p:spPr bwMode="auto">
              <a:xfrm>
                <a:off x="1397000" y="4743449"/>
                <a:ext cx="54451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Text Box 56"/>
              <p:cNvSpPr txBox="1">
                <a:spLocks noChangeArrowheads="1"/>
              </p:cNvSpPr>
              <p:nvPr/>
            </p:nvSpPr>
            <p:spPr bwMode="auto">
              <a:xfrm>
                <a:off x="3632200" y="3832225"/>
                <a:ext cx="54451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Text Box 56"/>
              <p:cNvSpPr txBox="1">
                <a:spLocks noChangeArrowheads="1"/>
              </p:cNvSpPr>
              <p:nvPr/>
            </p:nvSpPr>
            <p:spPr bwMode="auto">
              <a:xfrm>
                <a:off x="3136900" y="4376736"/>
                <a:ext cx="54451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Text Box 56"/>
              <p:cNvSpPr txBox="1">
                <a:spLocks noChangeArrowheads="1"/>
              </p:cNvSpPr>
              <p:nvPr/>
            </p:nvSpPr>
            <p:spPr bwMode="auto">
              <a:xfrm>
                <a:off x="5372100" y="3221037"/>
                <a:ext cx="54451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Text Box 56"/>
              <p:cNvSpPr txBox="1">
                <a:spLocks noChangeArrowheads="1"/>
              </p:cNvSpPr>
              <p:nvPr/>
            </p:nvSpPr>
            <p:spPr bwMode="auto">
              <a:xfrm>
                <a:off x="4876800" y="3881436"/>
                <a:ext cx="54451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Text Box 56"/>
              <p:cNvSpPr txBox="1">
                <a:spLocks noChangeArrowheads="1"/>
              </p:cNvSpPr>
              <p:nvPr/>
            </p:nvSpPr>
            <p:spPr bwMode="auto">
              <a:xfrm>
                <a:off x="7137400" y="3529012"/>
                <a:ext cx="54451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Text Box 56"/>
              <p:cNvSpPr txBox="1">
                <a:spLocks noChangeArrowheads="1"/>
              </p:cNvSpPr>
              <p:nvPr/>
            </p:nvSpPr>
            <p:spPr bwMode="auto">
              <a:xfrm>
                <a:off x="6629400" y="3730625"/>
                <a:ext cx="54451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24" name="Line 8"/>
              <p:cNvSpPr>
                <a:spLocks noChangeShapeType="1"/>
              </p:cNvSpPr>
              <p:nvPr/>
            </p:nvSpPr>
            <p:spPr bwMode="auto">
              <a:xfrm>
                <a:off x="1109663" y="2268538"/>
                <a:ext cx="0" cy="2952750"/>
              </a:xfrm>
              <a:prstGeom prst="line">
                <a:avLst/>
              </a:prstGeom>
              <a:noFill/>
              <a:ln w="25400">
                <a:solidFill>
                  <a:srgbClr val="00003A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5" name="Line 8"/>
              <p:cNvSpPr>
                <a:spLocks noChangeShapeType="1"/>
              </p:cNvSpPr>
              <p:nvPr/>
            </p:nvSpPr>
            <p:spPr bwMode="auto">
              <a:xfrm rot="-5400000">
                <a:off x="4520407" y="1801019"/>
                <a:ext cx="0" cy="6840537"/>
              </a:xfrm>
              <a:prstGeom prst="line">
                <a:avLst/>
              </a:prstGeom>
              <a:noFill/>
              <a:ln w="25400">
                <a:solidFill>
                  <a:srgbClr val="00003A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294" name="AutoShape 5"/>
            <p:cNvSpPr>
              <a:spLocks noChangeArrowheads="1"/>
            </p:cNvSpPr>
            <p:nvPr/>
          </p:nvSpPr>
          <p:spPr bwMode="auto">
            <a:xfrm>
              <a:off x="649288" y="839787"/>
              <a:ext cx="7826375" cy="4181475"/>
            </a:xfrm>
            <a:prstGeom prst="roundRect">
              <a:avLst>
                <a:gd name="adj" fmla="val 3231"/>
              </a:avLst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5" tIns="45713" rIns="91425" bIns="45713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40000"/>
                </a:lnSpc>
                <a:spcBef>
                  <a:spcPct val="0"/>
                </a:spcBef>
                <a:buClr>
                  <a:schemeClr val="bg1"/>
                </a:buClr>
                <a:buFontTx/>
                <a:buNone/>
              </a:pPr>
              <a:endParaRPr lang="zh-CN" altLang="en-US" sz="88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295" name="组合 34"/>
            <p:cNvGrpSpPr/>
            <p:nvPr/>
          </p:nvGrpSpPr>
          <p:grpSpPr bwMode="auto">
            <a:xfrm>
              <a:off x="1365250" y="692150"/>
              <a:ext cx="6445250" cy="647700"/>
              <a:chOff x="1365250" y="1190625"/>
              <a:chExt cx="6445250" cy="647700"/>
            </a:xfrm>
          </p:grpSpPr>
          <p:grpSp>
            <p:nvGrpSpPr>
              <p:cNvPr id="12296" name="组合 53"/>
              <p:cNvGrpSpPr/>
              <p:nvPr/>
            </p:nvGrpSpPr>
            <p:grpSpPr bwMode="auto">
              <a:xfrm>
                <a:off x="1365250" y="1190625"/>
                <a:ext cx="6445250" cy="647700"/>
                <a:chOff x="1465263" y="1820863"/>
                <a:chExt cx="4762541" cy="719137"/>
              </a:xfrm>
            </p:grpSpPr>
            <p:sp>
              <p:nvSpPr>
                <p:cNvPr id="12298" name="AutoShape 3"/>
                <p:cNvSpPr>
                  <a:spLocks noChangeArrowheads="1"/>
                </p:cNvSpPr>
                <p:nvPr/>
              </p:nvSpPr>
              <p:spPr bwMode="auto">
                <a:xfrm>
                  <a:off x="1465263" y="1820863"/>
                  <a:ext cx="4762541" cy="71913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C000"/>
                    </a:gs>
                    <a:gs pos="100000">
                      <a:srgbClr val="E78503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48" name="AutoShape 3"/>
                <p:cNvSpPr>
                  <a:spLocks noChangeArrowheads="1"/>
                </p:cNvSpPr>
                <p:nvPr/>
              </p:nvSpPr>
              <p:spPr bwMode="gray">
                <a:xfrm>
                  <a:off x="1465263" y="1930144"/>
                  <a:ext cx="4761368" cy="500576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25400" algn="ctr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2000">
                    <a:solidFill>
                      <a:schemeClr val="tx2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297" name="Rectangle 13"/>
              <p:cNvSpPr>
                <a:spLocks noChangeArrowheads="1"/>
              </p:cNvSpPr>
              <p:nvPr/>
            </p:nvSpPr>
            <p:spPr bwMode="auto">
              <a:xfrm>
                <a:off x="3725863" y="1314450"/>
                <a:ext cx="1724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decel="100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decel="100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卡拉赞\global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E:\卡拉赞\global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588"/>
            <a:ext cx="9144001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E:\卡拉赞\global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9525"/>
            <a:ext cx="9144001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E:\卡拉赞\global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588"/>
            <a:ext cx="9144001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E:\卡拉赞\global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E:\卡拉赞\global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2" r="39244" b="65218"/>
          <a:stretch>
            <a:fillRect/>
          </a:stretch>
        </p:blipFill>
        <p:spPr bwMode="auto">
          <a:xfrm>
            <a:off x="3011488" y="-1588"/>
            <a:ext cx="2541587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799013" y="1050925"/>
            <a:ext cx="36099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4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altLang="zh-CN" sz="4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215313" y="1141413"/>
            <a:ext cx="41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E78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1800">
              <a:solidFill>
                <a:srgbClr val="E78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E78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</a:t>
            </a:r>
            <a:endParaRPr lang="zh-CN" altLang="en-US" sz="1800">
              <a:solidFill>
                <a:srgbClr val="E78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134100" y="1809750"/>
            <a:ext cx="249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E78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1800">
              <a:solidFill>
                <a:srgbClr val="E78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3981450" y="1787525"/>
            <a:ext cx="4543425" cy="0"/>
          </a:xfrm>
          <a:prstGeom prst="line">
            <a:avLst/>
          </a:prstGeom>
          <a:ln>
            <a:solidFill>
              <a:srgbClr val="E785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WPS 演示</Application>
  <PresentationFormat>全屏显示(16:9)</PresentationFormat>
  <Paragraphs>140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10</cp:revision>
  <dcterms:created xsi:type="dcterms:W3CDTF">2011-01-20T06:16:00Z</dcterms:created>
  <dcterms:modified xsi:type="dcterms:W3CDTF">2018-08-28T08:45:59Z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