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6" r:id="rId3"/>
    <p:sldId id="259" r:id="rId5"/>
    <p:sldId id="257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微软雅黑" panose="020B0503020204020204" pitchFamily="34" charset="-122"/>
      <p:regular r:id="rId19"/>
    </p:embeddedFont>
    <p:embeddedFont>
      <p:font typeface="Berlin Sans FB Demi" panose="020E0802020502020306" pitchFamily="34" charset="0"/>
      <p:bold r:id="rId20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27E"/>
    <a:srgbClr val="66FFFF"/>
    <a:srgbClr val="DA0000"/>
    <a:srgbClr val="0062AC"/>
    <a:srgbClr val="E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92" autoAdjust="0"/>
    <p:restoredTop sz="94660"/>
  </p:normalViewPr>
  <p:slideViewPr>
    <p:cSldViewPr showGuides="1">
      <p:cViewPr varScale="1">
        <p:scale>
          <a:sx n="145" d="100"/>
          <a:sy n="145" d="100"/>
        </p:scale>
        <p:origin x="690" y="102"/>
      </p:cViewPr>
      <p:guideLst>
        <p:guide orient="horz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162F35B-E55F-4B27-9F75-92EDAC43E446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B2D561C-7ED5-4C16-A31C-CCE699539E2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4C6A528-9364-4C7A-BE44-EB471BC7969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47BC5D2-57CD-440A-AFB1-F998D411639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551F54-AFE6-40C8-AF42-D77511919E4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EF275-BF6E-4207-AE1E-45CBA8CF0B8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7A9BA-9C7D-4F38-9E07-CB6F37E93CD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7A541-D9FE-44DA-98FC-101ECEE60F0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2574AF-53A7-4C95-8998-0E0072D0388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D8D47-4044-4EFA-A797-7AD5F060345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BED709-18B7-49C6-BE29-63199147318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362D4-4323-4F49-91CF-9C26FE9F11A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585BCE-BFB0-4DE9-AECB-3FAE47CB199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0D8A4-CECF-412B-A1DF-87D8C235FFE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E38F7F-6E5F-4207-993C-A70011BC9BE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A5A9B-ABED-4A01-B38C-0442CD4E3D2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DF8D1-8738-4B1F-8645-ED07A981EB73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7DD7FE-4270-4263-BEF0-5A56974B412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6FBCD-050E-47FB-9804-80635ED8D8D9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D73671-3588-4755-8CF7-5971006CB5D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AD6CE6-176A-415C-959D-29A608CE2B3F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990BA2-DF9A-42A6-A785-26535ACE1E0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7E375A-C58F-4ADE-B5BC-E66C7CC45283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C4E40B-52AB-412D-9CE9-334A95D88C4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390F6-E18D-4749-9C5F-27884085CF6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19497-D8DD-474A-ADCA-EB446ADF62E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png"/><Relationship Id="rId14" Type="http://schemas.openxmlformats.org/officeDocument/2006/relationships/image" Target="../media/image2.png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D26554D-F467-423E-9935-98AC02C7C0B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8E47865-D538-487F-B5AB-5F07FED6E138}" type="slidenum">
              <a:rPr lang="zh-CN" altLang="en-US"/>
            </a:fld>
            <a:endParaRPr lang="zh-CN" altLang="en-US"/>
          </a:p>
        </p:txBody>
      </p:sp>
      <p:pic>
        <p:nvPicPr>
          <p:cNvPr id="7" name="Picture 3" descr="F:\tao\12副本.jpg"/>
          <p:cNvPicPr>
            <a:picLocks noChangeAspect="1" noChangeArrowheads="1"/>
          </p:cNvPicPr>
          <p:nvPr userDrawn="1"/>
        </p:nvPicPr>
        <p:blipFill>
          <a:blip r:embed="rId13" cstate="email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1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68000"/>
                </a:schemeClr>
              </a:gs>
              <a:gs pos="48000">
                <a:schemeClr val="bg1">
                  <a:alpha val="81000"/>
                </a:schemeClr>
              </a:gs>
              <a:gs pos="100000">
                <a:schemeClr val="bg1">
                  <a:shade val="100000"/>
                  <a:satMod val="115000"/>
                  <a:alpha val="2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4641850"/>
            <a:ext cx="9144000" cy="501650"/>
          </a:xfrm>
          <a:prstGeom prst="rect">
            <a:avLst/>
          </a:prstGeom>
          <a:gradFill flip="none" rotWithShape="1">
            <a:gsLst>
              <a:gs pos="0">
                <a:srgbClr val="00427E"/>
              </a:gs>
              <a:gs pos="39000">
                <a:srgbClr val="00B0F0">
                  <a:shade val="67500"/>
                  <a:satMod val="115000"/>
                  <a:lumMod val="91000"/>
                </a:srgbClr>
              </a:gs>
              <a:gs pos="97917">
                <a:srgbClr val="00B0F0">
                  <a:shade val="100000"/>
                  <a:satMod val="115000"/>
                  <a:lumMod val="31000"/>
                  <a:lumOff val="69000"/>
                </a:srgbClr>
              </a:gs>
              <a:gs pos="79000">
                <a:srgbClr val="00B0F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250825" y="468313"/>
            <a:ext cx="8883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7" name="Picture 5" descr="F:\tao\ghhjgkhj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03" t="8299" r="52829" b="46758"/>
          <a:stretch>
            <a:fillRect/>
          </a:stretch>
        </p:blipFill>
        <p:spPr bwMode="auto">
          <a:xfrm>
            <a:off x="8355013" y="4441825"/>
            <a:ext cx="7889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椭圆 1"/>
          <p:cNvSpPr/>
          <p:nvPr userDrawn="1"/>
        </p:nvSpPr>
        <p:spPr>
          <a:xfrm>
            <a:off x="-305180" y="4761053"/>
            <a:ext cx="10258526" cy="599508"/>
          </a:xfrm>
          <a:custGeom>
            <a:avLst/>
            <a:gdLst>
              <a:gd name="connsiteX0" fmla="*/ 0 w 10801200"/>
              <a:gd name="connsiteY0" fmla="*/ 471749 h 943497"/>
              <a:gd name="connsiteX1" fmla="*/ 5400600 w 10801200"/>
              <a:gd name="connsiteY1" fmla="*/ 0 h 943497"/>
              <a:gd name="connsiteX2" fmla="*/ 10801200 w 10801200"/>
              <a:gd name="connsiteY2" fmla="*/ 471749 h 943497"/>
              <a:gd name="connsiteX3" fmla="*/ 5400600 w 10801200"/>
              <a:gd name="connsiteY3" fmla="*/ 943498 h 943497"/>
              <a:gd name="connsiteX4" fmla="*/ 0 w 10801200"/>
              <a:gd name="connsiteY4" fmla="*/ 471749 h 943497"/>
              <a:gd name="connsiteX0-1" fmla="*/ 0 w 11206365"/>
              <a:gd name="connsiteY0-2" fmla="*/ 475478 h 947227"/>
              <a:gd name="connsiteX1-3" fmla="*/ 5400600 w 11206365"/>
              <a:gd name="connsiteY1-4" fmla="*/ 3729 h 947227"/>
              <a:gd name="connsiteX2-5" fmla="*/ 10213108 w 11206365"/>
              <a:gd name="connsiteY2-6" fmla="*/ 266364 h 947227"/>
              <a:gd name="connsiteX3-7" fmla="*/ 10801200 w 11206365"/>
              <a:gd name="connsiteY3-8" fmla="*/ 475478 h 947227"/>
              <a:gd name="connsiteX4-9" fmla="*/ 5400600 w 11206365"/>
              <a:gd name="connsiteY4-10" fmla="*/ 947227 h 947227"/>
              <a:gd name="connsiteX5" fmla="*/ 0 w 11206365"/>
              <a:gd name="connsiteY5" fmla="*/ 475478 h 947227"/>
              <a:gd name="connsiteX0-11" fmla="*/ 0 w 11206365"/>
              <a:gd name="connsiteY0-12" fmla="*/ 481130 h 952879"/>
              <a:gd name="connsiteX1-13" fmla="*/ 5400600 w 11206365"/>
              <a:gd name="connsiteY1-14" fmla="*/ 9381 h 952879"/>
              <a:gd name="connsiteX2-15" fmla="*/ 10213108 w 11206365"/>
              <a:gd name="connsiteY2-16" fmla="*/ 272016 h 952879"/>
              <a:gd name="connsiteX3-17" fmla="*/ 10801200 w 11206365"/>
              <a:gd name="connsiteY3-18" fmla="*/ 481130 h 952879"/>
              <a:gd name="connsiteX4-19" fmla="*/ 5400600 w 11206365"/>
              <a:gd name="connsiteY4-20" fmla="*/ 952879 h 952879"/>
              <a:gd name="connsiteX5-21" fmla="*/ 0 w 11206365"/>
              <a:gd name="connsiteY5-22" fmla="*/ 481130 h 952879"/>
              <a:gd name="connsiteX0-23" fmla="*/ 0 w 10213108"/>
              <a:gd name="connsiteY0-24" fmla="*/ 481130 h 956188"/>
              <a:gd name="connsiteX1-25" fmla="*/ 5400600 w 10213108"/>
              <a:gd name="connsiteY1-26" fmla="*/ 9381 h 956188"/>
              <a:gd name="connsiteX2-27" fmla="*/ 10213108 w 10213108"/>
              <a:gd name="connsiteY2-28" fmla="*/ 272016 h 956188"/>
              <a:gd name="connsiteX3-29" fmla="*/ 5400600 w 10213108"/>
              <a:gd name="connsiteY3-30" fmla="*/ 952879 h 956188"/>
              <a:gd name="connsiteX4-31" fmla="*/ 0 w 10213108"/>
              <a:gd name="connsiteY4-32" fmla="*/ 481130 h 956188"/>
              <a:gd name="connsiteX0-33" fmla="*/ 525238 w 10738346"/>
              <a:gd name="connsiteY0-34" fmla="*/ 481130 h 959358"/>
              <a:gd name="connsiteX1-35" fmla="*/ 5925838 w 10738346"/>
              <a:gd name="connsiteY1-36" fmla="*/ 9381 h 959358"/>
              <a:gd name="connsiteX2-37" fmla="*/ 10738346 w 10738346"/>
              <a:gd name="connsiteY2-38" fmla="*/ 272016 h 959358"/>
              <a:gd name="connsiteX3-39" fmla="*/ 5925838 w 10738346"/>
              <a:gd name="connsiteY3-40" fmla="*/ 952879 h 959358"/>
              <a:gd name="connsiteX4-41" fmla="*/ 818843 w 10738346"/>
              <a:gd name="connsiteY4-42" fmla="*/ 607681 h 959358"/>
              <a:gd name="connsiteX5-43" fmla="*/ 525238 w 10738346"/>
              <a:gd name="connsiteY5-44" fmla="*/ 481130 h 959358"/>
              <a:gd name="connsiteX0-45" fmla="*/ 419506 w 10632614"/>
              <a:gd name="connsiteY0-46" fmla="*/ 481130 h 959358"/>
              <a:gd name="connsiteX1-47" fmla="*/ 5820106 w 10632614"/>
              <a:gd name="connsiteY1-48" fmla="*/ 9381 h 959358"/>
              <a:gd name="connsiteX2-49" fmla="*/ 10632614 w 10632614"/>
              <a:gd name="connsiteY2-50" fmla="*/ 272016 h 959358"/>
              <a:gd name="connsiteX3-51" fmla="*/ 5820106 w 10632614"/>
              <a:gd name="connsiteY3-52" fmla="*/ 952879 h 959358"/>
              <a:gd name="connsiteX4-53" fmla="*/ 713111 w 10632614"/>
              <a:gd name="connsiteY4-54" fmla="*/ 607681 h 959358"/>
              <a:gd name="connsiteX5-55" fmla="*/ 419506 w 10632614"/>
              <a:gd name="connsiteY5-56" fmla="*/ 481130 h 959358"/>
              <a:gd name="connsiteX0-57" fmla="*/ 0 w 10213108"/>
              <a:gd name="connsiteY0-58" fmla="*/ 481130 h 955306"/>
              <a:gd name="connsiteX1-59" fmla="*/ 5400600 w 10213108"/>
              <a:gd name="connsiteY1-60" fmla="*/ 9381 h 955306"/>
              <a:gd name="connsiteX2-61" fmla="*/ 10213108 w 10213108"/>
              <a:gd name="connsiteY2-62" fmla="*/ 272016 h 955306"/>
              <a:gd name="connsiteX3-63" fmla="*/ 5400600 w 10213108"/>
              <a:gd name="connsiteY3-64" fmla="*/ 952879 h 955306"/>
              <a:gd name="connsiteX4-65" fmla="*/ 0 w 10213108"/>
              <a:gd name="connsiteY4-66" fmla="*/ 481130 h 955306"/>
              <a:gd name="connsiteX0-67" fmla="*/ 5400600 w 10213108"/>
              <a:gd name="connsiteY0-68" fmla="*/ 952879 h 1044319"/>
              <a:gd name="connsiteX1-69" fmla="*/ 0 w 10213108"/>
              <a:gd name="connsiteY1-70" fmla="*/ 481130 h 1044319"/>
              <a:gd name="connsiteX2-71" fmla="*/ 5400600 w 10213108"/>
              <a:gd name="connsiteY2-72" fmla="*/ 9381 h 1044319"/>
              <a:gd name="connsiteX3-73" fmla="*/ 10213108 w 10213108"/>
              <a:gd name="connsiteY3-74" fmla="*/ 272016 h 1044319"/>
              <a:gd name="connsiteX4-75" fmla="*/ 5492040 w 10213108"/>
              <a:gd name="connsiteY4-76" fmla="*/ 1044319 h 1044319"/>
              <a:gd name="connsiteX0-77" fmla="*/ 5400600 w 10213108"/>
              <a:gd name="connsiteY0-78" fmla="*/ 952879 h 955306"/>
              <a:gd name="connsiteX1-79" fmla="*/ 0 w 10213108"/>
              <a:gd name="connsiteY1-80" fmla="*/ 481130 h 955306"/>
              <a:gd name="connsiteX2-81" fmla="*/ 5400600 w 10213108"/>
              <a:gd name="connsiteY2-82" fmla="*/ 9381 h 955306"/>
              <a:gd name="connsiteX3-83" fmla="*/ 10213108 w 10213108"/>
              <a:gd name="connsiteY3-84" fmla="*/ 272016 h 955306"/>
              <a:gd name="connsiteX0-85" fmla="*/ 0 w 10213108"/>
              <a:gd name="connsiteY0-86" fmla="*/ 481130 h 481130"/>
              <a:gd name="connsiteX1-87" fmla="*/ 5400600 w 10213108"/>
              <a:gd name="connsiteY1-88" fmla="*/ 9381 h 481130"/>
              <a:gd name="connsiteX2-89" fmla="*/ 10213108 w 10213108"/>
              <a:gd name="connsiteY2-90" fmla="*/ 272016 h 481130"/>
              <a:gd name="connsiteX0-91" fmla="*/ 0 w 10213108"/>
              <a:gd name="connsiteY0-92" fmla="*/ 535751 h 535751"/>
              <a:gd name="connsiteX1-93" fmla="*/ 5365876 w 10213108"/>
              <a:gd name="connsiteY1-94" fmla="*/ 6129 h 535751"/>
              <a:gd name="connsiteX2-95" fmla="*/ 10213108 w 10213108"/>
              <a:gd name="connsiteY2-96" fmla="*/ 326637 h 535751"/>
              <a:gd name="connsiteX0-97" fmla="*/ 0 w 10213108"/>
              <a:gd name="connsiteY0-98" fmla="*/ 530609 h 530609"/>
              <a:gd name="connsiteX1-99" fmla="*/ 5365876 w 10213108"/>
              <a:gd name="connsiteY1-100" fmla="*/ 987 h 530609"/>
              <a:gd name="connsiteX2-101" fmla="*/ 10213108 w 10213108"/>
              <a:gd name="connsiteY2-102" fmla="*/ 321495 h 530609"/>
              <a:gd name="connsiteX0-103" fmla="*/ 0 w 10213108"/>
              <a:gd name="connsiteY0-104" fmla="*/ 530609 h 530609"/>
              <a:gd name="connsiteX1-105" fmla="*/ 5365876 w 10213108"/>
              <a:gd name="connsiteY1-106" fmla="*/ 987 h 530609"/>
              <a:gd name="connsiteX2-107" fmla="*/ 10213108 w 10213108"/>
              <a:gd name="connsiteY2-108" fmla="*/ 321495 h 530609"/>
              <a:gd name="connsiteX0-109" fmla="*/ 0 w 10305706"/>
              <a:gd name="connsiteY0-110" fmla="*/ 542184 h 542184"/>
              <a:gd name="connsiteX1-111" fmla="*/ 5458474 w 10305706"/>
              <a:gd name="connsiteY1-112" fmla="*/ 987 h 542184"/>
              <a:gd name="connsiteX2-113" fmla="*/ 10305706 w 10305706"/>
              <a:gd name="connsiteY2-114" fmla="*/ 321495 h 542184"/>
              <a:gd name="connsiteX0-115" fmla="*/ 0 w 10305706"/>
              <a:gd name="connsiteY0-116" fmla="*/ 576668 h 576668"/>
              <a:gd name="connsiteX1-117" fmla="*/ 5481623 w 10305706"/>
              <a:gd name="connsiteY1-118" fmla="*/ 746 h 576668"/>
              <a:gd name="connsiteX2-119" fmla="*/ 10305706 w 10305706"/>
              <a:gd name="connsiteY2-120" fmla="*/ 355979 h 576668"/>
              <a:gd name="connsiteX0-121" fmla="*/ 0 w 10398303"/>
              <a:gd name="connsiteY0-122" fmla="*/ 474301 h 474301"/>
              <a:gd name="connsiteX1-123" fmla="*/ 5574220 w 10398303"/>
              <a:gd name="connsiteY1-124" fmla="*/ 746 h 474301"/>
              <a:gd name="connsiteX2-125" fmla="*/ 10398303 w 10398303"/>
              <a:gd name="connsiteY2-126" fmla="*/ 355979 h 474301"/>
              <a:gd name="connsiteX0-127" fmla="*/ 0 w 10398303"/>
              <a:gd name="connsiteY0-128" fmla="*/ 512528 h 512528"/>
              <a:gd name="connsiteX1-129" fmla="*/ 5527921 w 10398303"/>
              <a:gd name="connsiteY1-130" fmla="*/ 586 h 512528"/>
              <a:gd name="connsiteX2-131" fmla="*/ 10398303 w 10398303"/>
              <a:gd name="connsiteY2-132" fmla="*/ 394206 h 512528"/>
              <a:gd name="connsiteX0-133" fmla="*/ 0 w 9761696"/>
              <a:gd name="connsiteY0-134" fmla="*/ 422958 h 422958"/>
              <a:gd name="connsiteX1-135" fmla="*/ 4891314 w 9761696"/>
              <a:gd name="connsiteY1-136" fmla="*/ 586 h 422958"/>
              <a:gd name="connsiteX2-137" fmla="*/ 9761696 w 9761696"/>
              <a:gd name="connsiteY2-138" fmla="*/ 394206 h 422958"/>
              <a:gd name="connsiteX0-139" fmla="*/ 0 w 9761696"/>
              <a:gd name="connsiteY0-140" fmla="*/ 422958 h 422958"/>
              <a:gd name="connsiteX1-141" fmla="*/ 4891314 w 9761696"/>
              <a:gd name="connsiteY1-142" fmla="*/ 586 h 422958"/>
              <a:gd name="connsiteX2-143" fmla="*/ 9761696 w 9761696"/>
              <a:gd name="connsiteY2-144" fmla="*/ 394206 h 422958"/>
              <a:gd name="connsiteX0-145" fmla="*/ 0 w 9796421"/>
              <a:gd name="connsiteY0-146" fmla="*/ 422653 h 585839"/>
              <a:gd name="connsiteX1-147" fmla="*/ 4891314 w 9796421"/>
              <a:gd name="connsiteY1-148" fmla="*/ 281 h 585839"/>
              <a:gd name="connsiteX2-149" fmla="*/ 9796421 w 9796421"/>
              <a:gd name="connsiteY2-150" fmla="*/ 585839 h 585839"/>
              <a:gd name="connsiteX0-151" fmla="*/ 0 w 9796421"/>
              <a:gd name="connsiteY0-152" fmla="*/ 422993 h 586179"/>
              <a:gd name="connsiteX1-153" fmla="*/ 4891314 w 9796421"/>
              <a:gd name="connsiteY1-154" fmla="*/ 621 h 586179"/>
              <a:gd name="connsiteX2-155" fmla="*/ 9796421 w 9796421"/>
              <a:gd name="connsiteY2-156" fmla="*/ 586179 h 586179"/>
              <a:gd name="connsiteX0-157" fmla="*/ 0 w 9988002"/>
              <a:gd name="connsiteY0-158" fmla="*/ 422800 h 662761"/>
              <a:gd name="connsiteX1-159" fmla="*/ 4891314 w 9988002"/>
              <a:gd name="connsiteY1-160" fmla="*/ 428 h 662761"/>
              <a:gd name="connsiteX2-161" fmla="*/ 9988002 w 9988002"/>
              <a:gd name="connsiteY2-162" fmla="*/ 662761 h 6627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9988002" h="662761">
                <a:moveTo>
                  <a:pt x="0" y="422800"/>
                </a:moveTo>
                <a:cubicBezTo>
                  <a:pt x="746994" y="289582"/>
                  <a:pt x="1839197" y="23578"/>
                  <a:pt x="4891314" y="428"/>
                </a:cubicBezTo>
                <a:cubicBezTo>
                  <a:pt x="6616648" y="-11274"/>
                  <a:pt x="8671214" y="217355"/>
                  <a:pt x="9988002" y="662761"/>
                </a:cubicBezTo>
              </a:path>
            </a:pathLst>
          </a:custGeom>
          <a:gradFill flip="none" rotWithShape="1">
            <a:gsLst>
              <a:gs pos="0">
                <a:schemeClr val="bg1">
                  <a:alpha val="31000"/>
                </a:schemeClr>
              </a:gs>
              <a:gs pos="50000">
                <a:srgbClr val="00B0F0">
                  <a:alpha val="20000"/>
                </a:srgb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effectLst>
            <a:glow rad="88900">
              <a:schemeClr val="bg1">
                <a:alpha val="2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3" name="Picture 3" descr="F:\tao\asfafs.png"/>
          <p:cNvPicPr>
            <a:picLocks noChangeAspect="1" noChangeArrowheads="1"/>
          </p:cNvPicPr>
          <p:nvPr userDrawn="1"/>
        </p:nvPicPr>
        <p:blipFill rotWithShape="1">
          <a:blip r:embed="rId15"/>
          <a:srcRect l="6270" t="35425" r="33402" b="6325"/>
          <a:stretch>
            <a:fillRect/>
          </a:stretch>
        </p:blipFill>
        <p:spPr bwMode="auto">
          <a:xfrm>
            <a:off x="39688" y="4448175"/>
            <a:ext cx="1363662" cy="741363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/>
          <p:cNvSpPr/>
          <p:nvPr userDrawn="1"/>
        </p:nvSpPr>
        <p:spPr>
          <a:xfrm>
            <a:off x="250825" y="441325"/>
            <a:ext cx="360363" cy="73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4" Type="http://schemas.openxmlformats.org/officeDocument/2006/relationships/notesSlide" Target="../notesSlides/notesSlide1.xml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14.png"/><Relationship Id="rId11" Type="http://schemas.openxmlformats.org/officeDocument/2006/relationships/image" Target="../media/image13.png"/><Relationship Id="rId10" Type="http://schemas.openxmlformats.org/officeDocument/2006/relationships/image" Target="../media/image12.jpe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4" Type="http://schemas.openxmlformats.org/officeDocument/2006/relationships/notesSlide" Target="../notesSlides/notesSlide2.xml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14.png"/><Relationship Id="rId11" Type="http://schemas.openxmlformats.org/officeDocument/2006/relationships/image" Target="../media/image13.png"/><Relationship Id="rId10" Type="http://schemas.openxmlformats.org/officeDocument/2006/relationships/image" Target="../media/image12.jpe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:\tao\fggfhh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0" y="0"/>
            <a:ext cx="9144000" cy="5151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4" name="Picture 5" descr="F:\tao\ghhjgkhj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" t="-36926" r="4819" b="-30164"/>
          <a:stretch>
            <a:fillRect/>
          </a:stretch>
        </p:blipFill>
        <p:spPr bwMode="auto">
          <a:xfrm>
            <a:off x="-1963738" y="2486025"/>
            <a:ext cx="3600451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F:\tao\12副本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37" t="48268" b="15263"/>
          <a:stretch>
            <a:fillRect/>
          </a:stretch>
        </p:blipFill>
        <p:spPr bwMode="auto">
          <a:xfrm>
            <a:off x="5965825" y="2486025"/>
            <a:ext cx="3178175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3" descr="F:\tao\142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7"/>
          <a:stretch>
            <a:fillRect/>
          </a:stretch>
        </p:blipFill>
        <p:spPr bwMode="auto">
          <a:xfrm>
            <a:off x="0" y="3214688"/>
            <a:ext cx="9144000" cy="193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F:\tao\shjhhk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56" t="66502" r="11308"/>
          <a:stretch>
            <a:fillRect/>
          </a:stretch>
        </p:blipFill>
        <p:spPr bwMode="auto">
          <a:xfrm>
            <a:off x="2547938" y="3425825"/>
            <a:ext cx="5562600" cy="172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F:\tao\sdgghh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502" r="30229"/>
          <a:stretch>
            <a:fillRect/>
          </a:stretch>
        </p:blipFill>
        <p:spPr bwMode="auto">
          <a:xfrm>
            <a:off x="9525" y="3425825"/>
            <a:ext cx="6380163" cy="172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 descr="F:\tao\asfaf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9" t="34752" r="33578" b="1906"/>
          <a:stretch>
            <a:fillRect/>
          </a:stretch>
        </p:blipFill>
        <p:spPr bwMode="auto">
          <a:xfrm>
            <a:off x="509588" y="1790700"/>
            <a:ext cx="5564187" cy="326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 descr="F:\tao\gfhhjj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62" r="9579" b="35725"/>
          <a:stretch>
            <a:fillRect/>
          </a:stretch>
        </p:blipFill>
        <p:spPr bwMode="auto">
          <a:xfrm>
            <a:off x="4870450" y="0"/>
            <a:ext cx="3397250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矩形 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1000"/>
                </a:schemeClr>
              </a:gs>
              <a:gs pos="27000">
                <a:schemeClr val="bg1">
                  <a:alpha val="29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34" name="Picture 10" descr="F:\tao\hjkky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30" t="36703" r="34763" b="38441"/>
          <a:stretch>
            <a:fillRect/>
          </a:stretch>
        </p:blipFill>
        <p:spPr bwMode="auto">
          <a:xfrm>
            <a:off x="4976813" y="1885950"/>
            <a:ext cx="989012" cy="127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3" descr="F:\tao\12副本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椭圆 41"/>
          <p:cNvSpPr/>
          <p:nvPr/>
        </p:nvSpPr>
        <p:spPr>
          <a:xfrm>
            <a:off x="7465551" y="706582"/>
            <a:ext cx="609054" cy="609054"/>
          </a:xfrm>
          <a:prstGeom prst="ellipse">
            <a:avLst/>
          </a:prstGeom>
          <a:solidFill>
            <a:schemeClr val="bg1">
              <a:alpha val="1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7532688" y="995363"/>
            <a:ext cx="220662" cy="220662"/>
          </a:xfrm>
          <a:prstGeom prst="ellipse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7054850" y="1268413"/>
            <a:ext cx="220663" cy="220662"/>
          </a:xfrm>
          <a:prstGeom prst="ellipse">
            <a:avLst/>
          </a:prstGeom>
          <a:solidFill>
            <a:srgbClr val="FFC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7259022" y="1252267"/>
            <a:ext cx="110111" cy="110111"/>
          </a:xfrm>
          <a:prstGeom prst="ellipse">
            <a:avLst/>
          </a:prstGeom>
          <a:solidFill>
            <a:schemeClr val="bg1">
              <a:alpha val="69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8426527" y="479481"/>
            <a:ext cx="193771" cy="193771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bg1">
                  <a:alpha val="28000"/>
                </a:schemeClr>
              </a:gs>
              <a:gs pos="100000">
                <a:schemeClr val="bg1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8535988" y="315913"/>
            <a:ext cx="292100" cy="292100"/>
          </a:xfrm>
          <a:prstGeom prst="ellipse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6233104" y="1272597"/>
            <a:ext cx="937002" cy="937002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bg1">
                  <a:alpha val="10000"/>
                </a:schemeClr>
              </a:gs>
              <a:gs pos="100000">
                <a:schemeClr val="bg1">
                  <a:alpha val="2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33" name="Picture 9" descr="F:\tao\ghhjgkhj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08" r="47523" b="-2"/>
          <a:stretch>
            <a:fillRect/>
          </a:stretch>
        </p:blipFill>
        <p:spPr bwMode="auto">
          <a:xfrm>
            <a:off x="3954463" y="0"/>
            <a:ext cx="5189537" cy="316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1" name="直接连接符 60"/>
          <p:cNvCxnSpPr/>
          <p:nvPr/>
        </p:nvCxnSpPr>
        <p:spPr>
          <a:xfrm>
            <a:off x="450850" y="700088"/>
            <a:ext cx="36004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副标题 2"/>
          <p:cNvSpPr txBox="1"/>
          <p:nvPr/>
        </p:nvSpPr>
        <p:spPr bwMode="auto">
          <a:xfrm>
            <a:off x="939800" y="979488"/>
            <a:ext cx="23383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适用于商务及相关类别演示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 bwMode="auto">
          <a:xfrm>
            <a:off x="649288" y="627063"/>
            <a:ext cx="2986087" cy="461962"/>
            <a:chOff x="649786" y="627534"/>
            <a:chExt cx="2986110" cy="461665"/>
          </a:xfrm>
        </p:grpSpPr>
        <p:sp>
          <p:nvSpPr>
            <p:cNvPr id="59" name="矩形 58"/>
            <p:cNvSpPr/>
            <p:nvPr/>
          </p:nvSpPr>
          <p:spPr>
            <a:xfrm>
              <a:off x="3051692" y="741761"/>
              <a:ext cx="533404" cy="250664"/>
            </a:xfrm>
            <a:prstGeom prst="rect">
              <a:avLst/>
            </a:prstGeom>
            <a:solidFill>
              <a:srgbClr val="E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2" name="TextBox 23"/>
            <p:cNvSpPr txBox="1">
              <a:spLocks noChangeArrowheads="1"/>
            </p:cNvSpPr>
            <p:nvPr/>
          </p:nvSpPr>
          <p:spPr bwMode="auto">
            <a:xfrm>
              <a:off x="649786" y="627534"/>
              <a:ext cx="244318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spc="200" dirty="0">
                  <a:solidFill>
                    <a:schemeClr val="bg1"/>
                  </a:solidFill>
                  <a:latin typeface="Berlin Sans FB Demi" panose="020E0802020502020306" pitchFamily="34" charset="0"/>
                  <a:ea typeface="微软雅黑" panose="020B0503020204020204" pitchFamily="34" charset="-122"/>
                </a:rPr>
                <a:t>POWERPOINT</a:t>
              </a:r>
              <a:endParaRPr lang="zh-CN" altLang="zh-CN" sz="2400" b="1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38" name="矩形 63"/>
            <p:cNvSpPr>
              <a:spLocks noChangeArrowheads="1"/>
            </p:cNvSpPr>
            <p:nvPr/>
          </p:nvSpPr>
          <p:spPr bwMode="auto">
            <a:xfrm>
              <a:off x="2979947" y="682916"/>
              <a:ext cx="65594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 板</a:t>
              </a:r>
              <a:endParaRPr lang="zh-CN" altLang="zh-CN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0" y="4875213"/>
            <a:ext cx="7596188" cy="73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5" name="Picture 4" descr="F:\tao\LOGO白副本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3" y="4803775"/>
            <a:ext cx="536575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矩形 35"/>
          <p:cNvSpPr/>
          <p:nvPr/>
        </p:nvSpPr>
        <p:spPr>
          <a:xfrm>
            <a:off x="8243888" y="4875213"/>
            <a:ext cx="900112" cy="73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 bwMode="auto">
          <a:xfrm>
            <a:off x="0" y="4929188"/>
            <a:ext cx="9144000" cy="34925"/>
            <a:chOff x="0" y="4928499"/>
            <a:chExt cx="9144408" cy="36000"/>
          </a:xfrm>
        </p:grpSpPr>
        <p:sp>
          <p:nvSpPr>
            <p:cNvPr id="37" name="矩形 36"/>
            <p:cNvSpPr/>
            <p:nvPr/>
          </p:nvSpPr>
          <p:spPr>
            <a:xfrm>
              <a:off x="0" y="4928499"/>
              <a:ext cx="7596527" cy="36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8244256" y="4928499"/>
              <a:ext cx="900152" cy="36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89 -0.00247 C 0.05382 -0.02315 0.2316 -0.10954 0.37188 -0.12898 C 0.55851 -0.15459 0.67414 -0.15027 0.83212 -0.11818 C 0.99011 -0.08609 1.04862 -0.05061 1.10556 -0.03271 " pathEditMode="relative" rAng="0" ptsTypes="assa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764" y="-762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8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3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ntr" presetSubtype="1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64" presetClass="path" presetSubtype="0" autoRev="1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4.16667E-6 -4.5679E-6 L 4.16667E-6 -0.00833 " pathEditMode="relative" rAng="0" ptsTypes="AA">
                                      <p:cBhvr>
                                        <p:cTn id="30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2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utoRev="1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0 -1.93887E-6 L 0 0.02069 " pathEditMode="relative" rAng="0" ptsTypes="AA">
                                      <p:cBhvr>
                                        <p:cTn id="32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19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6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8.33333E-7 1.94625E-6 L 0.06233 0.06024 " pathEditMode="relative" rAng="0" ptsTypes="AA">
                                      <p:cBhvr>
                                        <p:cTn id="61" dur="2000" spd="-100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8" y="2997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2.77778E-6 2.85141E-6 L 0.16233 0.15508 " pathEditMode="relative" rAng="0" ptsTypes="AA">
                                      <p:cBhvr>
                                        <p:cTn id="65" dur="20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08" y="7754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1.94444E-6 -8.71177E-7 L 0.07795 0.07291 " pathEditMode="relative" rAng="0" ptsTypes="AA">
                                      <p:cBhvr>
                                        <p:cTn id="69" dur="200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89" y="3645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2.5E-6 -4.03769E-6 L 0.27761 0.26043 " pathEditMode="relative" rAng="0" ptsTypes="AA">
                                      <p:cBhvr>
                                        <p:cTn id="73" dur="2000" spd="-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72" y="13006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3.05556E-6 4.78838E-7 L 0.23073 0.21779 " pathEditMode="relative" rAng="0" ptsTypes="AA">
                                      <p:cBhvr>
                                        <p:cTn id="77" dur="20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28" y="10874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3.88889E-6 -3.90176E-6 L 0.18004 0.17517 " pathEditMode="relative" rAng="0" ptsTypes="AA">
                                      <p:cBhvr>
                                        <p:cTn id="81" dur="20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93" y="8743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3.61111E-6 2.23973E-6 L 0.21788 0.18875 " pathEditMode="relative" rAng="0" ptsTypes="AA">
                                      <p:cBhvr>
                                        <p:cTn id="85" dur="20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85" y="9422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2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4" presetClass="entr" presetSubtype="10" fill="hold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6" presetClass="entr" presetSubtype="21" fill="hold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18" grpId="1" animBg="1"/>
      <p:bldP spid="43" grpId="0" animBg="1"/>
      <p:bldP spid="43" grpId="1" animBg="1"/>
      <p:bldP spid="45" grpId="0" animBg="1"/>
      <p:bldP spid="45" grpId="1" animBg="1"/>
      <p:bldP spid="54" grpId="0" animBg="1"/>
      <p:bldP spid="54" grpId="1" animBg="1"/>
      <p:bldP spid="63" grpId="0"/>
      <p:bldP spid="34" grpId="0" animBg="1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33400" y="147638"/>
            <a:ext cx="7159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前 言</a:t>
            </a:r>
            <a:endParaRPr lang="zh-CN" altLang="en-US" sz="1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478458" y="1235712"/>
            <a:ext cx="6187084" cy="2560173"/>
            <a:chOff x="1547665" y="1235712"/>
            <a:chExt cx="6187084" cy="256017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" name="图文框 6"/>
            <p:cNvSpPr/>
            <p:nvPr/>
          </p:nvSpPr>
          <p:spPr>
            <a:xfrm>
              <a:off x="1547665" y="1235712"/>
              <a:ext cx="6187084" cy="2560173"/>
            </a:xfrm>
            <a:prstGeom prst="frame">
              <a:avLst>
                <a:gd name="adj1" fmla="val 7520"/>
              </a:avLst>
            </a:pr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25400" algn="ctr">
              <a:noFill/>
              <a:round/>
            </a:ln>
            <a:effectLst/>
            <a:scene3d>
              <a:camera prst="orthographicFront">
                <a:rot lat="0" lon="0" rev="0"/>
              </a:camera>
              <a:lightRig rig="contrasting" dir="t"/>
            </a:scene3d>
            <a:sp3d prstMaterial="matte">
              <a:bevelT w="88900" h="88900"/>
            </a:sp3d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1670195" y="1363670"/>
              <a:ext cx="5942024" cy="2304256"/>
            </a:xfrm>
            <a:prstGeom prst="roundRect">
              <a:avLst>
                <a:gd name="adj" fmla="val 794"/>
              </a:avLst>
            </a:prstGeom>
            <a:solidFill>
              <a:schemeClr val="bg1">
                <a:alpha val="13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1747838" y="1514475"/>
            <a:ext cx="5648325" cy="2030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4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4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sz="14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4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sz="14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4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sz="14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4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sz="14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4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sz="14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en-US" altLang="zh-CN" sz="1400" spc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4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4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sz="14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4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sz="14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4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sz="14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4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sz="140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</a:t>
            </a:r>
            <a:endParaRPr lang="zh-CN" sz="1400" spc="1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1026" name="Picture 2" descr="\\A\锐普素材库 (f)\png图标\新图标汇总\200711471040358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3" y="3067050"/>
            <a:ext cx="8699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533400" y="147638"/>
            <a:ext cx="7159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前 言</a:t>
            </a:r>
            <a:endParaRPr lang="zh-CN" altLang="en-US" sz="1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33400" y="147638"/>
            <a:ext cx="7159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zh-CN" altLang="en-US" sz="1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564606" y="1059582"/>
            <a:ext cx="4286250" cy="457200"/>
            <a:chOff x="2564606" y="1301317"/>
            <a:chExt cx="4286250" cy="4572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6" name="矩形 15"/>
            <p:cNvSpPr/>
            <p:nvPr/>
          </p:nvSpPr>
          <p:spPr bwMode="auto">
            <a:xfrm>
              <a:off x="2836069" y="1312430"/>
              <a:ext cx="4014787" cy="428625"/>
            </a:xfrm>
            <a:prstGeom prst="rect">
              <a:avLst/>
            </a:prstGeom>
            <a:solidFill>
              <a:srgbClr val="E2E2E2"/>
            </a:solidFill>
            <a:ln w="31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" name="AutoShape 3"/>
            <p:cNvSpPr>
              <a:spLocks noChangeArrowheads="1"/>
            </p:cNvSpPr>
            <p:nvPr/>
          </p:nvSpPr>
          <p:spPr bwMode="auto">
            <a:xfrm>
              <a:off x="2564606" y="1301317"/>
              <a:ext cx="435628" cy="457200"/>
            </a:xfrm>
            <a:prstGeom prst="roundRect">
              <a:avLst>
                <a:gd name="adj" fmla="val 6667"/>
              </a:avLst>
            </a:pr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25400" algn="ctr">
              <a:noFill/>
              <a:round/>
            </a:ln>
            <a:effectLst/>
            <a:scene3d>
              <a:camera prst="orthographicFront">
                <a:rot lat="0" lon="0" rev="0"/>
              </a:camera>
              <a:lightRig rig="contrasting" dir="t"/>
            </a:scene3d>
            <a:sp3d prstMaterial="matte">
              <a:bevelT w="88900" h="88900"/>
            </a:sp3d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3493294" y="1351779"/>
              <a:ext cx="2386012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564606" y="1665362"/>
            <a:ext cx="4286250" cy="457200"/>
            <a:chOff x="2564606" y="1961717"/>
            <a:chExt cx="4286250" cy="4572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1" name="矩形 20"/>
            <p:cNvSpPr/>
            <p:nvPr/>
          </p:nvSpPr>
          <p:spPr bwMode="auto">
            <a:xfrm>
              <a:off x="2836069" y="1972830"/>
              <a:ext cx="4014787" cy="4286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2" name="AutoShape 3"/>
            <p:cNvSpPr>
              <a:spLocks noChangeArrowheads="1"/>
            </p:cNvSpPr>
            <p:nvPr/>
          </p:nvSpPr>
          <p:spPr bwMode="auto">
            <a:xfrm>
              <a:off x="2564606" y="1961717"/>
              <a:ext cx="435628" cy="457200"/>
            </a:xfrm>
            <a:prstGeom prst="roundRect">
              <a:avLst>
                <a:gd name="adj" fmla="val 6667"/>
              </a:avLst>
            </a:pr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25400" algn="ctr">
              <a:noFill/>
              <a:round/>
            </a:ln>
            <a:effectLst/>
            <a:scene3d>
              <a:camera prst="orthographicFront">
                <a:rot lat="0" lon="0" rev="0"/>
              </a:camera>
              <a:lightRig rig="contrasting" dir="t"/>
            </a:scene3d>
            <a:sp3d prstMaterial="matte">
              <a:bevelT w="88900" h="88900"/>
            </a:sp3d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3493294" y="2028916"/>
              <a:ext cx="2386012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50" name="组合 2049"/>
          <p:cNvGrpSpPr/>
          <p:nvPr/>
        </p:nvGrpSpPr>
        <p:grpSpPr>
          <a:xfrm>
            <a:off x="2564606" y="3482702"/>
            <a:ext cx="4286250" cy="457200"/>
            <a:chOff x="2564606" y="3944505"/>
            <a:chExt cx="4286250" cy="4572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6" name="矩形 25"/>
            <p:cNvSpPr/>
            <p:nvPr/>
          </p:nvSpPr>
          <p:spPr bwMode="auto">
            <a:xfrm>
              <a:off x="2836069" y="3955617"/>
              <a:ext cx="4014787" cy="4286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" name="AutoShape 3"/>
            <p:cNvSpPr>
              <a:spLocks noChangeArrowheads="1"/>
            </p:cNvSpPr>
            <p:nvPr/>
          </p:nvSpPr>
          <p:spPr bwMode="auto">
            <a:xfrm>
              <a:off x="2564606" y="3944505"/>
              <a:ext cx="435628" cy="457200"/>
            </a:xfrm>
            <a:prstGeom prst="roundRect">
              <a:avLst>
                <a:gd name="adj" fmla="val 6667"/>
              </a:avLst>
            </a:pr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25400" algn="ctr">
              <a:noFill/>
              <a:round/>
            </a:ln>
            <a:effectLst/>
            <a:scene3d>
              <a:camera prst="orthographicFront">
                <a:rot lat="0" lon="0" rev="0"/>
              </a:camera>
              <a:lightRig rig="contrasting" dir="t"/>
            </a:scene3d>
            <a:sp3d prstMaterial="matte">
              <a:bevelT w="88900" h="88900"/>
            </a:sp3d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ectangle 16"/>
            <p:cNvSpPr>
              <a:spLocks noChangeArrowheads="1"/>
            </p:cNvSpPr>
            <p:nvPr/>
          </p:nvSpPr>
          <p:spPr bwMode="auto">
            <a:xfrm>
              <a:off x="3493294" y="4011704"/>
              <a:ext cx="2386012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49" name="组合 2048"/>
          <p:cNvGrpSpPr/>
          <p:nvPr/>
        </p:nvGrpSpPr>
        <p:grpSpPr>
          <a:xfrm>
            <a:off x="2564606" y="2876922"/>
            <a:ext cx="4286250" cy="457200"/>
            <a:chOff x="2564606" y="3284105"/>
            <a:chExt cx="4286250" cy="4572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1" name="矩形 30"/>
            <p:cNvSpPr/>
            <p:nvPr/>
          </p:nvSpPr>
          <p:spPr bwMode="auto">
            <a:xfrm>
              <a:off x="2836069" y="3295217"/>
              <a:ext cx="4014787" cy="4286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" name="AutoShape 3"/>
            <p:cNvSpPr>
              <a:spLocks noChangeArrowheads="1"/>
            </p:cNvSpPr>
            <p:nvPr/>
          </p:nvSpPr>
          <p:spPr bwMode="auto">
            <a:xfrm>
              <a:off x="2564606" y="3284105"/>
              <a:ext cx="435628" cy="457200"/>
            </a:xfrm>
            <a:prstGeom prst="roundRect">
              <a:avLst>
                <a:gd name="adj" fmla="val 6667"/>
              </a:avLst>
            </a:pr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25400" algn="ctr">
              <a:noFill/>
              <a:round/>
            </a:ln>
            <a:effectLst/>
            <a:scene3d>
              <a:camera prst="orthographicFront">
                <a:rot lat="0" lon="0" rev="0"/>
              </a:camera>
              <a:lightRig rig="contrasting" dir="t"/>
            </a:scene3d>
            <a:sp3d prstMaterial="matte">
              <a:bevelT w="88900" h="88900"/>
            </a:sp3d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Rectangle 16"/>
            <p:cNvSpPr>
              <a:spLocks noChangeArrowheads="1"/>
            </p:cNvSpPr>
            <p:nvPr/>
          </p:nvSpPr>
          <p:spPr bwMode="auto">
            <a:xfrm>
              <a:off x="3493294" y="3338943"/>
              <a:ext cx="2386012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48" name="组合 2047"/>
          <p:cNvGrpSpPr/>
          <p:nvPr/>
        </p:nvGrpSpPr>
        <p:grpSpPr>
          <a:xfrm>
            <a:off x="2564606" y="2271142"/>
            <a:ext cx="4286250" cy="457200"/>
            <a:chOff x="2564606" y="2622117"/>
            <a:chExt cx="4286250" cy="4572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6" name="矩形 35"/>
            <p:cNvSpPr/>
            <p:nvPr/>
          </p:nvSpPr>
          <p:spPr bwMode="auto">
            <a:xfrm>
              <a:off x="2836069" y="2633230"/>
              <a:ext cx="4014787" cy="4286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7" name="AutoShape 3"/>
            <p:cNvSpPr>
              <a:spLocks noChangeArrowheads="1"/>
            </p:cNvSpPr>
            <p:nvPr/>
          </p:nvSpPr>
          <p:spPr bwMode="auto">
            <a:xfrm>
              <a:off x="2564606" y="2622117"/>
              <a:ext cx="435628" cy="457200"/>
            </a:xfrm>
            <a:prstGeom prst="roundRect">
              <a:avLst>
                <a:gd name="adj" fmla="val 6667"/>
              </a:avLst>
            </a:pr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25400" algn="ctr">
              <a:noFill/>
              <a:round/>
            </a:ln>
            <a:effectLst/>
            <a:scene3d>
              <a:camera prst="orthographicFront">
                <a:rot lat="0" lon="0" rev="0"/>
              </a:camera>
              <a:lightRig rig="contrasting" dir="t"/>
            </a:scene3d>
            <a:sp3d prstMaterial="matte">
              <a:bevelT w="88900" h="88900"/>
            </a:sp3d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Rectangle 16"/>
            <p:cNvSpPr>
              <a:spLocks noChangeArrowheads="1"/>
            </p:cNvSpPr>
            <p:nvPr/>
          </p:nvSpPr>
          <p:spPr bwMode="auto">
            <a:xfrm>
              <a:off x="3493294" y="2678558"/>
              <a:ext cx="2386012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074" name="Picture 2" descr="\\A\锐普素材库 (f)\png图标\png\渐变类商务png图片coquette-icons系列png\渐变类商务png图片（锐普PPT论坛www.rapidbbs.cn） (21)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738" y="796925"/>
            <a:ext cx="719137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8"/>
          <p:cNvGrpSpPr/>
          <p:nvPr/>
        </p:nvGrpSpPr>
        <p:grpSpPr bwMode="auto">
          <a:xfrm>
            <a:off x="6084888" y="1909763"/>
            <a:ext cx="1466850" cy="1223962"/>
            <a:chOff x="2947298" y="2000246"/>
            <a:chExt cx="1285200" cy="1071570"/>
          </a:xfrm>
        </p:grpSpPr>
        <p:grpSp>
          <p:nvGrpSpPr>
            <p:cNvPr id="44" name="组合 27"/>
            <p:cNvGrpSpPr/>
            <p:nvPr/>
          </p:nvGrpSpPr>
          <p:grpSpPr>
            <a:xfrm>
              <a:off x="2947298" y="2000246"/>
              <a:ext cx="1285200" cy="1071570"/>
              <a:chOff x="2857488" y="2000246"/>
              <a:chExt cx="1285200" cy="107157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6" name="燕尾形 45"/>
              <p:cNvSpPr/>
              <p:nvPr/>
            </p:nvSpPr>
            <p:spPr>
              <a:xfrm>
                <a:off x="2857488" y="2000246"/>
                <a:ext cx="1285200" cy="1071570"/>
              </a:xfrm>
              <a:prstGeom prst="chevron">
                <a:avLst>
                  <a:gd name="adj" fmla="val 37015"/>
                </a:avLst>
              </a:prstGeom>
              <a:gradFill flip="none" rotWithShape="1">
                <a:gsLst>
                  <a:gs pos="0">
                    <a:srgbClr val="00B0F0">
                      <a:shade val="30000"/>
                      <a:satMod val="115000"/>
                    </a:srgbClr>
                  </a:gs>
                  <a:gs pos="50000">
                    <a:srgbClr val="00B0F0">
                      <a:shade val="67500"/>
                      <a:satMod val="115000"/>
                    </a:srgbClr>
                  </a:gs>
                  <a:gs pos="100000">
                    <a:srgbClr val="00B0F0"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n w="25400" algn="ctr">
                <a:noFill/>
                <a:round/>
              </a:ln>
              <a:effectLst/>
              <a:scene3d>
                <a:camera prst="orthographicFront">
                  <a:rot lat="0" lon="0" rev="0"/>
                </a:camera>
                <a:lightRig rig="contrasting" dir="t"/>
              </a:scene3d>
              <a:sp3d prstMaterial="matte">
                <a:bevelT w="88900" h="88900"/>
              </a:sp3d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燕尾形 46"/>
              <p:cNvSpPr/>
              <p:nvPr/>
            </p:nvSpPr>
            <p:spPr>
              <a:xfrm>
                <a:off x="3010587" y="2071209"/>
                <a:ext cx="1055118" cy="930467"/>
              </a:xfrm>
              <a:prstGeom prst="chevron">
                <a:avLst>
                  <a:gd name="adj" fmla="val 37015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45" name="矩形 19"/>
            <p:cNvSpPr>
              <a:spLocks noChangeArrowheads="1"/>
            </p:cNvSpPr>
            <p:nvPr/>
          </p:nvSpPr>
          <p:spPr bwMode="auto">
            <a:xfrm>
              <a:off x="3450807" y="2276825"/>
              <a:ext cx="625909" cy="51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8" name="组合 48"/>
          <p:cNvGrpSpPr/>
          <p:nvPr/>
        </p:nvGrpSpPr>
        <p:grpSpPr bwMode="auto">
          <a:xfrm>
            <a:off x="4930775" y="1909763"/>
            <a:ext cx="1466850" cy="1223962"/>
            <a:chOff x="2947298" y="2000246"/>
            <a:chExt cx="1285200" cy="1071570"/>
          </a:xfrm>
        </p:grpSpPr>
        <p:grpSp>
          <p:nvGrpSpPr>
            <p:cNvPr id="39" name="组合 27"/>
            <p:cNvGrpSpPr/>
            <p:nvPr/>
          </p:nvGrpSpPr>
          <p:grpSpPr>
            <a:xfrm>
              <a:off x="2947298" y="2000246"/>
              <a:ext cx="1285200" cy="1071570"/>
              <a:chOff x="2857488" y="2000246"/>
              <a:chExt cx="1285200" cy="107157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1" name="燕尾形 40"/>
              <p:cNvSpPr/>
              <p:nvPr/>
            </p:nvSpPr>
            <p:spPr>
              <a:xfrm>
                <a:off x="2857488" y="2000246"/>
                <a:ext cx="1285200" cy="1071570"/>
              </a:xfrm>
              <a:prstGeom prst="chevron">
                <a:avLst>
                  <a:gd name="adj" fmla="val 37015"/>
                </a:avLst>
              </a:prstGeom>
              <a:gradFill flip="none" rotWithShape="1">
                <a:gsLst>
                  <a:gs pos="0">
                    <a:srgbClr val="00B0F0">
                      <a:shade val="30000"/>
                      <a:satMod val="115000"/>
                    </a:srgbClr>
                  </a:gs>
                  <a:gs pos="50000">
                    <a:srgbClr val="00B0F0">
                      <a:shade val="67500"/>
                      <a:satMod val="115000"/>
                    </a:srgbClr>
                  </a:gs>
                  <a:gs pos="100000">
                    <a:srgbClr val="00B0F0"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n w="25400" algn="ctr">
                <a:noFill/>
                <a:round/>
              </a:ln>
              <a:effectLst/>
              <a:scene3d>
                <a:camera prst="orthographicFront">
                  <a:rot lat="0" lon="0" rev="0"/>
                </a:camera>
                <a:lightRig rig="contrasting" dir="t"/>
              </a:scene3d>
              <a:sp3d prstMaterial="matte">
                <a:bevelT w="88900" h="88900"/>
              </a:sp3d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燕尾形 41"/>
              <p:cNvSpPr/>
              <p:nvPr/>
            </p:nvSpPr>
            <p:spPr>
              <a:xfrm>
                <a:off x="3010587" y="2071209"/>
                <a:ext cx="1055118" cy="930467"/>
              </a:xfrm>
              <a:prstGeom prst="chevron">
                <a:avLst>
                  <a:gd name="adj" fmla="val 37015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40" name="矩形 19"/>
            <p:cNvSpPr>
              <a:spLocks noChangeArrowheads="1"/>
            </p:cNvSpPr>
            <p:nvPr/>
          </p:nvSpPr>
          <p:spPr bwMode="auto">
            <a:xfrm>
              <a:off x="3450807" y="2276825"/>
              <a:ext cx="625909" cy="51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3" name="组合 48"/>
          <p:cNvGrpSpPr/>
          <p:nvPr/>
        </p:nvGrpSpPr>
        <p:grpSpPr bwMode="auto">
          <a:xfrm>
            <a:off x="3778250" y="1909763"/>
            <a:ext cx="1466850" cy="1223962"/>
            <a:chOff x="2947298" y="2000246"/>
            <a:chExt cx="1285200" cy="1071570"/>
          </a:xfrm>
        </p:grpSpPr>
        <p:grpSp>
          <p:nvGrpSpPr>
            <p:cNvPr id="34" name="组合 27"/>
            <p:cNvGrpSpPr/>
            <p:nvPr/>
          </p:nvGrpSpPr>
          <p:grpSpPr>
            <a:xfrm>
              <a:off x="2947298" y="2000246"/>
              <a:ext cx="1285200" cy="1071570"/>
              <a:chOff x="2857488" y="2000246"/>
              <a:chExt cx="1285200" cy="107157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6" name="燕尾形 35"/>
              <p:cNvSpPr/>
              <p:nvPr/>
            </p:nvSpPr>
            <p:spPr>
              <a:xfrm>
                <a:off x="2857488" y="2000246"/>
                <a:ext cx="1285200" cy="1071570"/>
              </a:xfrm>
              <a:prstGeom prst="chevron">
                <a:avLst>
                  <a:gd name="adj" fmla="val 37015"/>
                </a:avLst>
              </a:prstGeom>
              <a:gradFill flip="none" rotWithShape="1">
                <a:gsLst>
                  <a:gs pos="0">
                    <a:srgbClr val="00B0F0">
                      <a:shade val="30000"/>
                      <a:satMod val="115000"/>
                    </a:srgbClr>
                  </a:gs>
                  <a:gs pos="50000">
                    <a:srgbClr val="00B0F0">
                      <a:shade val="67500"/>
                      <a:satMod val="115000"/>
                    </a:srgbClr>
                  </a:gs>
                  <a:gs pos="100000">
                    <a:srgbClr val="00B0F0"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n w="25400" algn="ctr">
                <a:noFill/>
                <a:round/>
              </a:ln>
              <a:effectLst/>
              <a:scene3d>
                <a:camera prst="orthographicFront">
                  <a:rot lat="0" lon="0" rev="0"/>
                </a:camera>
                <a:lightRig rig="contrasting" dir="t"/>
              </a:scene3d>
              <a:sp3d prstMaterial="matte">
                <a:bevelT w="88900" h="88900"/>
              </a:sp3d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燕尾形 36"/>
              <p:cNvSpPr/>
              <p:nvPr/>
            </p:nvSpPr>
            <p:spPr>
              <a:xfrm>
                <a:off x="3010587" y="2071209"/>
                <a:ext cx="1055118" cy="930467"/>
              </a:xfrm>
              <a:prstGeom prst="chevron">
                <a:avLst>
                  <a:gd name="adj" fmla="val 37015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35" name="矩形 19"/>
            <p:cNvSpPr>
              <a:spLocks noChangeArrowheads="1"/>
            </p:cNvSpPr>
            <p:nvPr/>
          </p:nvSpPr>
          <p:spPr bwMode="auto">
            <a:xfrm>
              <a:off x="3450807" y="2276825"/>
              <a:ext cx="625909" cy="51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1" name="组合 48"/>
          <p:cNvGrpSpPr/>
          <p:nvPr/>
        </p:nvGrpSpPr>
        <p:grpSpPr bwMode="auto">
          <a:xfrm>
            <a:off x="2625725" y="1909763"/>
            <a:ext cx="1466850" cy="1223962"/>
            <a:chOff x="2947298" y="2000246"/>
            <a:chExt cx="1285200" cy="1071570"/>
          </a:xfrm>
        </p:grpSpPr>
        <p:grpSp>
          <p:nvGrpSpPr>
            <p:cNvPr id="22" name="组合 27"/>
            <p:cNvGrpSpPr/>
            <p:nvPr/>
          </p:nvGrpSpPr>
          <p:grpSpPr>
            <a:xfrm>
              <a:off x="2947298" y="2000246"/>
              <a:ext cx="1285200" cy="1071570"/>
              <a:chOff x="2857488" y="2000246"/>
              <a:chExt cx="1285200" cy="107157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燕尾形 23"/>
              <p:cNvSpPr/>
              <p:nvPr/>
            </p:nvSpPr>
            <p:spPr>
              <a:xfrm>
                <a:off x="2857488" y="2000246"/>
                <a:ext cx="1285200" cy="1071570"/>
              </a:xfrm>
              <a:prstGeom prst="chevron">
                <a:avLst>
                  <a:gd name="adj" fmla="val 37015"/>
                </a:avLst>
              </a:prstGeom>
              <a:gradFill flip="none" rotWithShape="1">
                <a:gsLst>
                  <a:gs pos="0">
                    <a:srgbClr val="00B0F0">
                      <a:shade val="30000"/>
                      <a:satMod val="115000"/>
                    </a:srgbClr>
                  </a:gs>
                  <a:gs pos="50000">
                    <a:srgbClr val="00B0F0">
                      <a:shade val="67500"/>
                      <a:satMod val="115000"/>
                    </a:srgbClr>
                  </a:gs>
                  <a:gs pos="100000">
                    <a:srgbClr val="00B0F0"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n w="25400" algn="ctr">
                <a:noFill/>
                <a:round/>
              </a:ln>
              <a:effectLst/>
              <a:scene3d>
                <a:camera prst="orthographicFront">
                  <a:rot lat="0" lon="0" rev="0"/>
                </a:camera>
                <a:lightRig rig="contrasting" dir="t"/>
              </a:scene3d>
              <a:sp3d prstMaterial="matte">
                <a:bevelT w="88900" h="88900"/>
              </a:sp3d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燕尾形 24"/>
              <p:cNvSpPr/>
              <p:nvPr/>
            </p:nvSpPr>
            <p:spPr>
              <a:xfrm>
                <a:off x="3010587" y="2071209"/>
                <a:ext cx="1055118" cy="930467"/>
              </a:xfrm>
              <a:prstGeom prst="chevron">
                <a:avLst>
                  <a:gd name="adj" fmla="val 37015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23" name="矩形 19"/>
            <p:cNvSpPr>
              <a:spLocks noChangeArrowheads="1"/>
            </p:cNvSpPr>
            <p:nvPr/>
          </p:nvSpPr>
          <p:spPr bwMode="auto">
            <a:xfrm>
              <a:off x="3450807" y="2276825"/>
              <a:ext cx="625909" cy="51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27" name="组合 42"/>
          <p:cNvGrpSpPr/>
          <p:nvPr/>
        </p:nvGrpSpPr>
        <p:grpSpPr bwMode="auto">
          <a:xfrm>
            <a:off x="1470025" y="1909763"/>
            <a:ext cx="1470025" cy="1223962"/>
            <a:chOff x="1928794" y="2000246"/>
            <a:chExt cx="1285884" cy="1071570"/>
          </a:xfrm>
        </p:grpSpPr>
        <p:grpSp>
          <p:nvGrpSpPr>
            <p:cNvPr id="28" name="组合 28"/>
            <p:cNvGrpSpPr/>
            <p:nvPr/>
          </p:nvGrpSpPr>
          <p:grpSpPr>
            <a:xfrm>
              <a:off x="1928794" y="2000246"/>
              <a:ext cx="1285884" cy="1071570"/>
              <a:chOff x="1928794" y="2000246"/>
              <a:chExt cx="1285884" cy="107157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0" name="五边形 29"/>
              <p:cNvSpPr/>
              <p:nvPr/>
            </p:nvSpPr>
            <p:spPr>
              <a:xfrm>
                <a:off x="1928794" y="2000246"/>
                <a:ext cx="1285884" cy="1071570"/>
              </a:xfrm>
              <a:prstGeom prst="homePlate">
                <a:avLst>
                  <a:gd name="adj" fmla="val 37015"/>
                </a:avLst>
              </a:prstGeom>
              <a:gradFill flip="none" rotWithShape="1">
                <a:gsLst>
                  <a:gs pos="0">
                    <a:srgbClr val="00B0F0">
                      <a:shade val="30000"/>
                      <a:satMod val="115000"/>
                    </a:srgbClr>
                  </a:gs>
                  <a:gs pos="50000">
                    <a:srgbClr val="00B0F0">
                      <a:shade val="67500"/>
                      <a:satMod val="115000"/>
                    </a:srgbClr>
                  </a:gs>
                  <a:gs pos="100000">
                    <a:srgbClr val="00B0F0"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n w="25400" algn="ctr">
                <a:noFill/>
                <a:round/>
              </a:ln>
              <a:effectLst/>
              <a:scene3d>
                <a:camera prst="orthographicFront">
                  <a:rot lat="0" lon="0" rev="0"/>
                </a:camera>
                <a:lightRig rig="contrasting" dir="t"/>
              </a:scene3d>
              <a:sp3d prstMaterial="matte">
                <a:bevelT w="88900" h="88900"/>
              </a:sp3d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五边形 30"/>
              <p:cNvSpPr/>
              <p:nvPr/>
            </p:nvSpPr>
            <p:spPr>
              <a:xfrm>
                <a:off x="2006437" y="2085581"/>
                <a:ext cx="1103446" cy="919538"/>
              </a:xfrm>
              <a:prstGeom prst="homePlate">
                <a:avLst>
                  <a:gd name="adj" fmla="val 37015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  <p:sp>
          <p:nvSpPr>
            <p:cNvPr id="29" name="矩形 43"/>
            <p:cNvSpPr>
              <a:spLocks noChangeArrowheads="1"/>
            </p:cNvSpPr>
            <p:nvPr/>
          </p:nvSpPr>
          <p:spPr bwMode="auto">
            <a:xfrm>
              <a:off x="2142645" y="2258757"/>
              <a:ext cx="858182" cy="583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 加</a:t>
              </a:r>
              <a:endPara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 题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533400" y="147638"/>
            <a:ext cx="1570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4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4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4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4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4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6"/>
          <p:cNvGrpSpPr/>
          <p:nvPr/>
        </p:nvGrpSpPr>
        <p:grpSpPr bwMode="auto">
          <a:xfrm>
            <a:off x="1947863" y="908050"/>
            <a:ext cx="3432175" cy="3238500"/>
            <a:chOff x="2553812" y="1505795"/>
            <a:chExt cx="2729326" cy="2575220"/>
          </a:xfrm>
        </p:grpSpPr>
        <p:grpSp>
          <p:nvGrpSpPr>
            <p:cNvPr id="11277" name="组合 35"/>
            <p:cNvGrpSpPr/>
            <p:nvPr/>
          </p:nvGrpSpPr>
          <p:grpSpPr bwMode="auto">
            <a:xfrm rot="7158394">
              <a:off x="2630865" y="1428742"/>
              <a:ext cx="2575220" cy="2729326"/>
              <a:chOff x="2428859" y="1428742"/>
              <a:chExt cx="2575220" cy="2729326"/>
            </a:xfrm>
          </p:grpSpPr>
          <p:grpSp>
            <p:nvGrpSpPr>
              <p:cNvPr id="11281" name="组合 21"/>
              <p:cNvGrpSpPr/>
              <p:nvPr/>
            </p:nvGrpSpPr>
            <p:grpSpPr bwMode="auto">
              <a:xfrm>
                <a:off x="2428859" y="1549376"/>
                <a:ext cx="1542378" cy="1773507"/>
                <a:chOff x="2428859" y="1534265"/>
                <a:chExt cx="1349175" cy="1551352"/>
              </a:xfrm>
            </p:grpSpPr>
            <p:sp>
              <p:nvSpPr>
                <p:cNvPr id="14" name="Freeform 4"/>
                <p:cNvSpPr/>
                <p:nvPr/>
              </p:nvSpPr>
              <p:spPr bwMode="gray">
                <a:xfrm rot="4500000">
                  <a:off x="2329622" y="1634101"/>
                  <a:ext cx="1547650" cy="1349175"/>
                </a:xfrm>
                <a:custGeom>
                  <a:avLst/>
                  <a:gdLst/>
                  <a:ahLst/>
                  <a:cxnLst>
                    <a:cxn ang="0">
                      <a:pos x="1220" y="1042"/>
                    </a:cxn>
                    <a:cxn ang="0">
                      <a:pos x="1002" y="847"/>
                    </a:cxn>
                    <a:cxn ang="0">
                      <a:pos x="1081" y="630"/>
                    </a:cxn>
                    <a:cxn ang="0">
                      <a:pos x="1038" y="635"/>
                    </a:cxn>
                    <a:cxn ang="0">
                      <a:pos x="994" y="636"/>
                    </a:cxn>
                    <a:cxn ang="0">
                      <a:pos x="950" y="634"/>
                    </a:cxn>
                    <a:cxn ang="0">
                      <a:pos x="906" y="626"/>
                    </a:cxn>
                    <a:cxn ang="0">
                      <a:pos x="865" y="614"/>
                    </a:cxn>
                    <a:cxn ang="0">
                      <a:pos x="823" y="599"/>
                    </a:cxn>
                    <a:cxn ang="0">
                      <a:pos x="784" y="579"/>
                    </a:cxn>
                    <a:cxn ang="0">
                      <a:pos x="747" y="556"/>
                    </a:cxn>
                    <a:cxn ang="0">
                      <a:pos x="713" y="528"/>
                    </a:cxn>
                    <a:cxn ang="0">
                      <a:pos x="682" y="496"/>
                    </a:cxn>
                    <a:cxn ang="0">
                      <a:pos x="653" y="463"/>
                    </a:cxn>
                    <a:cxn ang="0">
                      <a:pos x="629" y="427"/>
                    </a:cxn>
                    <a:cxn ang="0">
                      <a:pos x="609" y="390"/>
                    </a:cxn>
                    <a:cxn ang="0">
                      <a:pos x="594" y="352"/>
                    </a:cxn>
                    <a:cxn ang="0">
                      <a:pos x="581" y="314"/>
                    </a:cxn>
                    <a:cxn ang="0">
                      <a:pos x="573" y="273"/>
                    </a:cxn>
                    <a:cxn ang="0">
                      <a:pos x="568" y="232"/>
                    </a:cxn>
                    <a:cxn ang="0">
                      <a:pos x="712" y="232"/>
                    </a:cxn>
                    <a:cxn ang="0">
                      <a:pos x="368" y="0"/>
                    </a:cxn>
                    <a:cxn ang="0">
                      <a:pos x="0" y="235"/>
                    </a:cxn>
                    <a:cxn ang="0">
                      <a:pos x="134" y="234"/>
                    </a:cxn>
                    <a:cxn ang="0">
                      <a:pos x="139" y="296"/>
                    </a:cxn>
                    <a:cxn ang="0">
                      <a:pos x="148" y="358"/>
                    </a:cxn>
                    <a:cxn ang="0">
                      <a:pos x="161" y="419"/>
                    </a:cxn>
                    <a:cxn ang="0">
                      <a:pos x="178" y="479"/>
                    </a:cxn>
                    <a:cxn ang="0">
                      <a:pos x="200" y="538"/>
                    </a:cxn>
                    <a:cxn ang="0">
                      <a:pos x="227" y="595"/>
                    </a:cxn>
                    <a:cxn ang="0">
                      <a:pos x="257" y="650"/>
                    </a:cxn>
                    <a:cxn ang="0">
                      <a:pos x="291" y="702"/>
                    </a:cxn>
                    <a:cxn ang="0">
                      <a:pos x="328" y="751"/>
                    </a:cxn>
                    <a:cxn ang="0">
                      <a:pos x="369" y="797"/>
                    </a:cxn>
                    <a:cxn ang="0">
                      <a:pos x="413" y="841"/>
                    </a:cxn>
                    <a:cxn ang="0">
                      <a:pos x="459" y="882"/>
                    </a:cxn>
                    <a:cxn ang="0">
                      <a:pos x="509" y="919"/>
                    </a:cxn>
                    <a:cxn ang="0">
                      <a:pos x="562" y="951"/>
                    </a:cxn>
                    <a:cxn ang="0">
                      <a:pos x="617" y="981"/>
                    </a:cxn>
                    <a:cxn ang="0">
                      <a:pos x="673" y="1007"/>
                    </a:cxn>
                    <a:cxn ang="0">
                      <a:pos x="732" y="1027"/>
                    </a:cxn>
                    <a:cxn ang="0">
                      <a:pos x="791" y="1045"/>
                    </a:cxn>
                    <a:cxn ang="0">
                      <a:pos x="852" y="1057"/>
                    </a:cxn>
                    <a:cxn ang="0">
                      <a:pos x="913" y="1067"/>
                    </a:cxn>
                    <a:cxn ang="0">
                      <a:pos x="975" y="1070"/>
                    </a:cxn>
                    <a:cxn ang="0">
                      <a:pos x="1037" y="1070"/>
                    </a:cxn>
                    <a:cxn ang="0">
                      <a:pos x="1098" y="1066"/>
                    </a:cxn>
                    <a:cxn ang="0">
                      <a:pos x="1160" y="1056"/>
                    </a:cxn>
                    <a:cxn ang="0">
                      <a:pos x="1220" y="1042"/>
                    </a:cxn>
                  </a:cxnLst>
                  <a:rect l="0" t="0" r="r" b="b"/>
                  <a:pathLst>
                    <a:path w="1221" h="1071">
                      <a:moveTo>
                        <a:pt x="1220" y="1042"/>
                      </a:moveTo>
                      <a:lnTo>
                        <a:pt x="1002" y="847"/>
                      </a:lnTo>
                      <a:lnTo>
                        <a:pt x="1081" y="630"/>
                      </a:lnTo>
                      <a:lnTo>
                        <a:pt x="1038" y="635"/>
                      </a:lnTo>
                      <a:lnTo>
                        <a:pt x="994" y="636"/>
                      </a:lnTo>
                      <a:lnTo>
                        <a:pt x="950" y="634"/>
                      </a:lnTo>
                      <a:lnTo>
                        <a:pt x="906" y="626"/>
                      </a:lnTo>
                      <a:lnTo>
                        <a:pt x="865" y="614"/>
                      </a:lnTo>
                      <a:lnTo>
                        <a:pt x="823" y="599"/>
                      </a:lnTo>
                      <a:lnTo>
                        <a:pt x="784" y="579"/>
                      </a:lnTo>
                      <a:lnTo>
                        <a:pt x="747" y="556"/>
                      </a:lnTo>
                      <a:lnTo>
                        <a:pt x="713" y="528"/>
                      </a:lnTo>
                      <a:lnTo>
                        <a:pt x="682" y="496"/>
                      </a:lnTo>
                      <a:lnTo>
                        <a:pt x="653" y="463"/>
                      </a:lnTo>
                      <a:lnTo>
                        <a:pt x="629" y="427"/>
                      </a:lnTo>
                      <a:lnTo>
                        <a:pt x="609" y="390"/>
                      </a:lnTo>
                      <a:lnTo>
                        <a:pt x="594" y="352"/>
                      </a:lnTo>
                      <a:lnTo>
                        <a:pt x="581" y="314"/>
                      </a:lnTo>
                      <a:lnTo>
                        <a:pt x="573" y="273"/>
                      </a:lnTo>
                      <a:lnTo>
                        <a:pt x="568" y="232"/>
                      </a:lnTo>
                      <a:lnTo>
                        <a:pt x="712" y="232"/>
                      </a:lnTo>
                      <a:lnTo>
                        <a:pt x="368" y="0"/>
                      </a:lnTo>
                      <a:lnTo>
                        <a:pt x="0" y="235"/>
                      </a:lnTo>
                      <a:lnTo>
                        <a:pt x="134" y="234"/>
                      </a:lnTo>
                      <a:lnTo>
                        <a:pt x="139" y="296"/>
                      </a:lnTo>
                      <a:lnTo>
                        <a:pt x="148" y="358"/>
                      </a:lnTo>
                      <a:lnTo>
                        <a:pt x="161" y="419"/>
                      </a:lnTo>
                      <a:lnTo>
                        <a:pt x="178" y="479"/>
                      </a:lnTo>
                      <a:lnTo>
                        <a:pt x="200" y="538"/>
                      </a:lnTo>
                      <a:lnTo>
                        <a:pt x="227" y="595"/>
                      </a:lnTo>
                      <a:lnTo>
                        <a:pt x="257" y="650"/>
                      </a:lnTo>
                      <a:lnTo>
                        <a:pt x="291" y="702"/>
                      </a:lnTo>
                      <a:lnTo>
                        <a:pt x="328" y="751"/>
                      </a:lnTo>
                      <a:lnTo>
                        <a:pt x="369" y="797"/>
                      </a:lnTo>
                      <a:lnTo>
                        <a:pt x="413" y="841"/>
                      </a:lnTo>
                      <a:lnTo>
                        <a:pt x="459" y="882"/>
                      </a:lnTo>
                      <a:lnTo>
                        <a:pt x="509" y="919"/>
                      </a:lnTo>
                      <a:lnTo>
                        <a:pt x="562" y="951"/>
                      </a:lnTo>
                      <a:lnTo>
                        <a:pt x="617" y="981"/>
                      </a:lnTo>
                      <a:lnTo>
                        <a:pt x="673" y="1007"/>
                      </a:lnTo>
                      <a:lnTo>
                        <a:pt x="732" y="1027"/>
                      </a:lnTo>
                      <a:lnTo>
                        <a:pt x="791" y="1045"/>
                      </a:lnTo>
                      <a:lnTo>
                        <a:pt x="852" y="1057"/>
                      </a:lnTo>
                      <a:lnTo>
                        <a:pt x="913" y="1067"/>
                      </a:lnTo>
                      <a:lnTo>
                        <a:pt x="975" y="1070"/>
                      </a:lnTo>
                      <a:lnTo>
                        <a:pt x="1037" y="1070"/>
                      </a:lnTo>
                      <a:lnTo>
                        <a:pt x="1098" y="1066"/>
                      </a:lnTo>
                      <a:lnTo>
                        <a:pt x="1160" y="1056"/>
                      </a:lnTo>
                      <a:lnTo>
                        <a:pt x="1220" y="1042"/>
                      </a:lnTo>
                    </a:path>
                  </a:pathLst>
                </a:custGeom>
                <a:gradFill flip="none" rotWithShape="1">
                  <a:gsLst>
                    <a:gs pos="0">
                      <a:srgbClr val="0075A4"/>
                    </a:gs>
                    <a:gs pos="34000">
                      <a:srgbClr val="013685"/>
                    </a:gs>
                    <a:gs pos="63000">
                      <a:srgbClr val="00B0F0">
                        <a:shade val="67500"/>
                        <a:satMod val="115000"/>
                      </a:srgbClr>
                    </a:gs>
                    <a:gs pos="79000">
                      <a:srgbClr val="8CCCEC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2700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defRPr/>
                  </a:pPr>
                  <a:endParaRPr lang="zh-TW" altLang="en-US">
                    <a:solidFill>
                      <a:srgbClr val="FFFFFF"/>
                    </a:solidFill>
                    <a:ea typeface="PMingLiU" panose="02020500000000000000" pitchFamily="18" charset="-120"/>
                  </a:endParaRPr>
                </a:p>
              </p:txBody>
            </p:sp>
            <p:sp>
              <p:nvSpPr>
                <p:cNvPr id="15" name="Freeform 4"/>
                <p:cNvSpPr/>
                <p:nvPr/>
              </p:nvSpPr>
              <p:spPr bwMode="gray">
                <a:xfrm rot="4500000">
                  <a:off x="2327548" y="1649751"/>
                  <a:ext cx="1547089" cy="1347167"/>
                </a:xfrm>
                <a:custGeom>
                  <a:avLst/>
                  <a:gdLst/>
                  <a:ahLst/>
                  <a:cxnLst>
                    <a:cxn ang="0">
                      <a:pos x="1220" y="1042"/>
                    </a:cxn>
                    <a:cxn ang="0">
                      <a:pos x="1002" y="847"/>
                    </a:cxn>
                    <a:cxn ang="0">
                      <a:pos x="1081" y="630"/>
                    </a:cxn>
                    <a:cxn ang="0">
                      <a:pos x="1038" y="635"/>
                    </a:cxn>
                    <a:cxn ang="0">
                      <a:pos x="994" y="636"/>
                    </a:cxn>
                    <a:cxn ang="0">
                      <a:pos x="950" y="634"/>
                    </a:cxn>
                    <a:cxn ang="0">
                      <a:pos x="906" y="626"/>
                    </a:cxn>
                    <a:cxn ang="0">
                      <a:pos x="865" y="614"/>
                    </a:cxn>
                    <a:cxn ang="0">
                      <a:pos x="823" y="599"/>
                    </a:cxn>
                    <a:cxn ang="0">
                      <a:pos x="784" y="579"/>
                    </a:cxn>
                    <a:cxn ang="0">
                      <a:pos x="747" y="556"/>
                    </a:cxn>
                    <a:cxn ang="0">
                      <a:pos x="713" y="528"/>
                    </a:cxn>
                    <a:cxn ang="0">
                      <a:pos x="682" y="496"/>
                    </a:cxn>
                    <a:cxn ang="0">
                      <a:pos x="653" y="463"/>
                    </a:cxn>
                    <a:cxn ang="0">
                      <a:pos x="629" y="427"/>
                    </a:cxn>
                    <a:cxn ang="0">
                      <a:pos x="609" y="390"/>
                    </a:cxn>
                    <a:cxn ang="0">
                      <a:pos x="594" y="352"/>
                    </a:cxn>
                    <a:cxn ang="0">
                      <a:pos x="581" y="314"/>
                    </a:cxn>
                    <a:cxn ang="0">
                      <a:pos x="573" y="273"/>
                    </a:cxn>
                    <a:cxn ang="0">
                      <a:pos x="568" y="232"/>
                    </a:cxn>
                    <a:cxn ang="0">
                      <a:pos x="712" y="232"/>
                    </a:cxn>
                    <a:cxn ang="0">
                      <a:pos x="368" y="0"/>
                    </a:cxn>
                    <a:cxn ang="0">
                      <a:pos x="0" y="235"/>
                    </a:cxn>
                    <a:cxn ang="0">
                      <a:pos x="134" y="234"/>
                    </a:cxn>
                    <a:cxn ang="0">
                      <a:pos x="139" y="296"/>
                    </a:cxn>
                    <a:cxn ang="0">
                      <a:pos x="148" y="358"/>
                    </a:cxn>
                    <a:cxn ang="0">
                      <a:pos x="161" y="419"/>
                    </a:cxn>
                    <a:cxn ang="0">
                      <a:pos x="178" y="479"/>
                    </a:cxn>
                    <a:cxn ang="0">
                      <a:pos x="200" y="538"/>
                    </a:cxn>
                    <a:cxn ang="0">
                      <a:pos x="227" y="595"/>
                    </a:cxn>
                    <a:cxn ang="0">
                      <a:pos x="257" y="650"/>
                    </a:cxn>
                    <a:cxn ang="0">
                      <a:pos x="291" y="702"/>
                    </a:cxn>
                    <a:cxn ang="0">
                      <a:pos x="328" y="751"/>
                    </a:cxn>
                    <a:cxn ang="0">
                      <a:pos x="369" y="797"/>
                    </a:cxn>
                    <a:cxn ang="0">
                      <a:pos x="413" y="841"/>
                    </a:cxn>
                    <a:cxn ang="0">
                      <a:pos x="459" y="882"/>
                    </a:cxn>
                    <a:cxn ang="0">
                      <a:pos x="509" y="919"/>
                    </a:cxn>
                    <a:cxn ang="0">
                      <a:pos x="562" y="951"/>
                    </a:cxn>
                    <a:cxn ang="0">
                      <a:pos x="617" y="981"/>
                    </a:cxn>
                    <a:cxn ang="0">
                      <a:pos x="673" y="1007"/>
                    </a:cxn>
                    <a:cxn ang="0">
                      <a:pos x="732" y="1027"/>
                    </a:cxn>
                    <a:cxn ang="0">
                      <a:pos x="791" y="1045"/>
                    </a:cxn>
                    <a:cxn ang="0">
                      <a:pos x="852" y="1057"/>
                    </a:cxn>
                    <a:cxn ang="0">
                      <a:pos x="913" y="1067"/>
                    </a:cxn>
                    <a:cxn ang="0">
                      <a:pos x="975" y="1070"/>
                    </a:cxn>
                    <a:cxn ang="0">
                      <a:pos x="1037" y="1070"/>
                    </a:cxn>
                    <a:cxn ang="0">
                      <a:pos x="1098" y="1066"/>
                    </a:cxn>
                    <a:cxn ang="0">
                      <a:pos x="1160" y="1056"/>
                    </a:cxn>
                    <a:cxn ang="0">
                      <a:pos x="1220" y="1042"/>
                    </a:cxn>
                  </a:cxnLst>
                  <a:rect l="0" t="0" r="r" b="b"/>
                  <a:pathLst>
                    <a:path w="1221" h="1071">
                      <a:moveTo>
                        <a:pt x="1220" y="1042"/>
                      </a:moveTo>
                      <a:lnTo>
                        <a:pt x="1002" y="847"/>
                      </a:lnTo>
                      <a:lnTo>
                        <a:pt x="1081" y="630"/>
                      </a:lnTo>
                      <a:lnTo>
                        <a:pt x="1038" y="635"/>
                      </a:lnTo>
                      <a:lnTo>
                        <a:pt x="994" y="636"/>
                      </a:lnTo>
                      <a:lnTo>
                        <a:pt x="950" y="634"/>
                      </a:lnTo>
                      <a:lnTo>
                        <a:pt x="906" y="626"/>
                      </a:lnTo>
                      <a:lnTo>
                        <a:pt x="865" y="614"/>
                      </a:lnTo>
                      <a:lnTo>
                        <a:pt x="823" y="599"/>
                      </a:lnTo>
                      <a:lnTo>
                        <a:pt x="784" y="579"/>
                      </a:lnTo>
                      <a:lnTo>
                        <a:pt x="747" y="556"/>
                      </a:lnTo>
                      <a:lnTo>
                        <a:pt x="713" y="528"/>
                      </a:lnTo>
                      <a:lnTo>
                        <a:pt x="682" y="496"/>
                      </a:lnTo>
                      <a:lnTo>
                        <a:pt x="653" y="463"/>
                      </a:lnTo>
                      <a:lnTo>
                        <a:pt x="629" y="427"/>
                      </a:lnTo>
                      <a:lnTo>
                        <a:pt x="609" y="390"/>
                      </a:lnTo>
                      <a:lnTo>
                        <a:pt x="594" y="352"/>
                      </a:lnTo>
                      <a:lnTo>
                        <a:pt x="581" y="314"/>
                      </a:lnTo>
                      <a:lnTo>
                        <a:pt x="573" y="273"/>
                      </a:lnTo>
                      <a:lnTo>
                        <a:pt x="568" y="232"/>
                      </a:lnTo>
                      <a:lnTo>
                        <a:pt x="712" y="232"/>
                      </a:lnTo>
                      <a:lnTo>
                        <a:pt x="368" y="0"/>
                      </a:lnTo>
                      <a:lnTo>
                        <a:pt x="0" y="235"/>
                      </a:lnTo>
                      <a:lnTo>
                        <a:pt x="134" y="234"/>
                      </a:lnTo>
                      <a:lnTo>
                        <a:pt x="139" y="296"/>
                      </a:lnTo>
                      <a:lnTo>
                        <a:pt x="148" y="358"/>
                      </a:lnTo>
                      <a:lnTo>
                        <a:pt x="161" y="419"/>
                      </a:lnTo>
                      <a:lnTo>
                        <a:pt x="178" y="479"/>
                      </a:lnTo>
                      <a:lnTo>
                        <a:pt x="200" y="538"/>
                      </a:lnTo>
                      <a:lnTo>
                        <a:pt x="227" y="595"/>
                      </a:lnTo>
                      <a:lnTo>
                        <a:pt x="257" y="650"/>
                      </a:lnTo>
                      <a:lnTo>
                        <a:pt x="291" y="702"/>
                      </a:lnTo>
                      <a:lnTo>
                        <a:pt x="328" y="751"/>
                      </a:lnTo>
                      <a:lnTo>
                        <a:pt x="369" y="797"/>
                      </a:lnTo>
                      <a:lnTo>
                        <a:pt x="413" y="841"/>
                      </a:lnTo>
                      <a:lnTo>
                        <a:pt x="459" y="882"/>
                      </a:lnTo>
                      <a:lnTo>
                        <a:pt x="509" y="919"/>
                      </a:lnTo>
                      <a:lnTo>
                        <a:pt x="562" y="951"/>
                      </a:lnTo>
                      <a:lnTo>
                        <a:pt x="617" y="981"/>
                      </a:lnTo>
                      <a:lnTo>
                        <a:pt x="673" y="1007"/>
                      </a:lnTo>
                      <a:lnTo>
                        <a:pt x="732" y="1027"/>
                      </a:lnTo>
                      <a:lnTo>
                        <a:pt x="791" y="1045"/>
                      </a:lnTo>
                      <a:lnTo>
                        <a:pt x="852" y="1057"/>
                      </a:lnTo>
                      <a:lnTo>
                        <a:pt x="913" y="1067"/>
                      </a:lnTo>
                      <a:lnTo>
                        <a:pt x="975" y="1070"/>
                      </a:lnTo>
                      <a:lnTo>
                        <a:pt x="1037" y="1070"/>
                      </a:lnTo>
                      <a:lnTo>
                        <a:pt x="1098" y="1066"/>
                      </a:lnTo>
                      <a:lnTo>
                        <a:pt x="1160" y="1056"/>
                      </a:lnTo>
                      <a:lnTo>
                        <a:pt x="1220" y="1042"/>
                      </a:lnTo>
                    </a:path>
                  </a:pathLst>
                </a:custGeom>
                <a:noFill/>
                <a:ln w="1270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TW" altLang="en-US"/>
                </a:p>
              </p:txBody>
            </p:sp>
          </p:grpSp>
          <p:grpSp>
            <p:nvGrpSpPr>
              <p:cNvPr id="11282" name="组合 23"/>
              <p:cNvGrpSpPr/>
              <p:nvPr/>
            </p:nvGrpSpPr>
            <p:grpSpPr bwMode="auto">
              <a:xfrm>
                <a:off x="3918119" y="1428742"/>
                <a:ext cx="1085960" cy="2250613"/>
                <a:chOff x="3731570" y="1428742"/>
                <a:chExt cx="949929" cy="1968694"/>
              </a:xfrm>
            </p:grpSpPr>
            <p:sp>
              <p:nvSpPr>
                <p:cNvPr id="12" name="Freeform 3"/>
                <p:cNvSpPr/>
                <p:nvPr/>
              </p:nvSpPr>
              <p:spPr bwMode="gray">
                <a:xfrm rot="4500000">
                  <a:off x="3222188" y="1938124"/>
                  <a:ext cx="1968694" cy="949929"/>
                </a:xfrm>
                <a:custGeom>
                  <a:avLst/>
                  <a:gdLst/>
                  <a:ahLst/>
                  <a:cxnLst>
                    <a:cxn ang="0">
                      <a:pos x="983" y="584"/>
                    </a:cxn>
                    <a:cxn ang="0">
                      <a:pos x="1417" y="541"/>
                    </a:cxn>
                    <a:cxn ang="0">
                      <a:pos x="1552" y="150"/>
                    </a:cxn>
                    <a:cxn ang="0">
                      <a:pos x="1447" y="227"/>
                    </a:cxn>
                    <a:cxn ang="0">
                      <a:pos x="1398" y="186"/>
                    </a:cxn>
                    <a:cxn ang="0">
                      <a:pos x="1347" y="149"/>
                    </a:cxn>
                    <a:cxn ang="0">
                      <a:pos x="1294" y="116"/>
                    </a:cxn>
                    <a:cxn ang="0">
                      <a:pos x="1238" y="87"/>
                    </a:cxn>
                    <a:cxn ang="0">
                      <a:pos x="1181" y="61"/>
                    </a:cxn>
                    <a:cxn ang="0">
                      <a:pos x="1122" y="41"/>
                    </a:cxn>
                    <a:cxn ang="0">
                      <a:pos x="1060" y="23"/>
                    </a:cxn>
                    <a:cxn ang="0">
                      <a:pos x="999" y="12"/>
                    </a:cxn>
                    <a:cxn ang="0">
                      <a:pos x="936" y="4"/>
                    </a:cxn>
                    <a:cxn ang="0">
                      <a:pos x="873" y="0"/>
                    </a:cxn>
                    <a:cxn ang="0">
                      <a:pos x="810" y="2"/>
                    </a:cxn>
                    <a:cxn ang="0">
                      <a:pos x="748" y="8"/>
                    </a:cxn>
                    <a:cxn ang="0">
                      <a:pos x="685" y="19"/>
                    </a:cxn>
                    <a:cxn ang="0">
                      <a:pos x="624" y="34"/>
                    </a:cxn>
                    <a:cxn ang="0">
                      <a:pos x="564" y="53"/>
                    </a:cxn>
                    <a:cxn ang="0">
                      <a:pos x="506" y="76"/>
                    </a:cxn>
                    <a:cxn ang="0">
                      <a:pos x="449" y="104"/>
                    </a:cxn>
                    <a:cxn ang="0">
                      <a:pos x="395" y="137"/>
                    </a:cxn>
                    <a:cxn ang="0">
                      <a:pos x="342" y="172"/>
                    </a:cxn>
                    <a:cxn ang="0">
                      <a:pos x="294" y="212"/>
                    </a:cxn>
                    <a:cxn ang="0">
                      <a:pos x="248" y="254"/>
                    </a:cxn>
                    <a:cxn ang="0">
                      <a:pos x="205" y="301"/>
                    </a:cxn>
                    <a:cxn ang="0">
                      <a:pos x="165" y="350"/>
                    </a:cxn>
                    <a:cxn ang="0">
                      <a:pos x="130" y="401"/>
                    </a:cxn>
                    <a:cxn ang="0">
                      <a:pos x="98" y="456"/>
                    </a:cxn>
                    <a:cxn ang="0">
                      <a:pos x="71" y="512"/>
                    </a:cxn>
                    <a:cxn ang="0">
                      <a:pos x="46" y="570"/>
                    </a:cxn>
                    <a:cxn ang="0">
                      <a:pos x="27" y="631"/>
                    </a:cxn>
                    <a:cxn ang="0">
                      <a:pos x="11" y="692"/>
                    </a:cxn>
                    <a:cxn ang="0">
                      <a:pos x="0" y="752"/>
                    </a:cxn>
                    <a:cxn ang="0">
                      <a:pos x="222" y="608"/>
                    </a:cxn>
                    <a:cxn ang="0">
                      <a:pos x="440" y="749"/>
                    </a:cxn>
                    <a:cxn ang="0">
                      <a:pos x="455" y="710"/>
                    </a:cxn>
                    <a:cxn ang="0">
                      <a:pos x="474" y="670"/>
                    </a:cxn>
                    <a:cxn ang="0">
                      <a:pos x="498" y="632"/>
                    </a:cxn>
                    <a:cxn ang="0">
                      <a:pos x="525" y="596"/>
                    </a:cxn>
                    <a:cxn ang="0">
                      <a:pos x="556" y="563"/>
                    </a:cxn>
                    <a:cxn ang="0">
                      <a:pos x="589" y="533"/>
                    </a:cxn>
                    <a:cxn ang="0">
                      <a:pos x="626" y="507"/>
                    </a:cxn>
                    <a:cxn ang="0">
                      <a:pos x="665" y="485"/>
                    </a:cxn>
                    <a:cxn ang="0">
                      <a:pos x="706" y="467"/>
                    </a:cxn>
                    <a:cxn ang="0">
                      <a:pos x="749" y="453"/>
                    </a:cxn>
                    <a:cxn ang="0">
                      <a:pos x="793" y="443"/>
                    </a:cxn>
                    <a:cxn ang="0">
                      <a:pos x="837" y="438"/>
                    </a:cxn>
                    <a:cxn ang="0">
                      <a:pos x="882" y="438"/>
                    </a:cxn>
                    <a:cxn ang="0">
                      <a:pos x="927" y="442"/>
                    </a:cxn>
                    <a:cxn ang="0">
                      <a:pos x="971" y="450"/>
                    </a:cxn>
                    <a:cxn ang="0">
                      <a:pos x="1014" y="464"/>
                    </a:cxn>
                    <a:cxn ang="0">
                      <a:pos x="1055" y="480"/>
                    </a:cxn>
                    <a:cxn ang="0">
                      <a:pos x="1095" y="502"/>
                    </a:cxn>
                    <a:cxn ang="0">
                      <a:pos x="983" y="584"/>
                    </a:cxn>
                  </a:cxnLst>
                  <a:rect l="0" t="0" r="r" b="b"/>
                  <a:pathLst>
                    <a:path w="1553" h="753">
                      <a:moveTo>
                        <a:pt x="983" y="584"/>
                      </a:moveTo>
                      <a:lnTo>
                        <a:pt x="1417" y="541"/>
                      </a:lnTo>
                      <a:lnTo>
                        <a:pt x="1552" y="150"/>
                      </a:lnTo>
                      <a:lnTo>
                        <a:pt x="1447" y="227"/>
                      </a:lnTo>
                      <a:lnTo>
                        <a:pt x="1398" y="186"/>
                      </a:lnTo>
                      <a:lnTo>
                        <a:pt x="1347" y="149"/>
                      </a:lnTo>
                      <a:lnTo>
                        <a:pt x="1294" y="116"/>
                      </a:lnTo>
                      <a:lnTo>
                        <a:pt x="1238" y="87"/>
                      </a:lnTo>
                      <a:lnTo>
                        <a:pt x="1181" y="61"/>
                      </a:lnTo>
                      <a:lnTo>
                        <a:pt x="1122" y="41"/>
                      </a:lnTo>
                      <a:lnTo>
                        <a:pt x="1060" y="23"/>
                      </a:lnTo>
                      <a:lnTo>
                        <a:pt x="999" y="12"/>
                      </a:lnTo>
                      <a:lnTo>
                        <a:pt x="936" y="4"/>
                      </a:lnTo>
                      <a:lnTo>
                        <a:pt x="873" y="0"/>
                      </a:lnTo>
                      <a:lnTo>
                        <a:pt x="810" y="2"/>
                      </a:lnTo>
                      <a:lnTo>
                        <a:pt x="748" y="8"/>
                      </a:lnTo>
                      <a:lnTo>
                        <a:pt x="685" y="19"/>
                      </a:lnTo>
                      <a:lnTo>
                        <a:pt x="624" y="34"/>
                      </a:lnTo>
                      <a:lnTo>
                        <a:pt x="564" y="53"/>
                      </a:lnTo>
                      <a:lnTo>
                        <a:pt x="506" y="76"/>
                      </a:lnTo>
                      <a:lnTo>
                        <a:pt x="449" y="104"/>
                      </a:lnTo>
                      <a:lnTo>
                        <a:pt x="395" y="137"/>
                      </a:lnTo>
                      <a:lnTo>
                        <a:pt x="342" y="172"/>
                      </a:lnTo>
                      <a:lnTo>
                        <a:pt x="294" y="212"/>
                      </a:lnTo>
                      <a:lnTo>
                        <a:pt x="248" y="254"/>
                      </a:lnTo>
                      <a:lnTo>
                        <a:pt x="205" y="301"/>
                      </a:lnTo>
                      <a:lnTo>
                        <a:pt x="165" y="350"/>
                      </a:lnTo>
                      <a:lnTo>
                        <a:pt x="130" y="401"/>
                      </a:lnTo>
                      <a:lnTo>
                        <a:pt x="98" y="456"/>
                      </a:lnTo>
                      <a:lnTo>
                        <a:pt x="71" y="512"/>
                      </a:lnTo>
                      <a:lnTo>
                        <a:pt x="46" y="570"/>
                      </a:lnTo>
                      <a:lnTo>
                        <a:pt x="27" y="631"/>
                      </a:lnTo>
                      <a:lnTo>
                        <a:pt x="11" y="692"/>
                      </a:lnTo>
                      <a:lnTo>
                        <a:pt x="0" y="752"/>
                      </a:lnTo>
                      <a:lnTo>
                        <a:pt x="222" y="608"/>
                      </a:lnTo>
                      <a:lnTo>
                        <a:pt x="440" y="749"/>
                      </a:lnTo>
                      <a:lnTo>
                        <a:pt x="455" y="710"/>
                      </a:lnTo>
                      <a:lnTo>
                        <a:pt x="474" y="670"/>
                      </a:lnTo>
                      <a:lnTo>
                        <a:pt x="498" y="632"/>
                      </a:lnTo>
                      <a:lnTo>
                        <a:pt x="525" y="596"/>
                      </a:lnTo>
                      <a:lnTo>
                        <a:pt x="556" y="563"/>
                      </a:lnTo>
                      <a:lnTo>
                        <a:pt x="589" y="533"/>
                      </a:lnTo>
                      <a:lnTo>
                        <a:pt x="626" y="507"/>
                      </a:lnTo>
                      <a:lnTo>
                        <a:pt x="665" y="485"/>
                      </a:lnTo>
                      <a:lnTo>
                        <a:pt x="706" y="467"/>
                      </a:lnTo>
                      <a:lnTo>
                        <a:pt x="749" y="453"/>
                      </a:lnTo>
                      <a:lnTo>
                        <a:pt x="793" y="443"/>
                      </a:lnTo>
                      <a:lnTo>
                        <a:pt x="837" y="438"/>
                      </a:lnTo>
                      <a:lnTo>
                        <a:pt x="882" y="438"/>
                      </a:lnTo>
                      <a:lnTo>
                        <a:pt x="927" y="442"/>
                      </a:lnTo>
                      <a:lnTo>
                        <a:pt x="971" y="450"/>
                      </a:lnTo>
                      <a:lnTo>
                        <a:pt x="1014" y="464"/>
                      </a:lnTo>
                      <a:lnTo>
                        <a:pt x="1055" y="480"/>
                      </a:lnTo>
                      <a:lnTo>
                        <a:pt x="1095" y="502"/>
                      </a:lnTo>
                      <a:lnTo>
                        <a:pt x="983" y="584"/>
                      </a:lnTo>
                    </a:path>
                  </a:pathLst>
                </a:custGeom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34000">
                      <a:schemeClr val="bg1">
                        <a:lumMod val="50000"/>
                      </a:schemeClr>
                    </a:gs>
                    <a:gs pos="63000">
                      <a:schemeClr val="bg1">
                        <a:lumMod val="65000"/>
                      </a:schemeClr>
                    </a:gs>
                    <a:gs pos="79000">
                      <a:schemeClr val="bg1">
                        <a:lumMod val="7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2700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defRPr/>
                  </a:pPr>
                  <a:endParaRPr lang="zh-TW" altLang="en-US">
                    <a:solidFill>
                      <a:srgbClr val="FFFFFF"/>
                    </a:solidFill>
                    <a:ea typeface="PMingLiU" panose="02020500000000000000" pitchFamily="18" charset="-120"/>
                  </a:endParaRPr>
                </a:p>
              </p:txBody>
            </p:sp>
            <p:sp>
              <p:nvSpPr>
                <p:cNvPr id="13" name="Freeform 3"/>
                <p:cNvSpPr/>
                <p:nvPr/>
              </p:nvSpPr>
              <p:spPr bwMode="gray">
                <a:xfrm rot="4500000">
                  <a:off x="3214126" y="1951014"/>
                  <a:ext cx="1968921" cy="948538"/>
                </a:xfrm>
                <a:custGeom>
                  <a:avLst/>
                  <a:gdLst/>
                  <a:ahLst/>
                  <a:cxnLst>
                    <a:cxn ang="0">
                      <a:pos x="983" y="584"/>
                    </a:cxn>
                    <a:cxn ang="0">
                      <a:pos x="1417" y="541"/>
                    </a:cxn>
                    <a:cxn ang="0">
                      <a:pos x="1552" y="150"/>
                    </a:cxn>
                    <a:cxn ang="0">
                      <a:pos x="1447" y="227"/>
                    </a:cxn>
                    <a:cxn ang="0">
                      <a:pos x="1398" y="186"/>
                    </a:cxn>
                    <a:cxn ang="0">
                      <a:pos x="1347" y="149"/>
                    </a:cxn>
                    <a:cxn ang="0">
                      <a:pos x="1294" y="116"/>
                    </a:cxn>
                    <a:cxn ang="0">
                      <a:pos x="1238" y="87"/>
                    </a:cxn>
                    <a:cxn ang="0">
                      <a:pos x="1181" y="61"/>
                    </a:cxn>
                    <a:cxn ang="0">
                      <a:pos x="1122" y="41"/>
                    </a:cxn>
                    <a:cxn ang="0">
                      <a:pos x="1060" y="23"/>
                    </a:cxn>
                    <a:cxn ang="0">
                      <a:pos x="999" y="12"/>
                    </a:cxn>
                    <a:cxn ang="0">
                      <a:pos x="936" y="4"/>
                    </a:cxn>
                    <a:cxn ang="0">
                      <a:pos x="873" y="0"/>
                    </a:cxn>
                    <a:cxn ang="0">
                      <a:pos x="810" y="2"/>
                    </a:cxn>
                    <a:cxn ang="0">
                      <a:pos x="748" y="8"/>
                    </a:cxn>
                    <a:cxn ang="0">
                      <a:pos x="685" y="19"/>
                    </a:cxn>
                    <a:cxn ang="0">
                      <a:pos x="624" y="34"/>
                    </a:cxn>
                    <a:cxn ang="0">
                      <a:pos x="564" y="53"/>
                    </a:cxn>
                    <a:cxn ang="0">
                      <a:pos x="506" y="76"/>
                    </a:cxn>
                    <a:cxn ang="0">
                      <a:pos x="449" y="104"/>
                    </a:cxn>
                    <a:cxn ang="0">
                      <a:pos x="395" y="137"/>
                    </a:cxn>
                    <a:cxn ang="0">
                      <a:pos x="342" y="172"/>
                    </a:cxn>
                    <a:cxn ang="0">
                      <a:pos x="294" y="212"/>
                    </a:cxn>
                    <a:cxn ang="0">
                      <a:pos x="248" y="254"/>
                    </a:cxn>
                    <a:cxn ang="0">
                      <a:pos x="205" y="301"/>
                    </a:cxn>
                    <a:cxn ang="0">
                      <a:pos x="165" y="350"/>
                    </a:cxn>
                    <a:cxn ang="0">
                      <a:pos x="130" y="401"/>
                    </a:cxn>
                    <a:cxn ang="0">
                      <a:pos x="98" y="456"/>
                    </a:cxn>
                    <a:cxn ang="0">
                      <a:pos x="71" y="512"/>
                    </a:cxn>
                    <a:cxn ang="0">
                      <a:pos x="46" y="570"/>
                    </a:cxn>
                    <a:cxn ang="0">
                      <a:pos x="27" y="631"/>
                    </a:cxn>
                    <a:cxn ang="0">
                      <a:pos x="11" y="692"/>
                    </a:cxn>
                    <a:cxn ang="0">
                      <a:pos x="0" y="752"/>
                    </a:cxn>
                    <a:cxn ang="0">
                      <a:pos x="222" y="608"/>
                    </a:cxn>
                    <a:cxn ang="0">
                      <a:pos x="440" y="749"/>
                    </a:cxn>
                    <a:cxn ang="0">
                      <a:pos x="455" y="710"/>
                    </a:cxn>
                    <a:cxn ang="0">
                      <a:pos x="474" y="670"/>
                    </a:cxn>
                    <a:cxn ang="0">
                      <a:pos x="498" y="632"/>
                    </a:cxn>
                    <a:cxn ang="0">
                      <a:pos x="525" y="596"/>
                    </a:cxn>
                    <a:cxn ang="0">
                      <a:pos x="556" y="563"/>
                    </a:cxn>
                    <a:cxn ang="0">
                      <a:pos x="589" y="533"/>
                    </a:cxn>
                    <a:cxn ang="0">
                      <a:pos x="626" y="507"/>
                    </a:cxn>
                    <a:cxn ang="0">
                      <a:pos x="665" y="485"/>
                    </a:cxn>
                    <a:cxn ang="0">
                      <a:pos x="706" y="467"/>
                    </a:cxn>
                    <a:cxn ang="0">
                      <a:pos x="749" y="453"/>
                    </a:cxn>
                    <a:cxn ang="0">
                      <a:pos x="793" y="443"/>
                    </a:cxn>
                    <a:cxn ang="0">
                      <a:pos x="837" y="438"/>
                    </a:cxn>
                    <a:cxn ang="0">
                      <a:pos x="882" y="438"/>
                    </a:cxn>
                    <a:cxn ang="0">
                      <a:pos x="927" y="442"/>
                    </a:cxn>
                    <a:cxn ang="0">
                      <a:pos x="971" y="450"/>
                    </a:cxn>
                    <a:cxn ang="0">
                      <a:pos x="1014" y="464"/>
                    </a:cxn>
                    <a:cxn ang="0">
                      <a:pos x="1055" y="480"/>
                    </a:cxn>
                    <a:cxn ang="0">
                      <a:pos x="1095" y="502"/>
                    </a:cxn>
                    <a:cxn ang="0">
                      <a:pos x="983" y="584"/>
                    </a:cxn>
                  </a:cxnLst>
                  <a:rect l="0" t="0" r="r" b="b"/>
                  <a:pathLst>
                    <a:path w="1553" h="753">
                      <a:moveTo>
                        <a:pt x="983" y="584"/>
                      </a:moveTo>
                      <a:lnTo>
                        <a:pt x="1417" y="541"/>
                      </a:lnTo>
                      <a:lnTo>
                        <a:pt x="1552" y="150"/>
                      </a:lnTo>
                      <a:lnTo>
                        <a:pt x="1447" y="227"/>
                      </a:lnTo>
                      <a:lnTo>
                        <a:pt x="1398" y="186"/>
                      </a:lnTo>
                      <a:lnTo>
                        <a:pt x="1347" y="149"/>
                      </a:lnTo>
                      <a:lnTo>
                        <a:pt x="1294" y="116"/>
                      </a:lnTo>
                      <a:lnTo>
                        <a:pt x="1238" y="87"/>
                      </a:lnTo>
                      <a:lnTo>
                        <a:pt x="1181" y="61"/>
                      </a:lnTo>
                      <a:lnTo>
                        <a:pt x="1122" y="41"/>
                      </a:lnTo>
                      <a:lnTo>
                        <a:pt x="1060" y="23"/>
                      </a:lnTo>
                      <a:lnTo>
                        <a:pt x="999" y="12"/>
                      </a:lnTo>
                      <a:lnTo>
                        <a:pt x="936" y="4"/>
                      </a:lnTo>
                      <a:lnTo>
                        <a:pt x="873" y="0"/>
                      </a:lnTo>
                      <a:lnTo>
                        <a:pt x="810" y="2"/>
                      </a:lnTo>
                      <a:lnTo>
                        <a:pt x="748" y="8"/>
                      </a:lnTo>
                      <a:lnTo>
                        <a:pt x="685" y="19"/>
                      </a:lnTo>
                      <a:lnTo>
                        <a:pt x="624" y="34"/>
                      </a:lnTo>
                      <a:lnTo>
                        <a:pt x="564" y="53"/>
                      </a:lnTo>
                      <a:lnTo>
                        <a:pt x="506" y="76"/>
                      </a:lnTo>
                      <a:lnTo>
                        <a:pt x="449" y="104"/>
                      </a:lnTo>
                      <a:lnTo>
                        <a:pt x="395" y="137"/>
                      </a:lnTo>
                      <a:lnTo>
                        <a:pt x="342" y="172"/>
                      </a:lnTo>
                      <a:lnTo>
                        <a:pt x="294" y="212"/>
                      </a:lnTo>
                      <a:lnTo>
                        <a:pt x="248" y="254"/>
                      </a:lnTo>
                      <a:lnTo>
                        <a:pt x="205" y="301"/>
                      </a:lnTo>
                      <a:lnTo>
                        <a:pt x="165" y="350"/>
                      </a:lnTo>
                      <a:lnTo>
                        <a:pt x="130" y="401"/>
                      </a:lnTo>
                      <a:lnTo>
                        <a:pt x="98" y="456"/>
                      </a:lnTo>
                      <a:lnTo>
                        <a:pt x="71" y="512"/>
                      </a:lnTo>
                      <a:lnTo>
                        <a:pt x="46" y="570"/>
                      </a:lnTo>
                      <a:lnTo>
                        <a:pt x="27" y="631"/>
                      </a:lnTo>
                      <a:lnTo>
                        <a:pt x="11" y="692"/>
                      </a:lnTo>
                      <a:lnTo>
                        <a:pt x="0" y="752"/>
                      </a:lnTo>
                      <a:lnTo>
                        <a:pt x="222" y="608"/>
                      </a:lnTo>
                      <a:lnTo>
                        <a:pt x="440" y="749"/>
                      </a:lnTo>
                      <a:lnTo>
                        <a:pt x="455" y="710"/>
                      </a:lnTo>
                      <a:lnTo>
                        <a:pt x="474" y="670"/>
                      </a:lnTo>
                      <a:lnTo>
                        <a:pt x="498" y="632"/>
                      </a:lnTo>
                      <a:lnTo>
                        <a:pt x="525" y="596"/>
                      </a:lnTo>
                      <a:lnTo>
                        <a:pt x="556" y="563"/>
                      </a:lnTo>
                      <a:lnTo>
                        <a:pt x="589" y="533"/>
                      </a:lnTo>
                      <a:lnTo>
                        <a:pt x="626" y="507"/>
                      </a:lnTo>
                      <a:lnTo>
                        <a:pt x="665" y="485"/>
                      </a:lnTo>
                      <a:lnTo>
                        <a:pt x="706" y="467"/>
                      </a:lnTo>
                      <a:lnTo>
                        <a:pt x="749" y="453"/>
                      </a:lnTo>
                      <a:lnTo>
                        <a:pt x="793" y="443"/>
                      </a:lnTo>
                      <a:lnTo>
                        <a:pt x="837" y="438"/>
                      </a:lnTo>
                      <a:lnTo>
                        <a:pt x="882" y="438"/>
                      </a:lnTo>
                      <a:lnTo>
                        <a:pt x="927" y="442"/>
                      </a:lnTo>
                      <a:lnTo>
                        <a:pt x="971" y="450"/>
                      </a:lnTo>
                      <a:lnTo>
                        <a:pt x="1014" y="464"/>
                      </a:lnTo>
                      <a:lnTo>
                        <a:pt x="1055" y="480"/>
                      </a:lnTo>
                      <a:lnTo>
                        <a:pt x="1095" y="502"/>
                      </a:lnTo>
                      <a:lnTo>
                        <a:pt x="983" y="584"/>
                      </a:lnTo>
                    </a:path>
                  </a:pathLst>
                </a:custGeom>
                <a:noFill/>
                <a:ln w="12700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TW" altLang="en-US"/>
                </a:p>
              </p:txBody>
            </p:sp>
          </p:grpSp>
          <p:grpSp>
            <p:nvGrpSpPr>
              <p:cNvPr id="11283" name="组合 25"/>
              <p:cNvGrpSpPr/>
              <p:nvPr/>
            </p:nvGrpSpPr>
            <p:grpSpPr bwMode="auto">
              <a:xfrm>
                <a:off x="2683955" y="3009154"/>
                <a:ext cx="2074865" cy="1148914"/>
                <a:chOff x="2652001" y="2811187"/>
                <a:chExt cx="1814961" cy="1004997"/>
              </a:xfrm>
            </p:grpSpPr>
            <p:sp>
              <p:nvSpPr>
                <p:cNvPr id="10" name="Freeform 5"/>
                <p:cNvSpPr/>
                <p:nvPr/>
              </p:nvSpPr>
              <p:spPr bwMode="gray">
                <a:xfrm rot="4500000">
                  <a:off x="3056983" y="2406205"/>
                  <a:ext cx="1004997" cy="1814961"/>
                </a:xfrm>
                <a:custGeom>
                  <a:avLst/>
                  <a:gdLst/>
                  <a:ahLst/>
                  <a:cxnLst>
                    <a:cxn ang="0">
                      <a:pos x="286" y="1316"/>
                    </a:cxn>
                    <a:cxn ang="0">
                      <a:pos x="340" y="1290"/>
                    </a:cxn>
                    <a:cxn ang="0">
                      <a:pos x="392" y="1260"/>
                    </a:cxn>
                    <a:cxn ang="0">
                      <a:pos x="442" y="1225"/>
                    </a:cxn>
                    <a:cxn ang="0">
                      <a:pos x="490" y="1187"/>
                    </a:cxn>
                    <a:cxn ang="0">
                      <a:pos x="535" y="1146"/>
                    </a:cxn>
                    <a:cxn ang="0">
                      <a:pos x="576" y="1102"/>
                    </a:cxn>
                    <a:cxn ang="0">
                      <a:pos x="616" y="1055"/>
                    </a:cxn>
                    <a:cxn ang="0">
                      <a:pos x="650" y="1005"/>
                    </a:cxn>
                    <a:cxn ang="0">
                      <a:pos x="682" y="953"/>
                    </a:cxn>
                    <a:cxn ang="0">
                      <a:pos x="709" y="900"/>
                    </a:cxn>
                    <a:cxn ang="0">
                      <a:pos x="734" y="844"/>
                    </a:cxn>
                    <a:cxn ang="0">
                      <a:pos x="753" y="786"/>
                    </a:cxn>
                    <a:cxn ang="0">
                      <a:pos x="770" y="727"/>
                    </a:cxn>
                    <a:cxn ang="0">
                      <a:pos x="781" y="668"/>
                    </a:cxn>
                    <a:cxn ang="0">
                      <a:pos x="789" y="608"/>
                    </a:cxn>
                    <a:cxn ang="0">
                      <a:pos x="792" y="547"/>
                    </a:cxn>
                    <a:cxn ang="0">
                      <a:pos x="790" y="487"/>
                    </a:cxn>
                    <a:cxn ang="0">
                      <a:pos x="786" y="427"/>
                    </a:cxn>
                    <a:cxn ang="0">
                      <a:pos x="775" y="367"/>
                    </a:cxn>
                    <a:cxn ang="0">
                      <a:pos x="762" y="308"/>
                    </a:cxn>
                    <a:cxn ang="0">
                      <a:pos x="744" y="249"/>
                    </a:cxn>
                    <a:cxn ang="0">
                      <a:pos x="722" y="193"/>
                    </a:cxn>
                    <a:cxn ang="0">
                      <a:pos x="697" y="137"/>
                    </a:cxn>
                    <a:cxn ang="0">
                      <a:pos x="667" y="84"/>
                    </a:cxn>
                    <a:cxn ang="0">
                      <a:pos x="639" y="41"/>
                    </a:cxn>
                    <a:cxn ang="0">
                      <a:pos x="609" y="0"/>
                    </a:cxn>
                    <a:cxn ang="0">
                      <a:pos x="521" y="247"/>
                    </a:cxn>
                    <a:cxn ang="0">
                      <a:pos x="277" y="280"/>
                    </a:cxn>
                    <a:cxn ang="0">
                      <a:pos x="294" y="308"/>
                    </a:cxn>
                    <a:cxn ang="0">
                      <a:pos x="316" y="347"/>
                    </a:cxn>
                    <a:cxn ang="0">
                      <a:pos x="332" y="389"/>
                    </a:cxn>
                    <a:cxn ang="0">
                      <a:pos x="345" y="431"/>
                    </a:cxn>
                    <a:cxn ang="0">
                      <a:pos x="353" y="475"/>
                    </a:cxn>
                    <a:cxn ang="0">
                      <a:pos x="357" y="519"/>
                    </a:cxn>
                    <a:cxn ang="0">
                      <a:pos x="355" y="564"/>
                    </a:cxn>
                    <a:cxn ang="0">
                      <a:pos x="350" y="608"/>
                    </a:cxn>
                    <a:cxn ang="0">
                      <a:pos x="339" y="652"/>
                    </a:cxn>
                    <a:cxn ang="0">
                      <a:pos x="325" y="694"/>
                    </a:cxn>
                    <a:cxn ang="0">
                      <a:pos x="306" y="734"/>
                    </a:cxn>
                    <a:cxn ang="0">
                      <a:pos x="284" y="772"/>
                    </a:cxn>
                    <a:cxn ang="0">
                      <a:pos x="257" y="808"/>
                    </a:cxn>
                    <a:cxn ang="0">
                      <a:pos x="227" y="841"/>
                    </a:cxn>
                    <a:cxn ang="0">
                      <a:pos x="193" y="871"/>
                    </a:cxn>
                    <a:cxn ang="0">
                      <a:pos x="156" y="896"/>
                    </a:cxn>
                    <a:cxn ang="0">
                      <a:pos x="113" y="761"/>
                    </a:cxn>
                    <a:cxn ang="0">
                      <a:pos x="0" y="1169"/>
                    </a:cxn>
                    <a:cxn ang="0">
                      <a:pos x="321" y="1439"/>
                    </a:cxn>
                    <a:cxn ang="0">
                      <a:pos x="286" y="1316"/>
                    </a:cxn>
                  </a:cxnLst>
                  <a:rect l="0" t="0" r="r" b="b"/>
                  <a:pathLst>
                    <a:path w="793" h="1440">
                      <a:moveTo>
                        <a:pt x="286" y="1316"/>
                      </a:moveTo>
                      <a:lnTo>
                        <a:pt x="340" y="1290"/>
                      </a:lnTo>
                      <a:lnTo>
                        <a:pt x="392" y="1260"/>
                      </a:lnTo>
                      <a:lnTo>
                        <a:pt x="442" y="1225"/>
                      </a:lnTo>
                      <a:lnTo>
                        <a:pt x="490" y="1187"/>
                      </a:lnTo>
                      <a:lnTo>
                        <a:pt x="535" y="1146"/>
                      </a:lnTo>
                      <a:lnTo>
                        <a:pt x="576" y="1102"/>
                      </a:lnTo>
                      <a:lnTo>
                        <a:pt x="616" y="1055"/>
                      </a:lnTo>
                      <a:lnTo>
                        <a:pt x="650" y="1005"/>
                      </a:lnTo>
                      <a:lnTo>
                        <a:pt x="682" y="953"/>
                      </a:lnTo>
                      <a:lnTo>
                        <a:pt x="709" y="900"/>
                      </a:lnTo>
                      <a:lnTo>
                        <a:pt x="734" y="844"/>
                      </a:lnTo>
                      <a:lnTo>
                        <a:pt x="753" y="786"/>
                      </a:lnTo>
                      <a:lnTo>
                        <a:pt x="770" y="727"/>
                      </a:lnTo>
                      <a:lnTo>
                        <a:pt x="781" y="668"/>
                      </a:lnTo>
                      <a:lnTo>
                        <a:pt x="789" y="608"/>
                      </a:lnTo>
                      <a:lnTo>
                        <a:pt x="792" y="547"/>
                      </a:lnTo>
                      <a:lnTo>
                        <a:pt x="790" y="487"/>
                      </a:lnTo>
                      <a:lnTo>
                        <a:pt x="786" y="427"/>
                      </a:lnTo>
                      <a:lnTo>
                        <a:pt x="775" y="367"/>
                      </a:lnTo>
                      <a:lnTo>
                        <a:pt x="762" y="308"/>
                      </a:lnTo>
                      <a:lnTo>
                        <a:pt x="744" y="249"/>
                      </a:lnTo>
                      <a:lnTo>
                        <a:pt x="722" y="193"/>
                      </a:lnTo>
                      <a:lnTo>
                        <a:pt x="697" y="137"/>
                      </a:lnTo>
                      <a:lnTo>
                        <a:pt x="667" y="84"/>
                      </a:lnTo>
                      <a:lnTo>
                        <a:pt x="639" y="41"/>
                      </a:lnTo>
                      <a:lnTo>
                        <a:pt x="609" y="0"/>
                      </a:lnTo>
                      <a:lnTo>
                        <a:pt x="521" y="247"/>
                      </a:lnTo>
                      <a:lnTo>
                        <a:pt x="277" y="280"/>
                      </a:lnTo>
                      <a:lnTo>
                        <a:pt x="294" y="308"/>
                      </a:lnTo>
                      <a:lnTo>
                        <a:pt x="316" y="347"/>
                      </a:lnTo>
                      <a:lnTo>
                        <a:pt x="332" y="389"/>
                      </a:lnTo>
                      <a:lnTo>
                        <a:pt x="345" y="431"/>
                      </a:lnTo>
                      <a:lnTo>
                        <a:pt x="353" y="475"/>
                      </a:lnTo>
                      <a:lnTo>
                        <a:pt x="357" y="519"/>
                      </a:lnTo>
                      <a:lnTo>
                        <a:pt x="355" y="564"/>
                      </a:lnTo>
                      <a:lnTo>
                        <a:pt x="350" y="608"/>
                      </a:lnTo>
                      <a:lnTo>
                        <a:pt x="339" y="652"/>
                      </a:lnTo>
                      <a:lnTo>
                        <a:pt x="325" y="694"/>
                      </a:lnTo>
                      <a:lnTo>
                        <a:pt x="306" y="734"/>
                      </a:lnTo>
                      <a:lnTo>
                        <a:pt x="284" y="772"/>
                      </a:lnTo>
                      <a:lnTo>
                        <a:pt x="257" y="808"/>
                      </a:lnTo>
                      <a:lnTo>
                        <a:pt x="227" y="841"/>
                      </a:lnTo>
                      <a:lnTo>
                        <a:pt x="193" y="871"/>
                      </a:lnTo>
                      <a:lnTo>
                        <a:pt x="156" y="896"/>
                      </a:lnTo>
                      <a:lnTo>
                        <a:pt x="113" y="761"/>
                      </a:lnTo>
                      <a:lnTo>
                        <a:pt x="0" y="1169"/>
                      </a:lnTo>
                      <a:lnTo>
                        <a:pt x="321" y="1439"/>
                      </a:lnTo>
                      <a:lnTo>
                        <a:pt x="286" y="1316"/>
                      </a:lnTo>
                    </a:path>
                  </a:pathLst>
                </a:custGeom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34000">
                      <a:schemeClr val="bg1">
                        <a:lumMod val="50000"/>
                      </a:schemeClr>
                    </a:gs>
                    <a:gs pos="63000">
                      <a:schemeClr val="bg1">
                        <a:lumMod val="65000"/>
                      </a:schemeClr>
                    </a:gs>
                    <a:gs pos="79000">
                      <a:schemeClr val="bg1">
                        <a:lumMod val="7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12700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defRPr/>
                  </a:pPr>
                  <a:endParaRPr lang="zh-TW" altLang="en-US">
                    <a:solidFill>
                      <a:srgbClr val="FFFFFF"/>
                    </a:solidFill>
                    <a:ea typeface="PMingLiU" panose="02020500000000000000" pitchFamily="18" charset="-120"/>
                  </a:endParaRPr>
                </a:p>
              </p:txBody>
            </p:sp>
            <p:sp>
              <p:nvSpPr>
                <p:cNvPr id="11" name="Freeform 5"/>
                <p:cNvSpPr/>
                <p:nvPr/>
              </p:nvSpPr>
              <p:spPr bwMode="gray">
                <a:xfrm rot="4500000">
                  <a:off x="3057524" y="2412547"/>
                  <a:ext cx="1004890" cy="1817572"/>
                </a:xfrm>
                <a:custGeom>
                  <a:avLst/>
                  <a:gdLst/>
                  <a:ahLst/>
                  <a:cxnLst>
                    <a:cxn ang="0">
                      <a:pos x="286" y="1316"/>
                    </a:cxn>
                    <a:cxn ang="0">
                      <a:pos x="340" y="1290"/>
                    </a:cxn>
                    <a:cxn ang="0">
                      <a:pos x="392" y="1260"/>
                    </a:cxn>
                    <a:cxn ang="0">
                      <a:pos x="442" y="1225"/>
                    </a:cxn>
                    <a:cxn ang="0">
                      <a:pos x="490" y="1187"/>
                    </a:cxn>
                    <a:cxn ang="0">
                      <a:pos x="535" y="1146"/>
                    </a:cxn>
                    <a:cxn ang="0">
                      <a:pos x="576" y="1102"/>
                    </a:cxn>
                    <a:cxn ang="0">
                      <a:pos x="616" y="1055"/>
                    </a:cxn>
                    <a:cxn ang="0">
                      <a:pos x="650" y="1005"/>
                    </a:cxn>
                    <a:cxn ang="0">
                      <a:pos x="682" y="953"/>
                    </a:cxn>
                    <a:cxn ang="0">
                      <a:pos x="709" y="900"/>
                    </a:cxn>
                    <a:cxn ang="0">
                      <a:pos x="734" y="844"/>
                    </a:cxn>
                    <a:cxn ang="0">
                      <a:pos x="753" y="786"/>
                    </a:cxn>
                    <a:cxn ang="0">
                      <a:pos x="770" y="727"/>
                    </a:cxn>
                    <a:cxn ang="0">
                      <a:pos x="781" y="668"/>
                    </a:cxn>
                    <a:cxn ang="0">
                      <a:pos x="789" y="608"/>
                    </a:cxn>
                    <a:cxn ang="0">
                      <a:pos x="792" y="547"/>
                    </a:cxn>
                    <a:cxn ang="0">
                      <a:pos x="790" y="487"/>
                    </a:cxn>
                    <a:cxn ang="0">
                      <a:pos x="786" y="427"/>
                    </a:cxn>
                    <a:cxn ang="0">
                      <a:pos x="775" y="367"/>
                    </a:cxn>
                    <a:cxn ang="0">
                      <a:pos x="762" y="308"/>
                    </a:cxn>
                    <a:cxn ang="0">
                      <a:pos x="744" y="249"/>
                    </a:cxn>
                    <a:cxn ang="0">
                      <a:pos x="722" y="193"/>
                    </a:cxn>
                    <a:cxn ang="0">
                      <a:pos x="697" y="137"/>
                    </a:cxn>
                    <a:cxn ang="0">
                      <a:pos x="667" y="84"/>
                    </a:cxn>
                    <a:cxn ang="0">
                      <a:pos x="639" y="41"/>
                    </a:cxn>
                    <a:cxn ang="0">
                      <a:pos x="609" y="0"/>
                    </a:cxn>
                    <a:cxn ang="0">
                      <a:pos x="521" y="247"/>
                    </a:cxn>
                    <a:cxn ang="0">
                      <a:pos x="277" y="280"/>
                    </a:cxn>
                    <a:cxn ang="0">
                      <a:pos x="294" y="308"/>
                    </a:cxn>
                    <a:cxn ang="0">
                      <a:pos x="316" y="347"/>
                    </a:cxn>
                    <a:cxn ang="0">
                      <a:pos x="332" y="389"/>
                    </a:cxn>
                    <a:cxn ang="0">
                      <a:pos x="345" y="431"/>
                    </a:cxn>
                    <a:cxn ang="0">
                      <a:pos x="353" y="475"/>
                    </a:cxn>
                    <a:cxn ang="0">
                      <a:pos x="357" y="519"/>
                    </a:cxn>
                    <a:cxn ang="0">
                      <a:pos x="355" y="564"/>
                    </a:cxn>
                    <a:cxn ang="0">
                      <a:pos x="350" y="608"/>
                    </a:cxn>
                    <a:cxn ang="0">
                      <a:pos x="339" y="652"/>
                    </a:cxn>
                    <a:cxn ang="0">
                      <a:pos x="325" y="694"/>
                    </a:cxn>
                    <a:cxn ang="0">
                      <a:pos x="306" y="734"/>
                    </a:cxn>
                    <a:cxn ang="0">
                      <a:pos x="284" y="772"/>
                    </a:cxn>
                    <a:cxn ang="0">
                      <a:pos x="257" y="808"/>
                    </a:cxn>
                    <a:cxn ang="0">
                      <a:pos x="227" y="841"/>
                    </a:cxn>
                    <a:cxn ang="0">
                      <a:pos x="193" y="871"/>
                    </a:cxn>
                    <a:cxn ang="0">
                      <a:pos x="156" y="896"/>
                    </a:cxn>
                    <a:cxn ang="0">
                      <a:pos x="113" y="761"/>
                    </a:cxn>
                    <a:cxn ang="0">
                      <a:pos x="0" y="1169"/>
                    </a:cxn>
                    <a:cxn ang="0">
                      <a:pos x="321" y="1439"/>
                    </a:cxn>
                    <a:cxn ang="0">
                      <a:pos x="286" y="1316"/>
                    </a:cxn>
                  </a:cxnLst>
                  <a:rect l="0" t="0" r="r" b="b"/>
                  <a:pathLst>
                    <a:path w="793" h="1440">
                      <a:moveTo>
                        <a:pt x="286" y="1316"/>
                      </a:moveTo>
                      <a:lnTo>
                        <a:pt x="340" y="1290"/>
                      </a:lnTo>
                      <a:lnTo>
                        <a:pt x="392" y="1260"/>
                      </a:lnTo>
                      <a:lnTo>
                        <a:pt x="442" y="1225"/>
                      </a:lnTo>
                      <a:lnTo>
                        <a:pt x="490" y="1187"/>
                      </a:lnTo>
                      <a:lnTo>
                        <a:pt x="535" y="1146"/>
                      </a:lnTo>
                      <a:lnTo>
                        <a:pt x="576" y="1102"/>
                      </a:lnTo>
                      <a:lnTo>
                        <a:pt x="616" y="1055"/>
                      </a:lnTo>
                      <a:lnTo>
                        <a:pt x="650" y="1005"/>
                      </a:lnTo>
                      <a:lnTo>
                        <a:pt x="682" y="953"/>
                      </a:lnTo>
                      <a:lnTo>
                        <a:pt x="709" y="900"/>
                      </a:lnTo>
                      <a:lnTo>
                        <a:pt x="734" y="844"/>
                      </a:lnTo>
                      <a:lnTo>
                        <a:pt x="753" y="786"/>
                      </a:lnTo>
                      <a:lnTo>
                        <a:pt x="770" y="727"/>
                      </a:lnTo>
                      <a:lnTo>
                        <a:pt x="781" y="668"/>
                      </a:lnTo>
                      <a:lnTo>
                        <a:pt x="789" y="608"/>
                      </a:lnTo>
                      <a:lnTo>
                        <a:pt x="792" y="547"/>
                      </a:lnTo>
                      <a:lnTo>
                        <a:pt x="790" y="487"/>
                      </a:lnTo>
                      <a:lnTo>
                        <a:pt x="786" y="427"/>
                      </a:lnTo>
                      <a:lnTo>
                        <a:pt x="775" y="367"/>
                      </a:lnTo>
                      <a:lnTo>
                        <a:pt x="762" y="308"/>
                      </a:lnTo>
                      <a:lnTo>
                        <a:pt x="744" y="249"/>
                      </a:lnTo>
                      <a:lnTo>
                        <a:pt x="722" y="193"/>
                      </a:lnTo>
                      <a:lnTo>
                        <a:pt x="697" y="137"/>
                      </a:lnTo>
                      <a:lnTo>
                        <a:pt x="667" y="84"/>
                      </a:lnTo>
                      <a:lnTo>
                        <a:pt x="639" y="41"/>
                      </a:lnTo>
                      <a:lnTo>
                        <a:pt x="609" y="0"/>
                      </a:lnTo>
                      <a:lnTo>
                        <a:pt x="521" y="247"/>
                      </a:lnTo>
                      <a:lnTo>
                        <a:pt x="277" y="280"/>
                      </a:lnTo>
                      <a:lnTo>
                        <a:pt x="294" y="308"/>
                      </a:lnTo>
                      <a:lnTo>
                        <a:pt x="316" y="347"/>
                      </a:lnTo>
                      <a:lnTo>
                        <a:pt x="332" y="389"/>
                      </a:lnTo>
                      <a:lnTo>
                        <a:pt x="345" y="431"/>
                      </a:lnTo>
                      <a:lnTo>
                        <a:pt x="353" y="475"/>
                      </a:lnTo>
                      <a:lnTo>
                        <a:pt x="357" y="519"/>
                      </a:lnTo>
                      <a:lnTo>
                        <a:pt x="355" y="564"/>
                      </a:lnTo>
                      <a:lnTo>
                        <a:pt x="350" y="608"/>
                      </a:lnTo>
                      <a:lnTo>
                        <a:pt x="339" y="652"/>
                      </a:lnTo>
                      <a:lnTo>
                        <a:pt x="325" y="694"/>
                      </a:lnTo>
                      <a:lnTo>
                        <a:pt x="306" y="734"/>
                      </a:lnTo>
                      <a:lnTo>
                        <a:pt x="284" y="772"/>
                      </a:lnTo>
                      <a:lnTo>
                        <a:pt x="257" y="808"/>
                      </a:lnTo>
                      <a:lnTo>
                        <a:pt x="227" y="841"/>
                      </a:lnTo>
                      <a:lnTo>
                        <a:pt x="193" y="871"/>
                      </a:lnTo>
                      <a:lnTo>
                        <a:pt x="156" y="896"/>
                      </a:lnTo>
                      <a:lnTo>
                        <a:pt x="113" y="761"/>
                      </a:lnTo>
                      <a:lnTo>
                        <a:pt x="0" y="1169"/>
                      </a:lnTo>
                      <a:lnTo>
                        <a:pt x="321" y="1439"/>
                      </a:lnTo>
                      <a:lnTo>
                        <a:pt x="286" y="1316"/>
                      </a:lnTo>
                    </a:path>
                  </a:pathLst>
                </a:custGeom>
                <a:noFill/>
                <a:ln w="12700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TW" altLang="en-US"/>
                </a:p>
              </p:txBody>
            </p:sp>
          </p:grpSp>
        </p:grpSp>
        <p:sp>
          <p:nvSpPr>
            <p:cNvPr id="11278" name="TextBox 30"/>
            <p:cNvSpPr txBox="1">
              <a:spLocks noChangeArrowheads="1"/>
            </p:cNvSpPr>
            <p:nvPr/>
          </p:nvSpPr>
          <p:spPr bwMode="auto">
            <a:xfrm rot="1179560">
              <a:off x="2834801" y="1962470"/>
              <a:ext cx="331865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79" name="TextBox 31"/>
            <p:cNvSpPr txBox="1">
              <a:spLocks noChangeArrowheads="1"/>
            </p:cNvSpPr>
            <p:nvPr/>
          </p:nvSpPr>
          <p:spPr bwMode="auto">
            <a:xfrm rot="215011">
              <a:off x="3420354" y="3585162"/>
              <a:ext cx="11597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80" name="TextBox 32"/>
            <p:cNvSpPr txBox="1">
              <a:spLocks noChangeArrowheads="1"/>
            </p:cNvSpPr>
            <p:nvPr/>
          </p:nvSpPr>
          <p:spPr bwMode="auto">
            <a:xfrm rot="-1074076">
              <a:off x="4497894" y="2077272"/>
              <a:ext cx="331865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28"/>
          <p:cNvGrpSpPr/>
          <p:nvPr/>
        </p:nvGrpSpPr>
        <p:grpSpPr bwMode="auto">
          <a:xfrm>
            <a:off x="5143500" y="1471613"/>
            <a:ext cx="2717800" cy="1885950"/>
            <a:chOff x="5143504" y="1857370"/>
            <a:chExt cx="2161306" cy="1500198"/>
          </a:xfrm>
        </p:grpSpPr>
        <p:sp>
          <p:nvSpPr>
            <p:cNvPr id="17" name="任意多边形 16"/>
            <p:cNvSpPr/>
            <p:nvPr/>
          </p:nvSpPr>
          <p:spPr>
            <a:xfrm>
              <a:off x="5143504" y="1857370"/>
              <a:ext cx="2007288" cy="1500198"/>
            </a:xfrm>
            <a:custGeom>
              <a:avLst/>
              <a:gdLst>
                <a:gd name="connsiteX0" fmla="*/ 0 w 1857388"/>
                <a:gd name="connsiteY0" fmla="*/ 0 h 1500198"/>
                <a:gd name="connsiteX1" fmla="*/ 1857388 w 1857388"/>
                <a:gd name="connsiteY1" fmla="*/ 0 h 1500198"/>
                <a:gd name="connsiteX2" fmla="*/ 1857388 w 1857388"/>
                <a:gd name="connsiteY2" fmla="*/ 1500198 h 1500198"/>
                <a:gd name="connsiteX3" fmla="*/ 0 w 1857388"/>
                <a:gd name="connsiteY3" fmla="*/ 1500198 h 1500198"/>
                <a:gd name="connsiteX4" fmla="*/ 0 w 1857388"/>
                <a:gd name="connsiteY4" fmla="*/ 0 h 1500198"/>
                <a:gd name="connsiteX0-1" fmla="*/ 0 w 1857388"/>
                <a:gd name="connsiteY0-2" fmla="*/ 0 h 1500198"/>
                <a:gd name="connsiteX1-3" fmla="*/ 1857388 w 1857388"/>
                <a:gd name="connsiteY1-4" fmla="*/ 0 h 1500198"/>
                <a:gd name="connsiteX2-5" fmla="*/ 1857388 w 1857388"/>
                <a:gd name="connsiteY2-6" fmla="*/ 1500198 h 1500198"/>
                <a:gd name="connsiteX3-7" fmla="*/ 0 w 1857388"/>
                <a:gd name="connsiteY3-8" fmla="*/ 1500198 h 1500198"/>
                <a:gd name="connsiteX4-9" fmla="*/ 4703 w 1857388"/>
                <a:gd name="connsiteY4-10" fmla="*/ 465998 h 1500198"/>
                <a:gd name="connsiteX5" fmla="*/ 0 w 1857388"/>
                <a:gd name="connsiteY5" fmla="*/ 0 h 1500198"/>
                <a:gd name="connsiteX0-11" fmla="*/ 308781 w 2166169"/>
                <a:gd name="connsiteY0-12" fmla="*/ 0 h 1500198"/>
                <a:gd name="connsiteX1-13" fmla="*/ 2166169 w 2166169"/>
                <a:gd name="connsiteY1-14" fmla="*/ 0 h 1500198"/>
                <a:gd name="connsiteX2-15" fmla="*/ 2166169 w 2166169"/>
                <a:gd name="connsiteY2-16" fmla="*/ 1500198 h 1500198"/>
                <a:gd name="connsiteX3-17" fmla="*/ 308781 w 2166169"/>
                <a:gd name="connsiteY3-18" fmla="*/ 1500198 h 1500198"/>
                <a:gd name="connsiteX4-19" fmla="*/ 313484 w 2166169"/>
                <a:gd name="connsiteY4-20" fmla="*/ 566482 h 1500198"/>
                <a:gd name="connsiteX5-21" fmla="*/ 313484 w 2166169"/>
                <a:gd name="connsiteY5-22" fmla="*/ 465998 h 1500198"/>
                <a:gd name="connsiteX6" fmla="*/ 308781 w 2166169"/>
                <a:gd name="connsiteY6" fmla="*/ 0 h 1500198"/>
                <a:gd name="connsiteX0-23" fmla="*/ 0 w 1857388"/>
                <a:gd name="connsiteY0-24" fmla="*/ 0 h 1500198"/>
                <a:gd name="connsiteX1-25" fmla="*/ 1857388 w 1857388"/>
                <a:gd name="connsiteY1-26" fmla="*/ 0 h 1500198"/>
                <a:gd name="connsiteX2-27" fmla="*/ 1857388 w 1857388"/>
                <a:gd name="connsiteY2-28" fmla="*/ 1500198 h 1500198"/>
                <a:gd name="connsiteX3-29" fmla="*/ 0 w 1857388"/>
                <a:gd name="connsiteY3-30" fmla="*/ 1500198 h 1500198"/>
                <a:gd name="connsiteX4-31" fmla="*/ 4703 w 1857388"/>
                <a:gd name="connsiteY4-32" fmla="*/ 566482 h 1500198"/>
                <a:gd name="connsiteX5-33" fmla="*/ 4703 w 1857388"/>
                <a:gd name="connsiteY5-34" fmla="*/ 465998 h 1500198"/>
                <a:gd name="connsiteX6-35" fmla="*/ 0 w 1857388"/>
                <a:gd name="connsiteY6-36" fmla="*/ 0 h 1500198"/>
                <a:gd name="connsiteX0-37" fmla="*/ 416943 w 2274331"/>
                <a:gd name="connsiteY0-38" fmla="*/ 0 h 1500198"/>
                <a:gd name="connsiteX1-39" fmla="*/ 2274331 w 2274331"/>
                <a:gd name="connsiteY1-40" fmla="*/ 0 h 1500198"/>
                <a:gd name="connsiteX2-41" fmla="*/ 2274331 w 2274331"/>
                <a:gd name="connsiteY2-42" fmla="*/ 1500198 h 1500198"/>
                <a:gd name="connsiteX3-43" fmla="*/ 416943 w 2274331"/>
                <a:gd name="connsiteY3-44" fmla="*/ 1500198 h 1500198"/>
                <a:gd name="connsiteX4-45" fmla="*/ 421646 w 2274331"/>
                <a:gd name="connsiteY4-46" fmla="*/ 566482 h 1500198"/>
                <a:gd name="connsiteX5-47" fmla="*/ 421646 w 2274331"/>
                <a:gd name="connsiteY5-48" fmla="*/ 465998 h 1500198"/>
                <a:gd name="connsiteX6-49" fmla="*/ 416943 w 2274331"/>
                <a:gd name="connsiteY6-50" fmla="*/ 0 h 1500198"/>
                <a:gd name="connsiteX0-51" fmla="*/ 32568 w 1889956"/>
                <a:gd name="connsiteY0-52" fmla="*/ 0 h 1500198"/>
                <a:gd name="connsiteX1-53" fmla="*/ 1889956 w 1889956"/>
                <a:gd name="connsiteY1-54" fmla="*/ 0 h 1500198"/>
                <a:gd name="connsiteX2-55" fmla="*/ 1889956 w 1889956"/>
                <a:gd name="connsiteY2-56" fmla="*/ 1500198 h 1500198"/>
                <a:gd name="connsiteX3-57" fmla="*/ 32568 w 1889956"/>
                <a:gd name="connsiteY3-58" fmla="*/ 1500198 h 1500198"/>
                <a:gd name="connsiteX4-59" fmla="*/ 37271 w 1889956"/>
                <a:gd name="connsiteY4-60" fmla="*/ 566482 h 1500198"/>
                <a:gd name="connsiteX5-61" fmla="*/ 0 w 1889956"/>
                <a:gd name="connsiteY5-62" fmla="*/ 493534 h 1500198"/>
                <a:gd name="connsiteX6-63" fmla="*/ 37271 w 1889956"/>
                <a:gd name="connsiteY6-64" fmla="*/ 465998 h 1500198"/>
                <a:gd name="connsiteX7" fmla="*/ 32568 w 1889956"/>
                <a:gd name="connsiteY7" fmla="*/ 0 h 1500198"/>
                <a:gd name="connsiteX0-65" fmla="*/ 508160 w 2365548"/>
                <a:gd name="connsiteY0-66" fmla="*/ 0 h 1500198"/>
                <a:gd name="connsiteX1-67" fmla="*/ 2365548 w 2365548"/>
                <a:gd name="connsiteY1-68" fmla="*/ 0 h 1500198"/>
                <a:gd name="connsiteX2-69" fmla="*/ 2365548 w 2365548"/>
                <a:gd name="connsiteY2-70" fmla="*/ 1500198 h 1500198"/>
                <a:gd name="connsiteX3-71" fmla="*/ 508160 w 2365548"/>
                <a:gd name="connsiteY3-72" fmla="*/ 1500198 h 1500198"/>
                <a:gd name="connsiteX4-73" fmla="*/ 512863 w 2365548"/>
                <a:gd name="connsiteY4-74" fmla="*/ 566482 h 1500198"/>
                <a:gd name="connsiteX5-75" fmla="*/ 475592 w 2365548"/>
                <a:gd name="connsiteY5-76" fmla="*/ 493534 h 1500198"/>
                <a:gd name="connsiteX6-77" fmla="*/ 512863 w 2365548"/>
                <a:gd name="connsiteY6-78" fmla="*/ 465998 h 1500198"/>
                <a:gd name="connsiteX7-79" fmla="*/ 508160 w 2365548"/>
                <a:gd name="connsiteY7-80" fmla="*/ 0 h 1500198"/>
                <a:gd name="connsiteX0-81" fmla="*/ 508160 w 2365548"/>
                <a:gd name="connsiteY0-82" fmla="*/ 0 h 1500198"/>
                <a:gd name="connsiteX1-83" fmla="*/ 2365548 w 2365548"/>
                <a:gd name="connsiteY1-84" fmla="*/ 0 h 1500198"/>
                <a:gd name="connsiteX2-85" fmla="*/ 2365548 w 2365548"/>
                <a:gd name="connsiteY2-86" fmla="*/ 1500198 h 1500198"/>
                <a:gd name="connsiteX3-87" fmla="*/ 508160 w 2365548"/>
                <a:gd name="connsiteY3-88" fmla="*/ 1500198 h 1500198"/>
                <a:gd name="connsiteX4-89" fmla="*/ 512863 w 2365548"/>
                <a:gd name="connsiteY4-90" fmla="*/ 566482 h 1500198"/>
                <a:gd name="connsiteX5-91" fmla="*/ 475592 w 2365548"/>
                <a:gd name="connsiteY5-92" fmla="*/ 493534 h 1500198"/>
                <a:gd name="connsiteX6-93" fmla="*/ 512863 w 2365548"/>
                <a:gd name="connsiteY6-94" fmla="*/ 465998 h 1500198"/>
                <a:gd name="connsiteX7-95" fmla="*/ 508160 w 2365548"/>
                <a:gd name="connsiteY7-96" fmla="*/ 0 h 1500198"/>
                <a:gd name="connsiteX0-97" fmla="*/ 865382 w 2722770"/>
                <a:gd name="connsiteY0-98" fmla="*/ 0 h 1500198"/>
                <a:gd name="connsiteX1-99" fmla="*/ 2722770 w 2722770"/>
                <a:gd name="connsiteY1-100" fmla="*/ 0 h 1500198"/>
                <a:gd name="connsiteX2-101" fmla="*/ 2722770 w 2722770"/>
                <a:gd name="connsiteY2-102" fmla="*/ 1500198 h 1500198"/>
                <a:gd name="connsiteX3-103" fmla="*/ 865382 w 2722770"/>
                <a:gd name="connsiteY3-104" fmla="*/ 1500198 h 1500198"/>
                <a:gd name="connsiteX4-105" fmla="*/ 870085 w 2722770"/>
                <a:gd name="connsiteY4-106" fmla="*/ 566482 h 1500198"/>
                <a:gd name="connsiteX5-107" fmla="*/ 475592 w 2722770"/>
                <a:gd name="connsiteY5-108" fmla="*/ 279202 h 1500198"/>
                <a:gd name="connsiteX6-109" fmla="*/ 870085 w 2722770"/>
                <a:gd name="connsiteY6-110" fmla="*/ 465998 h 1500198"/>
                <a:gd name="connsiteX7-111" fmla="*/ 865382 w 2722770"/>
                <a:gd name="connsiteY7-112" fmla="*/ 0 h 1500198"/>
                <a:gd name="connsiteX0-113" fmla="*/ 656275 w 2513663"/>
                <a:gd name="connsiteY0-114" fmla="*/ 0 h 1500198"/>
                <a:gd name="connsiteX1-115" fmla="*/ 2513663 w 2513663"/>
                <a:gd name="connsiteY1-116" fmla="*/ 0 h 1500198"/>
                <a:gd name="connsiteX2-117" fmla="*/ 2513663 w 2513663"/>
                <a:gd name="connsiteY2-118" fmla="*/ 1500198 h 1500198"/>
                <a:gd name="connsiteX3-119" fmla="*/ 656275 w 2513663"/>
                <a:gd name="connsiteY3-120" fmla="*/ 1500198 h 1500198"/>
                <a:gd name="connsiteX4-121" fmla="*/ 660978 w 2513663"/>
                <a:gd name="connsiteY4-122" fmla="*/ 566482 h 1500198"/>
                <a:gd name="connsiteX5-123" fmla="*/ 266485 w 2513663"/>
                <a:gd name="connsiteY5-124" fmla="*/ 279202 h 1500198"/>
                <a:gd name="connsiteX6-125" fmla="*/ 660978 w 2513663"/>
                <a:gd name="connsiteY6-126" fmla="*/ 465998 h 1500198"/>
                <a:gd name="connsiteX7-127" fmla="*/ 656275 w 2513663"/>
                <a:gd name="connsiteY7-128" fmla="*/ 0 h 1500198"/>
                <a:gd name="connsiteX0-129" fmla="*/ 870621 w 2728009"/>
                <a:gd name="connsiteY0-130" fmla="*/ 0 h 1500198"/>
                <a:gd name="connsiteX1-131" fmla="*/ 2728009 w 2728009"/>
                <a:gd name="connsiteY1-132" fmla="*/ 0 h 1500198"/>
                <a:gd name="connsiteX2-133" fmla="*/ 2728009 w 2728009"/>
                <a:gd name="connsiteY2-134" fmla="*/ 1500198 h 1500198"/>
                <a:gd name="connsiteX3-135" fmla="*/ 870621 w 2728009"/>
                <a:gd name="connsiteY3-136" fmla="*/ 1500198 h 1500198"/>
                <a:gd name="connsiteX4-137" fmla="*/ 875324 w 2728009"/>
                <a:gd name="connsiteY4-138" fmla="*/ 566482 h 1500198"/>
                <a:gd name="connsiteX5-139" fmla="*/ 266485 w 2728009"/>
                <a:gd name="connsiteY5-140" fmla="*/ 493498 h 1500198"/>
                <a:gd name="connsiteX6-141" fmla="*/ 875324 w 2728009"/>
                <a:gd name="connsiteY6-142" fmla="*/ 465998 h 1500198"/>
                <a:gd name="connsiteX7-143" fmla="*/ 870621 w 2728009"/>
                <a:gd name="connsiteY7-144" fmla="*/ 0 h 1500198"/>
                <a:gd name="connsiteX0-145" fmla="*/ 604136 w 2461524"/>
                <a:gd name="connsiteY0-146" fmla="*/ 0 h 1500198"/>
                <a:gd name="connsiteX1-147" fmla="*/ 2461524 w 2461524"/>
                <a:gd name="connsiteY1-148" fmla="*/ 0 h 1500198"/>
                <a:gd name="connsiteX2-149" fmla="*/ 2461524 w 2461524"/>
                <a:gd name="connsiteY2-150" fmla="*/ 1500198 h 1500198"/>
                <a:gd name="connsiteX3-151" fmla="*/ 604136 w 2461524"/>
                <a:gd name="connsiteY3-152" fmla="*/ 1500198 h 1500198"/>
                <a:gd name="connsiteX4-153" fmla="*/ 608839 w 2461524"/>
                <a:gd name="connsiteY4-154" fmla="*/ 566482 h 1500198"/>
                <a:gd name="connsiteX5-155" fmla="*/ 0 w 2461524"/>
                <a:gd name="connsiteY5-156" fmla="*/ 493498 h 1500198"/>
                <a:gd name="connsiteX6-157" fmla="*/ 608839 w 2461524"/>
                <a:gd name="connsiteY6-158" fmla="*/ 465998 h 1500198"/>
                <a:gd name="connsiteX7-159" fmla="*/ 604136 w 2461524"/>
                <a:gd name="connsiteY7-160" fmla="*/ 0 h 1500198"/>
                <a:gd name="connsiteX0-161" fmla="*/ 604136 w 2461524"/>
                <a:gd name="connsiteY0-162" fmla="*/ 0 h 1500198"/>
                <a:gd name="connsiteX1-163" fmla="*/ 2461524 w 2461524"/>
                <a:gd name="connsiteY1-164" fmla="*/ 0 h 1500198"/>
                <a:gd name="connsiteX2-165" fmla="*/ 2461524 w 2461524"/>
                <a:gd name="connsiteY2-166" fmla="*/ 1500198 h 1500198"/>
                <a:gd name="connsiteX3-167" fmla="*/ 604136 w 2461524"/>
                <a:gd name="connsiteY3-168" fmla="*/ 1500198 h 1500198"/>
                <a:gd name="connsiteX4-169" fmla="*/ 608839 w 2461524"/>
                <a:gd name="connsiteY4-170" fmla="*/ 566482 h 1500198"/>
                <a:gd name="connsiteX5-171" fmla="*/ 0 w 2461524"/>
                <a:gd name="connsiteY5-172" fmla="*/ 493498 h 1500198"/>
                <a:gd name="connsiteX6-173" fmla="*/ 605295 w 2461524"/>
                <a:gd name="connsiteY6-174" fmla="*/ 310054 h 1500198"/>
                <a:gd name="connsiteX7-175" fmla="*/ 604136 w 2461524"/>
                <a:gd name="connsiteY7-176" fmla="*/ 0 h 1500198"/>
                <a:gd name="connsiteX0-177" fmla="*/ 604136 w 2461524"/>
                <a:gd name="connsiteY0-178" fmla="*/ 0 h 1500198"/>
                <a:gd name="connsiteX1-179" fmla="*/ 2461524 w 2461524"/>
                <a:gd name="connsiteY1-180" fmla="*/ 0 h 1500198"/>
                <a:gd name="connsiteX2-181" fmla="*/ 2461524 w 2461524"/>
                <a:gd name="connsiteY2-182" fmla="*/ 1500198 h 1500198"/>
                <a:gd name="connsiteX3-183" fmla="*/ 604136 w 2461524"/>
                <a:gd name="connsiteY3-184" fmla="*/ 1500198 h 1500198"/>
                <a:gd name="connsiteX4-185" fmla="*/ 608839 w 2461524"/>
                <a:gd name="connsiteY4-186" fmla="*/ 566482 h 1500198"/>
                <a:gd name="connsiteX5-187" fmla="*/ 0 w 2461524"/>
                <a:gd name="connsiteY5-188" fmla="*/ 493498 h 1500198"/>
                <a:gd name="connsiteX6-189" fmla="*/ 605295 w 2461524"/>
                <a:gd name="connsiteY6-190" fmla="*/ 310054 h 1500198"/>
                <a:gd name="connsiteX7-191" fmla="*/ 604136 w 2461524"/>
                <a:gd name="connsiteY7-192" fmla="*/ 0 h 1500198"/>
                <a:gd name="connsiteX0-193" fmla="*/ 604136 w 2461524"/>
                <a:gd name="connsiteY0-194" fmla="*/ 0 h 1500198"/>
                <a:gd name="connsiteX1-195" fmla="*/ 2461524 w 2461524"/>
                <a:gd name="connsiteY1-196" fmla="*/ 0 h 1500198"/>
                <a:gd name="connsiteX2-197" fmla="*/ 2461524 w 2461524"/>
                <a:gd name="connsiteY2-198" fmla="*/ 1500198 h 1500198"/>
                <a:gd name="connsiteX3-199" fmla="*/ 604136 w 2461524"/>
                <a:gd name="connsiteY3-200" fmla="*/ 1500198 h 1500198"/>
                <a:gd name="connsiteX4-201" fmla="*/ 608839 w 2461524"/>
                <a:gd name="connsiteY4-202" fmla="*/ 566482 h 1500198"/>
                <a:gd name="connsiteX5-203" fmla="*/ 0 w 2461524"/>
                <a:gd name="connsiteY5-204" fmla="*/ 493498 h 1500198"/>
                <a:gd name="connsiteX6-205" fmla="*/ 605295 w 2461524"/>
                <a:gd name="connsiteY6-206" fmla="*/ 310054 h 1500198"/>
                <a:gd name="connsiteX7-207" fmla="*/ 604136 w 2461524"/>
                <a:gd name="connsiteY7-208" fmla="*/ 0 h 1500198"/>
                <a:gd name="connsiteX0-209" fmla="*/ 604136 w 2461524"/>
                <a:gd name="connsiteY0-210" fmla="*/ 0 h 1500198"/>
                <a:gd name="connsiteX1-211" fmla="*/ 2461524 w 2461524"/>
                <a:gd name="connsiteY1-212" fmla="*/ 0 h 1500198"/>
                <a:gd name="connsiteX2-213" fmla="*/ 2461524 w 2461524"/>
                <a:gd name="connsiteY2-214" fmla="*/ 1500198 h 1500198"/>
                <a:gd name="connsiteX3-215" fmla="*/ 604136 w 2461524"/>
                <a:gd name="connsiteY3-216" fmla="*/ 1500198 h 1500198"/>
                <a:gd name="connsiteX4-217" fmla="*/ 608839 w 2461524"/>
                <a:gd name="connsiteY4-218" fmla="*/ 566482 h 1500198"/>
                <a:gd name="connsiteX5-219" fmla="*/ 0 w 2461524"/>
                <a:gd name="connsiteY5-220" fmla="*/ 493498 h 1500198"/>
                <a:gd name="connsiteX6-221" fmla="*/ 605295 w 2461524"/>
                <a:gd name="connsiteY6-222" fmla="*/ 310054 h 1500198"/>
                <a:gd name="connsiteX7-223" fmla="*/ 604136 w 2461524"/>
                <a:gd name="connsiteY7-224" fmla="*/ 0 h 1500198"/>
                <a:gd name="connsiteX0-225" fmla="*/ 604136 w 2461524"/>
                <a:gd name="connsiteY0-226" fmla="*/ 0 h 1500198"/>
                <a:gd name="connsiteX1-227" fmla="*/ 2461524 w 2461524"/>
                <a:gd name="connsiteY1-228" fmla="*/ 0 h 1500198"/>
                <a:gd name="connsiteX2-229" fmla="*/ 2461524 w 2461524"/>
                <a:gd name="connsiteY2-230" fmla="*/ 1500198 h 1500198"/>
                <a:gd name="connsiteX3-231" fmla="*/ 604136 w 2461524"/>
                <a:gd name="connsiteY3-232" fmla="*/ 1500198 h 1500198"/>
                <a:gd name="connsiteX4-233" fmla="*/ 608839 w 2461524"/>
                <a:gd name="connsiteY4-234" fmla="*/ 566482 h 1500198"/>
                <a:gd name="connsiteX5-235" fmla="*/ 0 w 2461524"/>
                <a:gd name="connsiteY5-236" fmla="*/ 493498 h 1500198"/>
                <a:gd name="connsiteX6-237" fmla="*/ 605295 w 2461524"/>
                <a:gd name="connsiteY6-238" fmla="*/ 310054 h 1500198"/>
                <a:gd name="connsiteX7-239" fmla="*/ 604136 w 2461524"/>
                <a:gd name="connsiteY7-240" fmla="*/ 0 h 15001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  <a:cxn ang="0">
                  <a:pos x="connsiteX7-79" y="connsiteY7-80"/>
                </a:cxn>
              </a:cxnLst>
              <a:rect l="l" t="t" r="r" b="b"/>
              <a:pathLst>
                <a:path w="2461524" h="1500198">
                  <a:moveTo>
                    <a:pt x="604136" y="0"/>
                  </a:moveTo>
                  <a:lnTo>
                    <a:pt x="2461524" y="0"/>
                  </a:lnTo>
                  <a:lnTo>
                    <a:pt x="2461524" y="1500198"/>
                  </a:lnTo>
                  <a:lnTo>
                    <a:pt x="604136" y="1500198"/>
                  </a:lnTo>
                  <a:cubicBezTo>
                    <a:pt x="605799" y="1214437"/>
                    <a:pt x="608055" y="738849"/>
                    <a:pt x="608839" y="566482"/>
                  </a:cubicBezTo>
                  <a:cubicBezTo>
                    <a:pt x="387216" y="536928"/>
                    <a:pt x="217960" y="523653"/>
                    <a:pt x="0" y="493498"/>
                  </a:cubicBezTo>
                  <a:cubicBezTo>
                    <a:pt x="314762" y="392247"/>
                    <a:pt x="475821" y="349779"/>
                    <a:pt x="605295" y="310054"/>
                  </a:cubicBezTo>
                  <a:cubicBezTo>
                    <a:pt x="603727" y="154721"/>
                    <a:pt x="605704" y="155333"/>
                    <a:pt x="604136" y="0"/>
                  </a:cubicBezTo>
                  <a:close/>
                </a:path>
              </a:pathLst>
            </a:custGeom>
            <a:noFill/>
            <a:ln w="63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1270" name="组合 27"/>
            <p:cNvGrpSpPr/>
            <p:nvPr/>
          </p:nvGrpSpPr>
          <p:grpSpPr bwMode="auto">
            <a:xfrm>
              <a:off x="5786446" y="1899461"/>
              <a:ext cx="1518364" cy="1449354"/>
              <a:chOff x="5786446" y="1899461"/>
              <a:chExt cx="1518364" cy="1449354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5786089" y="1900305"/>
                <a:ext cx="1517459" cy="27528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spc="100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点击此处添加文本</a:t>
                </a:r>
                <a:endParaRPr lang="zh-CN" altLang="en-US" sz="1200" spc="1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786089" y="2135185"/>
                <a:ext cx="1517459" cy="27655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spc="100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点击此处添加文本</a:t>
                </a:r>
                <a:endParaRPr lang="zh-CN" altLang="en-US" sz="1200" spc="1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786089" y="2368801"/>
                <a:ext cx="1517459" cy="27528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spc="100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点击此处添加文本</a:t>
                </a:r>
                <a:endParaRPr lang="zh-CN" altLang="en-US" sz="1200" spc="1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786089" y="2603680"/>
                <a:ext cx="1517459" cy="27528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spc="100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点击此处添加文本</a:t>
                </a:r>
                <a:endParaRPr lang="zh-CN" altLang="en-US" sz="1200" spc="1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786089" y="2836034"/>
                <a:ext cx="1517459" cy="27655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spc="100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点击此处添加文本</a:t>
                </a:r>
                <a:endParaRPr lang="zh-CN" altLang="en-US" sz="1200" spc="1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786089" y="3072177"/>
                <a:ext cx="1517459" cy="27528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spc="100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点击此处添加文本</a:t>
                </a:r>
                <a:endParaRPr lang="zh-CN" altLang="en-US" sz="1200" spc="1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533400" y="147638"/>
            <a:ext cx="1570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5"/>
          <p:cNvGrpSpPr/>
          <p:nvPr/>
        </p:nvGrpSpPr>
        <p:grpSpPr bwMode="auto">
          <a:xfrm>
            <a:off x="1214438" y="1239838"/>
            <a:ext cx="6786562" cy="2968625"/>
            <a:chOff x="649288" y="1342385"/>
            <a:chExt cx="7826375" cy="3682052"/>
          </a:xfrm>
        </p:grpSpPr>
        <p:sp>
          <p:nvSpPr>
            <p:cNvPr id="12320" name="AutoShape 5"/>
            <p:cNvSpPr>
              <a:spLocks noChangeArrowheads="1"/>
            </p:cNvSpPr>
            <p:nvPr/>
          </p:nvSpPr>
          <p:spPr bwMode="auto">
            <a:xfrm>
              <a:off x="649288" y="1342385"/>
              <a:ext cx="7826375" cy="3682052"/>
            </a:xfrm>
            <a:prstGeom prst="roundRect">
              <a:avLst>
                <a:gd name="adj" fmla="val 931"/>
              </a:avLst>
            </a:prstGeom>
            <a:noFill/>
            <a:ln w="3175">
              <a:solidFill>
                <a:srgbClr val="00356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1425" tIns="45713" rIns="91425" bIns="45713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12321" name="Rectangle 9"/>
            <p:cNvSpPr>
              <a:spLocks noChangeArrowheads="1"/>
            </p:cNvSpPr>
            <p:nvPr/>
          </p:nvSpPr>
          <p:spPr bwMode="auto">
            <a:xfrm>
              <a:off x="681497" y="1379377"/>
              <a:ext cx="7771214" cy="3625009"/>
            </a:xfrm>
            <a:prstGeom prst="roundRect">
              <a:avLst>
                <a:gd name="adj" fmla="val 685"/>
              </a:avLst>
            </a:prstGeom>
            <a:solidFill>
              <a:srgbClr val="005DA2">
                <a:alpha val="901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1800"/>
            </a:p>
          </p:txBody>
        </p:sp>
      </p:grpSp>
      <p:sp>
        <p:nvSpPr>
          <p:cNvPr id="5" name="Line 11"/>
          <p:cNvSpPr>
            <a:spLocks noChangeShapeType="1"/>
          </p:cNvSpPr>
          <p:nvPr/>
        </p:nvSpPr>
        <p:spPr bwMode="auto">
          <a:xfrm>
            <a:off x="3078163" y="1863725"/>
            <a:ext cx="1587" cy="1876425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>
            <a:off x="4598988" y="1863725"/>
            <a:ext cx="1587" cy="1876425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6110288" y="1863725"/>
            <a:ext cx="3175" cy="1876425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Text Box 56"/>
          <p:cNvSpPr txBox="1">
            <a:spLocks noChangeArrowheads="1"/>
          </p:cNvSpPr>
          <p:nvPr/>
        </p:nvSpPr>
        <p:spPr bwMode="auto">
          <a:xfrm>
            <a:off x="1920875" y="3784600"/>
            <a:ext cx="903288" cy="3079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400" dirty="0">
                <a:solidFill>
                  <a:srgbClr val="76C0D4"/>
                </a:solidFill>
                <a:latin typeface="+mn-lt"/>
                <a:ea typeface="微软雅黑" panose="020B0503020204020204" pitchFamily="34" charset="-122"/>
              </a:rPr>
              <a:t>添加文本</a:t>
            </a:r>
            <a:endParaRPr lang="zh-CN" dirty="0">
              <a:solidFill>
                <a:srgbClr val="76C0D4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 Box 57"/>
          <p:cNvSpPr txBox="1">
            <a:spLocks noChangeArrowheads="1"/>
          </p:cNvSpPr>
          <p:nvPr/>
        </p:nvSpPr>
        <p:spPr bwMode="auto">
          <a:xfrm>
            <a:off x="3440113" y="3784600"/>
            <a:ext cx="903287" cy="3079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400">
                <a:solidFill>
                  <a:srgbClr val="76C0D4"/>
                </a:solidFill>
                <a:latin typeface="+mn-lt"/>
                <a:ea typeface="微软雅黑" panose="020B0503020204020204" pitchFamily="34" charset="-122"/>
              </a:rPr>
              <a:t>添加文本</a:t>
            </a:r>
            <a:endParaRPr lang="zh-CN">
              <a:solidFill>
                <a:srgbClr val="76C0D4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 Box 58"/>
          <p:cNvSpPr txBox="1">
            <a:spLocks noChangeArrowheads="1"/>
          </p:cNvSpPr>
          <p:nvPr/>
        </p:nvSpPr>
        <p:spPr bwMode="auto">
          <a:xfrm>
            <a:off x="4962525" y="3784600"/>
            <a:ext cx="903288" cy="3079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400">
                <a:solidFill>
                  <a:srgbClr val="76C0D4"/>
                </a:solidFill>
                <a:latin typeface="+mn-lt"/>
                <a:ea typeface="微软雅黑" panose="020B0503020204020204" pitchFamily="34" charset="-122"/>
              </a:rPr>
              <a:t>添加文本</a:t>
            </a:r>
            <a:endParaRPr lang="zh-CN">
              <a:solidFill>
                <a:srgbClr val="76C0D4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6491288" y="3784600"/>
            <a:ext cx="903287" cy="3079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400">
                <a:solidFill>
                  <a:srgbClr val="76C0D4"/>
                </a:solidFill>
                <a:latin typeface="+mn-lt"/>
                <a:ea typeface="微软雅黑" panose="020B0503020204020204" pitchFamily="34" charset="-122"/>
              </a:rPr>
              <a:t>添加文本</a:t>
            </a:r>
            <a:endParaRPr lang="zh-CN">
              <a:solidFill>
                <a:srgbClr val="76C0D4"/>
              </a:solidFill>
              <a:latin typeface="Arial" panose="020B0604020202020204" pitchFamily="34" charset="0"/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1881188" y="3627438"/>
            <a:ext cx="439737" cy="117475"/>
          </a:xfrm>
          <a:prstGeom prst="rect">
            <a:avLst/>
          </a:prstGeom>
          <a:solidFill>
            <a:srgbClr val="00B0F0">
              <a:alpha val="52000"/>
            </a:srgbClr>
          </a:solidFill>
          <a:ln w="6350" algn="ctr">
            <a:solidFill>
              <a:schemeClr val="bg1">
                <a:lumMod val="65000"/>
              </a:schemeClr>
            </a:solidFill>
            <a:round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13" name="AutoShape 26"/>
          <p:cNvSpPr>
            <a:spLocks noChangeArrowheads="1"/>
          </p:cNvSpPr>
          <p:nvPr/>
        </p:nvSpPr>
        <p:spPr bwMode="auto">
          <a:xfrm>
            <a:off x="3397250" y="3355975"/>
            <a:ext cx="436563" cy="388938"/>
          </a:xfrm>
          <a:prstGeom prst="rect">
            <a:avLst/>
          </a:prstGeom>
          <a:solidFill>
            <a:srgbClr val="00B0F0">
              <a:alpha val="52000"/>
            </a:srgbClr>
          </a:solidFill>
          <a:ln w="6350" algn="ctr">
            <a:solidFill>
              <a:schemeClr val="bg1">
                <a:lumMod val="65000"/>
              </a:schemeClr>
            </a:solidFill>
            <a:round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14" name="AutoShape 27"/>
          <p:cNvSpPr>
            <a:spLocks noChangeArrowheads="1"/>
          </p:cNvSpPr>
          <p:nvPr/>
        </p:nvSpPr>
        <p:spPr bwMode="auto">
          <a:xfrm>
            <a:off x="4918075" y="2973388"/>
            <a:ext cx="439738" cy="771525"/>
          </a:xfrm>
          <a:prstGeom prst="rect">
            <a:avLst/>
          </a:prstGeom>
          <a:solidFill>
            <a:srgbClr val="00B0F0">
              <a:alpha val="52000"/>
            </a:srgbClr>
          </a:solidFill>
          <a:ln w="6350" algn="ctr">
            <a:solidFill>
              <a:schemeClr val="bg1">
                <a:lumMod val="65000"/>
              </a:schemeClr>
            </a:solidFill>
            <a:round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15" name="AutoShape 28"/>
          <p:cNvSpPr>
            <a:spLocks noChangeArrowheads="1"/>
          </p:cNvSpPr>
          <p:nvPr/>
        </p:nvSpPr>
        <p:spPr bwMode="auto">
          <a:xfrm>
            <a:off x="6430963" y="2857500"/>
            <a:ext cx="438150" cy="887413"/>
          </a:xfrm>
          <a:prstGeom prst="rect">
            <a:avLst/>
          </a:prstGeom>
          <a:solidFill>
            <a:srgbClr val="00B0F0">
              <a:alpha val="52000"/>
            </a:srgbClr>
          </a:solidFill>
          <a:ln w="6350" algn="ctr">
            <a:solidFill>
              <a:schemeClr val="bg1">
                <a:lumMod val="65000"/>
              </a:schemeClr>
            </a:solidFill>
            <a:round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16" name="AutoShape 29"/>
          <p:cNvSpPr>
            <a:spLocks noChangeArrowheads="1"/>
          </p:cNvSpPr>
          <p:nvPr/>
        </p:nvSpPr>
        <p:spPr bwMode="auto">
          <a:xfrm>
            <a:off x="2320925" y="2782888"/>
            <a:ext cx="427038" cy="962025"/>
          </a:xfrm>
          <a:prstGeom prst="rect">
            <a:avLst/>
          </a:prstGeom>
          <a:solidFill>
            <a:schemeClr val="tx1">
              <a:alpha val="5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+mn-lt"/>
            </a:endParaRPr>
          </a:p>
        </p:txBody>
      </p:sp>
      <p:sp>
        <p:nvSpPr>
          <p:cNvPr id="17" name="AutoShape 30"/>
          <p:cNvSpPr>
            <a:spLocks noChangeArrowheads="1"/>
          </p:cNvSpPr>
          <p:nvPr/>
        </p:nvSpPr>
        <p:spPr bwMode="auto">
          <a:xfrm>
            <a:off x="3832225" y="2933700"/>
            <a:ext cx="439738" cy="811213"/>
          </a:xfrm>
          <a:prstGeom prst="rect">
            <a:avLst/>
          </a:prstGeom>
          <a:solidFill>
            <a:schemeClr val="tx1">
              <a:alpha val="5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+mn-lt"/>
            </a:endParaRPr>
          </a:p>
        </p:txBody>
      </p:sp>
      <p:sp>
        <p:nvSpPr>
          <p:cNvPr id="18" name="AutoShape 31"/>
          <p:cNvSpPr>
            <a:spLocks noChangeArrowheads="1"/>
          </p:cNvSpPr>
          <p:nvPr/>
        </p:nvSpPr>
        <p:spPr bwMode="auto">
          <a:xfrm>
            <a:off x="5356225" y="2468563"/>
            <a:ext cx="427038" cy="1276350"/>
          </a:xfrm>
          <a:prstGeom prst="rect">
            <a:avLst/>
          </a:prstGeom>
          <a:solidFill>
            <a:schemeClr val="tx1">
              <a:alpha val="5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+mn-lt"/>
            </a:endParaRPr>
          </a:p>
        </p:txBody>
      </p:sp>
      <p:sp>
        <p:nvSpPr>
          <p:cNvPr id="19" name="AutoShape 32"/>
          <p:cNvSpPr>
            <a:spLocks noChangeArrowheads="1"/>
          </p:cNvSpPr>
          <p:nvPr/>
        </p:nvSpPr>
        <p:spPr bwMode="auto">
          <a:xfrm>
            <a:off x="6867525" y="2700338"/>
            <a:ext cx="430213" cy="1044575"/>
          </a:xfrm>
          <a:prstGeom prst="rect">
            <a:avLst/>
          </a:prstGeom>
          <a:solidFill>
            <a:schemeClr val="tx1">
              <a:alpha val="55000"/>
            </a:schemeClr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latin typeface="+mn-lt"/>
            </a:endParaRPr>
          </a:p>
        </p:txBody>
      </p:sp>
      <p:sp>
        <p:nvSpPr>
          <p:cNvPr id="20" name="Text Box 56"/>
          <p:cNvSpPr txBox="1">
            <a:spLocks noChangeArrowheads="1"/>
          </p:cNvSpPr>
          <p:nvPr/>
        </p:nvSpPr>
        <p:spPr bwMode="auto">
          <a:xfrm>
            <a:off x="2292350" y="2525713"/>
            <a:ext cx="544513" cy="3079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400">
                <a:solidFill>
                  <a:srgbClr val="76C0D4"/>
                </a:solidFill>
                <a:latin typeface="+mn-lt"/>
                <a:ea typeface="微软雅黑" panose="020B0503020204020204" pitchFamily="34" charset="-122"/>
              </a:rPr>
              <a:t>文本</a:t>
            </a:r>
            <a:endParaRPr lang="zh-CN">
              <a:solidFill>
                <a:srgbClr val="76C0D4"/>
              </a:solidFill>
              <a:latin typeface="Arial" panose="020B0604020202020204" pitchFamily="34" charset="0"/>
            </a:endParaRPr>
          </a:p>
        </p:txBody>
      </p:sp>
      <p:sp>
        <p:nvSpPr>
          <p:cNvPr id="21" name="Text Box 56"/>
          <p:cNvSpPr txBox="1">
            <a:spLocks noChangeArrowheads="1"/>
          </p:cNvSpPr>
          <p:nvPr/>
        </p:nvSpPr>
        <p:spPr bwMode="auto">
          <a:xfrm>
            <a:off x="1862138" y="3281363"/>
            <a:ext cx="544512" cy="3079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400" dirty="0">
                <a:solidFill>
                  <a:srgbClr val="76C0D4"/>
                </a:solidFill>
                <a:latin typeface="+mn-lt"/>
                <a:ea typeface="微软雅黑" panose="020B0503020204020204" pitchFamily="34" charset="-122"/>
              </a:rPr>
              <a:t>文本</a:t>
            </a:r>
            <a:endParaRPr lang="zh-CN" dirty="0">
              <a:solidFill>
                <a:srgbClr val="76C0D4"/>
              </a:solidFill>
              <a:latin typeface="Arial" panose="020B0604020202020204" pitchFamily="34" charset="0"/>
            </a:endParaRPr>
          </a:p>
        </p:txBody>
      </p:sp>
      <p:sp>
        <p:nvSpPr>
          <p:cNvPr id="22" name="Text Box 56"/>
          <p:cNvSpPr txBox="1">
            <a:spLocks noChangeArrowheads="1"/>
          </p:cNvSpPr>
          <p:nvPr/>
        </p:nvSpPr>
        <p:spPr bwMode="auto">
          <a:xfrm>
            <a:off x="3681413" y="2663825"/>
            <a:ext cx="733425" cy="3079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400">
                <a:solidFill>
                  <a:srgbClr val="76C0D4"/>
                </a:solidFill>
                <a:latin typeface="+mn-lt"/>
                <a:ea typeface="微软雅黑" panose="020B0503020204020204" pitchFamily="34" charset="-122"/>
              </a:rPr>
              <a:t>文本</a:t>
            </a:r>
            <a:endParaRPr lang="zh-CN">
              <a:solidFill>
                <a:srgbClr val="76C0D4"/>
              </a:solidFill>
              <a:latin typeface="Arial" panose="020B0604020202020204" pitchFamily="34" charset="0"/>
            </a:endParaRPr>
          </a:p>
        </p:txBody>
      </p:sp>
      <p:sp>
        <p:nvSpPr>
          <p:cNvPr id="23" name="Text Box 56"/>
          <p:cNvSpPr txBox="1">
            <a:spLocks noChangeArrowheads="1"/>
          </p:cNvSpPr>
          <p:nvPr/>
        </p:nvSpPr>
        <p:spPr bwMode="auto">
          <a:xfrm>
            <a:off x="3371850" y="3094038"/>
            <a:ext cx="544513" cy="3079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400">
                <a:solidFill>
                  <a:srgbClr val="76C0D4"/>
                </a:solidFill>
                <a:latin typeface="+mn-lt"/>
                <a:ea typeface="微软雅黑" panose="020B0503020204020204" pitchFamily="34" charset="-122"/>
              </a:rPr>
              <a:t>文本</a:t>
            </a:r>
            <a:endParaRPr lang="zh-CN">
              <a:solidFill>
                <a:srgbClr val="76C0D4"/>
              </a:solidFill>
              <a:latin typeface="Arial" panose="020B0604020202020204" pitchFamily="34" charset="0"/>
            </a:endParaRPr>
          </a:p>
        </p:txBody>
      </p:sp>
      <p:sp>
        <p:nvSpPr>
          <p:cNvPr id="24" name="Text Box 56"/>
          <p:cNvSpPr txBox="1">
            <a:spLocks noChangeArrowheads="1"/>
          </p:cNvSpPr>
          <p:nvPr/>
        </p:nvSpPr>
        <p:spPr bwMode="auto">
          <a:xfrm>
            <a:off x="5253038" y="2176463"/>
            <a:ext cx="663575" cy="3079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400" dirty="0">
                <a:solidFill>
                  <a:srgbClr val="76C0D4"/>
                </a:solidFill>
                <a:latin typeface="+mn-lt"/>
                <a:ea typeface="微软雅黑" panose="020B0503020204020204" pitchFamily="34" charset="-122"/>
              </a:rPr>
              <a:t>文本</a:t>
            </a:r>
            <a:endParaRPr lang="zh-CN" dirty="0">
              <a:solidFill>
                <a:srgbClr val="76C0D4"/>
              </a:solidFill>
              <a:latin typeface="Arial" panose="020B0604020202020204" pitchFamily="34" charset="0"/>
            </a:endParaRPr>
          </a:p>
        </p:txBody>
      </p:sp>
      <p:sp>
        <p:nvSpPr>
          <p:cNvPr id="25" name="Text Box 56"/>
          <p:cNvSpPr txBox="1">
            <a:spLocks noChangeArrowheads="1"/>
          </p:cNvSpPr>
          <p:nvPr/>
        </p:nvSpPr>
        <p:spPr bwMode="auto">
          <a:xfrm>
            <a:off x="4879975" y="2714625"/>
            <a:ext cx="544513" cy="3079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400">
                <a:solidFill>
                  <a:srgbClr val="76C0D4"/>
                </a:solidFill>
                <a:latin typeface="+mn-lt"/>
                <a:ea typeface="微软雅黑" panose="020B0503020204020204" pitchFamily="34" charset="-122"/>
              </a:rPr>
              <a:t>文本</a:t>
            </a:r>
            <a:endParaRPr lang="zh-CN">
              <a:solidFill>
                <a:srgbClr val="76C0D4"/>
              </a:solidFill>
              <a:latin typeface="Arial" panose="020B0604020202020204" pitchFamily="34" charset="0"/>
            </a:endParaRPr>
          </a:p>
        </p:txBody>
      </p:sp>
      <p:sp>
        <p:nvSpPr>
          <p:cNvPr id="26" name="Text Box 56"/>
          <p:cNvSpPr txBox="1">
            <a:spLocks noChangeArrowheads="1"/>
          </p:cNvSpPr>
          <p:nvPr/>
        </p:nvSpPr>
        <p:spPr bwMode="auto">
          <a:xfrm>
            <a:off x="6840538" y="2455863"/>
            <a:ext cx="571500" cy="3079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400">
                <a:solidFill>
                  <a:srgbClr val="76C0D4"/>
                </a:solidFill>
                <a:latin typeface="+mn-lt"/>
                <a:ea typeface="微软雅黑" panose="020B0503020204020204" pitchFamily="34" charset="-122"/>
              </a:rPr>
              <a:t>文本</a:t>
            </a:r>
            <a:endParaRPr lang="zh-CN">
              <a:solidFill>
                <a:srgbClr val="76C0D4"/>
              </a:solidFill>
              <a:latin typeface="Arial" panose="020B0604020202020204" pitchFamily="34" charset="0"/>
            </a:endParaRPr>
          </a:p>
        </p:txBody>
      </p:sp>
      <p:sp>
        <p:nvSpPr>
          <p:cNvPr id="27" name="Text Box 56"/>
          <p:cNvSpPr txBox="1">
            <a:spLocks noChangeArrowheads="1"/>
          </p:cNvSpPr>
          <p:nvPr/>
        </p:nvSpPr>
        <p:spPr bwMode="auto">
          <a:xfrm>
            <a:off x="6400800" y="2598738"/>
            <a:ext cx="544513" cy="3079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400">
                <a:solidFill>
                  <a:srgbClr val="76C0D4"/>
                </a:solidFill>
                <a:latin typeface="+mn-lt"/>
                <a:ea typeface="微软雅黑" panose="020B0503020204020204" pitchFamily="34" charset="-122"/>
              </a:rPr>
              <a:t>文本</a:t>
            </a:r>
            <a:endParaRPr lang="zh-CN">
              <a:solidFill>
                <a:srgbClr val="76C0D4"/>
              </a:solidFill>
              <a:latin typeface="Arial" panose="020B0604020202020204" pitchFamily="34" charset="0"/>
            </a:endParaRPr>
          </a:p>
        </p:txBody>
      </p:sp>
      <p:sp>
        <p:nvSpPr>
          <p:cNvPr id="28" name="Line 8"/>
          <p:cNvSpPr>
            <a:spLocks noChangeShapeType="1"/>
          </p:cNvSpPr>
          <p:nvPr/>
        </p:nvSpPr>
        <p:spPr bwMode="auto">
          <a:xfrm>
            <a:off x="1612900" y="1493838"/>
            <a:ext cx="0" cy="2263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 rot="-5400000">
            <a:off x="4571207" y="789781"/>
            <a:ext cx="0" cy="59324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0" name="组合 6"/>
          <p:cNvGrpSpPr/>
          <p:nvPr/>
        </p:nvGrpSpPr>
        <p:grpSpPr bwMode="auto">
          <a:xfrm>
            <a:off x="2500313" y="1058863"/>
            <a:ext cx="4143375" cy="374650"/>
            <a:chOff x="1928794" y="2105043"/>
            <a:chExt cx="5286413" cy="442893"/>
          </a:xfrm>
        </p:grpSpPr>
        <p:grpSp>
          <p:nvGrpSpPr>
            <p:cNvPr id="31" name="组合 2"/>
            <p:cNvGrpSpPr/>
            <p:nvPr/>
          </p:nvGrpSpPr>
          <p:grpSpPr>
            <a:xfrm>
              <a:off x="1928794" y="2119309"/>
              <a:ext cx="5286413" cy="428627"/>
              <a:chOff x="1388361" y="1714494"/>
              <a:chExt cx="6357982" cy="184786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3" name="矩形 32"/>
              <p:cNvSpPr/>
              <p:nvPr/>
            </p:nvSpPr>
            <p:spPr>
              <a:xfrm>
                <a:off x="1388361" y="1714494"/>
                <a:ext cx="6357982" cy="1847863"/>
              </a:xfrm>
              <a:prstGeom prst="rect">
                <a:avLst/>
              </a:prstGeom>
              <a:ln w="3175">
                <a:gradFill flip="none" rotWithShape="1">
                  <a:gsLst>
                    <a:gs pos="30000">
                      <a:srgbClr val="0047FF"/>
                    </a:gs>
                    <a:gs pos="0">
                      <a:srgbClr val="00009E"/>
                    </a:gs>
                    <a:gs pos="62000">
                      <a:srgbClr val="0039C8"/>
                    </a:gs>
                    <a:gs pos="100000">
                      <a:srgbClr val="0047FF"/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1388361" y="1714494"/>
                <a:ext cx="6357982" cy="1847863"/>
              </a:xfrm>
              <a:prstGeom prst="rect">
                <a:avLst/>
              </a:prstGeom>
              <a:gradFill flip="none" rotWithShape="1">
                <a:gsLst>
                  <a:gs pos="0">
                    <a:srgbClr val="00B0F0">
                      <a:shade val="30000"/>
                      <a:satMod val="115000"/>
                    </a:srgbClr>
                  </a:gs>
                  <a:gs pos="50000">
                    <a:srgbClr val="00B0F0">
                      <a:shade val="67500"/>
                      <a:satMod val="115000"/>
                    </a:srgbClr>
                  </a:gs>
                  <a:gs pos="100000">
                    <a:srgbClr val="00B0F0"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n w="25400" algn="ctr">
                <a:noFill/>
                <a:round/>
              </a:ln>
              <a:effectLst/>
              <a:scene3d>
                <a:camera prst="orthographicFront">
                  <a:rot lat="0" lon="0" rev="0"/>
                </a:camera>
                <a:lightRig rig="contrasting" dir="t"/>
              </a:scene3d>
              <a:sp3d prstMaterial="matte">
                <a:bevelT w="88900" h="88900"/>
              </a:sp3d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319" name="TextBox 5"/>
            <p:cNvSpPr txBox="1">
              <a:spLocks noChangeArrowheads="1"/>
            </p:cNvSpPr>
            <p:nvPr/>
          </p:nvSpPr>
          <p:spPr bwMode="auto">
            <a:xfrm>
              <a:off x="3579528" y="2105043"/>
              <a:ext cx="1806343" cy="400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33400" y="147638"/>
            <a:ext cx="1570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1" grpId="1"/>
      <p:bldP spid="22" grpId="0"/>
      <p:bldP spid="23" grpId="0"/>
      <p:bldP spid="24" grpId="0"/>
      <p:bldP spid="25" grpId="0"/>
      <p:bldP spid="26" grpId="0"/>
      <p:bldP spid="27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:\图片\building_city-1280x72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79"/>
          <a:stretch>
            <a:fillRect/>
          </a:stretch>
        </p:blipFill>
        <p:spPr bwMode="auto">
          <a:xfrm>
            <a:off x="925513" y="962025"/>
            <a:ext cx="7292975" cy="332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F:\图片\building_city-1280x72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317"/>
          <a:stretch>
            <a:fillRect/>
          </a:stretch>
        </p:blipFill>
        <p:spPr bwMode="auto">
          <a:xfrm>
            <a:off x="925513" y="962025"/>
            <a:ext cx="7292975" cy="112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841375" y="881063"/>
            <a:ext cx="7461250" cy="3490912"/>
          </a:xfrm>
          <a:prstGeom prst="rect">
            <a:avLst/>
          </a:prstGeom>
          <a:noFill/>
          <a:ln w="31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33400" y="147638"/>
            <a:ext cx="1570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25513" y="962025"/>
            <a:ext cx="7292975" cy="1125538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925513" y="1041400"/>
            <a:ext cx="72929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商务礼仪是商务人员与客户交往的行为规范。礼仪是一门综合性较强的行为科学，是指在人际交往中，自始至终地以一定的、约定俗成的程序、方式来表现的律己、敬人的完整行为。由于地区和历史的原因，各地区、各民族对于礼仪的认识各有差异。在长期的国际往来中，逐步形成了外事礼仪规范，也叫涉外礼仪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  <p:bldP spid="4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F:\tao\fggfhh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0" y="0"/>
            <a:ext cx="9144000" cy="5151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4" name="Picture 5" descr="F:\tao\ghhjgkhj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" t="-36926" r="4819" b="-30164"/>
          <a:stretch>
            <a:fillRect/>
          </a:stretch>
        </p:blipFill>
        <p:spPr bwMode="auto">
          <a:xfrm>
            <a:off x="-1963738" y="2486025"/>
            <a:ext cx="3600451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F:\tao\12副本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37" t="48268" b="15263"/>
          <a:stretch>
            <a:fillRect/>
          </a:stretch>
        </p:blipFill>
        <p:spPr bwMode="auto">
          <a:xfrm>
            <a:off x="5965825" y="2486025"/>
            <a:ext cx="3178175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3" descr="F:\tao\142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7"/>
          <a:stretch>
            <a:fillRect/>
          </a:stretch>
        </p:blipFill>
        <p:spPr bwMode="auto">
          <a:xfrm>
            <a:off x="0" y="3214688"/>
            <a:ext cx="9144000" cy="193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F:\tao\shjhhk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56" t="66502" r="11308"/>
          <a:stretch>
            <a:fillRect/>
          </a:stretch>
        </p:blipFill>
        <p:spPr bwMode="auto">
          <a:xfrm>
            <a:off x="2547938" y="3425825"/>
            <a:ext cx="5562600" cy="172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F:\tao\sdgghh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502" r="30229"/>
          <a:stretch>
            <a:fillRect/>
          </a:stretch>
        </p:blipFill>
        <p:spPr bwMode="auto">
          <a:xfrm>
            <a:off x="9525" y="3425825"/>
            <a:ext cx="6380163" cy="172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 descr="F:\tao\asfafs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9" t="34752" r="33578" b="1906"/>
          <a:stretch>
            <a:fillRect/>
          </a:stretch>
        </p:blipFill>
        <p:spPr bwMode="auto">
          <a:xfrm>
            <a:off x="509588" y="1790700"/>
            <a:ext cx="5564187" cy="326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 descr="F:\tao\gfhhjj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62" r="9579" b="35725"/>
          <a:stretch>
            <a:fillRect/>
          </a:stretch>
        </p:blipFill>
        <p:spPr bwMode="auto">
          <a:xfrm>
            <a:off x="4870450" y="0"/>
            <a:ext cx="3397250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矩形 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1000"/>
                </a:schemeClr>
              </a:gs>
              <a:gs pos="27000">
                <a:schemeClr val="bg1">
                  <a:alpha val="29000"/>
                </a:schemeClr>
              </a:gs>
              <a:gs pos="100000">
                <a:schemeClr val="bg1">
                  <a:shade val="100000"/>
                  <a:satMod val="115000"/>
                  <a:alpha val="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34" name="Picture 10" descr="F:\tao\hjkky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30" t="36703" r="34763" b="38441"/>
          <a:stretch>
            <a:fillRect/>
          </a:stretch>
        </p:blipFill>
        <p:spPr bwMode="auto">
          <a:xfrm>
            <a:off x="4976813" y="1885950"/>
            <a:ext cx="989012" cy="127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3" descr="F:\tao\12副本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椭圆 41"/>
          <p:cNvSpPr/>
          <p:nvPr/>
        </p:nvSpPr>
        <p:spPr>
          <a:xfrm>
            <a:off x="7465551" y="706582"/>
            <a:ext cx="609054" cy="609054"/>
          </a:xfrm>
          <a:prstGeom prst="ellipse">
            <a:avLst/>
          </a:prstGeom>
          <a:solidFill>
            <a:schemeClr val="bg1">
              <a:alpha val="1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7532688" y="995363"/>
            <a:ext cx="220662" cy="220662"/>
          </a:xfrm>
          <a:prstGeom prst="ellipse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7054850" y="1268413"/>
            <a:ext cx="220663" cy="220662"/>
          </a:xfrm>
          <a:prstGeom prst="ellipse">
            <a:avLst/>
          </a:prstGeom>
          <a:solidFill>
            <a:srgbClr val="FFC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7259022" y="1252267"/>
            <a:ext cx="110111" cy="110111"/>
          </a:xfrm>
          <a:prstGeom prst="ellipse">
            <a:avLst/>
          </a:prstGeom>
          <a:solidFill>
            <a:schemeClr val="bg1">
              <a:alpha val="69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8426527" y="479481"/>
            <a:ext cx="193771" cy="193771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bg1">
                  <a:alpha val="28000"/>
                </a:schemeClr>
              </a:gs>
              <a:gs pos="100000">
                <a:schemeClr val="bg1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8535988" y="315913"/>
            <a:ext cx="292100" cy="292100"/>
          </a:xfrm>
          <a:prstGeom prst="ellipse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6233104" y="1272597"/>
            <a:ext cx="937002" cy="937002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bg1">
                  <a:alpha val="10000"/>
                </a:schemeClr>
              </a:gs>
              <a:gs pos="100000">
                <a:schemeClr val="bg1">
                  <a:alpha val="2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033" name="Picture 9" descr="F:\tao\ghhjgkhj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08" r="47523" b="-2"/>
          <a:stretch>
            <a:fillRect/>
          </a:stretch>
        </p:blipFill>
        <p:spPr bwMode="auto">
          <a:xfrm>
            <a:off x="3954463" y="0"/>
            <a:ext cx="5189537" cy="316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1" name="直接连接符 60"/>
          <p:cNvCxnSpPr/>
          <p:nvPr/>
        </p:nvCxnSpPr>
        <p:spPr>
          <a:xfrm>
            <a:off x="450850" y="700088"/>
            <a:ext cx="36004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 bwMode="auto">
          <a:xfrm>
            <a:off x="1042988" y="627063"/>
            <a:ext cx="2376487" cy="461962"/>
            <a:chOff x="1043608" y="627534"/>
            <a:chExt cx="2376264" cy="461665"/>
          </a:xfrm>
        </p:grpSpPr>
        <p:sp>
          <p:nvSpPr>
            <p:cNvPr id="59" name="矩形 58"/>
            <p:cNvSpPr/>
            <p:nvPr/>
          </p:nvSpPr>
          <p:spPr>
            <a:xfrm>
              <a:off x="2437302" y="741761"/>
              <a:ext cx="955585" cy="250664"/>
            </a:xfrm>
            <a:prstGeom prst="rect">
              <a:avLst/>
            </a:prstGeom>
            <a:solidFill>
              <a:srgbClr val="E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2" name="TextBox 23"/>
            <p:cNvSpPr txBox="1">
              <a:spLocks noChangeArrowheads="1"/>
            </p:cNvSpPr>
            <p:nvPr/>
          </p:nvSpPr>
          <p:spPr bwMode="auto">
            <a:xfrm>
              <a:off x="1043608" y="627534"/>
              <a:ext cx="150163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spc="200" dirty="0">
                  <a:solidFill>
                    <a:schemeClr val="bg1"/>
                  </a:solidFill>
                  <a:latin typeface="Berlin Sans FB Demi" panose="020E0802020502020306" pitchFamily="34" charset="0"/>
                  <a:ea typeface="微软雅黑" panose="020B0503020204020204" pitchFamily="34" charset="-122"/>
                </a:rPr>
                <a:t>THANKS</a:t>
              </a:r>
              <a:endParaRPr lang="zh-CN" altLang="zh-CN" sz="2400" b="1" spc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77" name="矩形 63"/>
            <p:cNvSpPr>
              <a:spLocks noChangeArrowheads="1"/>
            </p:cNvSpPr>
            <p:nvPr/>
          </p:nvSpPr>
          <p:spPr bwMode="auto">
            <a:xfrm>
              <a:off x="2414469" y="682916"/>
              <a:ext cx="10054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谢谢观看</a:t>
              </a:r>
              <a:endParaRPr lang="zh-CN" altLang="zh-CN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矩形 33"/>
          <p:cNvSpPr/>
          <p:nvPr/>
        </p:nvSpPr>
        <p:spPr>
          <a:xfrm>
            <a:off x="0" y="4875213"/>
            <a:ext cx="7596188" cy="73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5" name="Picture 4" descr="F:\tao\LOGO白副本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3" y="4803775"/>
            <a:ext cx="536575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矩形 35"/>
          <p:cNvSpPr/>
          <p:nvPr/>
        </p:nvSpPr>
        <p:spPr>
          <a:xfrm>
            <a:off x="8243888" y="4875213"/>
            <a:ext cx="900112" cy="73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 bwMode="auto">
          <a:xfrm>
            <a:off x="0" y="4929188"/>
            <a:ext cx="9144000" cy="34925"/>
            <a:chOff x="0" y="4928499"/>
            <a:chExt cx="9144408" cy="36000"/>
          </a:xfrm>
        </p:grpSpPr>
        <p:sp>
          <p:nvSpPr>
            <p:cNvPr id="37" name="矩形 36"/>
            <p:cNvSpPr/>
            <p:nvPr/>
          </p:nvSpPr>
          <p:spPr>
            <a:xfrm>
              <a:off x="0" y="4928499"/>
              <a:ext cx="7596527" cy="36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8244256" y="4928499"/>
              <a:ext cx="900152" cy="36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89 -0.00247 C 0.05382 -0.02315 0.2316 -0.10954 0.37188 -0.12898 C 0.55851 -0.15459 0.67414 -0.15027 0.83212 -0.11818 C 0.99011 -0.08609 1.04862 -0.05061 1.10556 -0.03271 " pathEditMode="relative" rAng="0" ptsTypes="assa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764" y="-762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8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3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ntr" presetSubtype="1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64" presetClass="path" presetSubtype="0" autoRev="1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4.16667E-6 -4.5679E-6 L 4.16667E-6 -0.00833 " pathEditMode="relative" rAng="0" ptsTypes="AA">
                                      <p:cBhvr>
                                        <p:cTn id="30" dur="1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2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utoRev="1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0 -1.93887E-6 L 0 0.02069 " pathEditMode="relative" rAng="0" ptsTypes="AA">
                                      <p:cBhvr>
                                        <p:cTn id="32" dur="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19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6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8.33333E-7 1.94625E-6 L 0.06233 0.06024 " pathEditMode="relative" rAng="0" ptsTypes="AA">
                                      <p:cBhvr>
                                        <p:cTn id="61" dur="2000" spd="-100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8" y="2997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2.77778E-6 2.85141E-6 L 0.16233 0.15508 " pathEditMode="relative" rAng="0" ptsTypes="AA">
                                      <p:cBhvr>
                                        <p:cTn id="65" dur="20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08" y="7754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1.94444E-6 -8.71177E-7 L 0.07795 0.07291 " pathEditMode="relative" rAng="0" ptsTypes="AA">
                                      <p:cBhvr>
                                        <p:cTn id="69" dur="200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89" y="3645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2.5E-6 -4.03769E-6 L 0.27761 0.26043 " pathEditMode="relative" rAng="0" ptsTypes="AA">
                                      <p:cBhvr>
                                        <p:cTn id="73" dur="2000" spd="-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72" y="13006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3.05556E-6 4.78838E-7 L 0.23073 0.21779 " pathEditMode="relative" rAng="0" ptsTypes="AA">
                                      <p:cBhvr>
                                        <p:cTn id="77" dur="20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28" y="10874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3.88889E-6 -3.90176E-6 L 0.18004 0.17517 " pathEditMode="relative" rAng="0" ptsTypes="AA">
                                      <p:cBhvr>
                                        <p:cTn id="81" dur="20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93" y="8743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3.61111E-6 2.23973E-6 L 0.21788 0.18875 " pathEditMode="relative" rAng="0" ptsTypes="AA">
                                      <p:cBhvr>
                                        <p:cTn id="85" dur="2000" spd="-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85" y="9422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2" fill="hold" grpId="0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4" presetClass="entr" presetSubtype="10" fill="hold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6" presetClass="entr" presetSubtype="21" fill="hold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18" grpId="1" animBg="1"/>
      <p:bldP spid="43" grpId="0" animBg="1"/>
      <p:bldP spid="43" grpId="1" animBg="1"/>
      <p:bldP spid="45" grpId="0" animBg="1"/>
      <p:bldP spid="45" grpId="1" animBg="1"/>
      <p:bldP spid="54" grpId="0" animBg="1"/>
      <p:bldP spid="54" grpId="1" animBg="1"/>
      <p:bldP spid="34" grpId="0" animBg="1"/>
      <p:bldP spid="36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509</Words>
  <Application>WPS 演示</Application>
  <PresentationFormat>全屏显示(16:9)</PresentationFormat>
  <Paragraphs>104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宋体</vt:lpstr>
      <vt:lpstr>Wingdings</vt:lpstr>
      <vt:lpstr>Calibri</vt:lpstr>
      <vt:lpstr>方正大黑简体</vt:lpstr>
      <vt:lpstr>微软雅黑</vt:lpstr>
      <vt:lpstr>Berlin Sans FB Demi</vt:lpstr>
      <vt:lpstr>PMingLiU</vt:lpstr>
      <vt:lpstr>Arial Unicode MS</vt:lpstr>
      <vt:lpstr>PMingLiU-ExtB</vt:lpstr>
      <vt:lpstr>PMingLiU</vt:lpstr>
      <vt:lpstr>A bite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锐普PPT模板</dc:title>
  <dc:creator>锐普PPT</dc:creator>
  <cp:lastModifiedBy>荷语默</cp:lastModifiedBy>
  <cp:revision>45</cp:revision>
  <dcterms:created xsi:type="dcterms:W3CDTF">2010-12-08T01:42:00Z</dcterms:created>
  <dcterms:modified xsi:type="dcterms:W3CDTF">2018-08-28T09:05:30Z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