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3" r:id="rId9"/>
    <p:sldId id="261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odoni MT Black" panose="02070A03080606020203" pitchFamily="18" charset="0"/>
      <p:bold r:id="rId20"/>
    </p:embeddedFont>
    <p:embeddedFont>
      <p:font typeface="迷你简雪峰" panose="02010609000101010101" pitchFamily="49" charset="-122"/>
      <p:regular r:id="rId21"/>
    </p:embeddedFont>
    <p:embeddedFont>
      <p:font typeface="方正粗宋简体" panose="03000509000000000000" pitchFamily="65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  <a:srgbClr val="E2E2E2"/>
    <a:srgbClr val="ECECE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248A3E-0B1A-4309-BB99-F75481F80B5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72088B3-C410-4172-803F-A30327CE673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350C93-B841-4D5F-AE88-14AA8AEACC79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4998-18F7-4E6F-A7B3-B8E8BEF81C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5702-300B-464A-B581-489B1C38FF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09EB-2610-4C21-B59D-EFEAAACB3C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7B2D-4A17-469A-AA3A-56CEB6A6EB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9AC-4B01-4375-A850-94B2A16557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8293-B664-4EF5-8F1D-3651191811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2C9FB-DEDC-4CE6-9D88-7DF25AD5B4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B8C6-4BEC-4024-9C34-03EDAB74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B408-2337-4570-99A5-C8EAC03F33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431E2-FE7C-413E-967D-0A6130E6E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47786-7BA0-441E-88AC-C5947E7F565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C082B-793D-4796-98CA-969D561513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C4AEF-D997-4233-AD45-E1B4D7FD1E7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69D0-9738-4C78-8A22-EF41FD00AB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5151-7FD4-4682-9D24-A95A6C5798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BF9EE-BEBD-49B7-AE90-CBE1E39B28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-214313" y="-14288"/>
            <a:ext cx="9494838" cy="1138238"/>
            <a:chOff x="1731" y="-4688"/>
            <a:chExt cx="7832987" cy="938952"/>
          </a:xfrm>
        </p:grpSpPr>
        <p:pic>
          <p:nvPicPr>
            <p:cNvPr id="3" name="Picture 11" descr="D:\修改夹\4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87141">
              <a:off x="1731" y="4838"/>
              <a:ext cx="2588059" cy="929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0"/>
            <p:cNvGrpSpPr/>
            <p:nvPr/>
          </p:nvGrpSpPr>
          <p:grpSpPr bwMode="auto">
            <a:xfrm>
              <a:off x="2626566" y="-4688"/>
              <a:ext cx="5208152" cy="938952"/>
              <a:chOff x="2625153" y="-4688"/>
              <a:chExt cx="5208152" cy="938952"/>
            </a:xfrm>
          </p:grpSpPr>
          <p:pic>
            <p:nvPicPr>
              <p:cNvPr id="5" name="Picture 11" descr="D:\修改夹\4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787141">
                <a:off x="2625153" y="4838"/>
                <a:ext cx="2588059" cy="929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11" descr="D:\修改夹\4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787141">
                <a:off x="5245246" y="-4688"/>
                <a:ext cx="2588059" cy="929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7" name="Picture 2" descr="C:\Documents and Settings\Administrator\桌面\图片1副本.png"/>
          <p:cNvPicPr>
            <a:picLocks noChangeAspect="1" noChangeArrowheads="1"/>
          </p:cNvPicPr>
          <p:nvPr userDrawn="1"/>
        </p:nvPicPr>
        <p:blipFill>
          <a:blip r:embed="rId3">
            <a:lum bright="-34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0" y="3286125"/>
            <a:ext cx="485775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66"/>
          <p:cNvCxnSpPr/>
          <p:nvPr userDrawn="1"/>
        </p:nvCxnSpPr>
        <p:spPr>
          <a:xfrm>
            <a:off x="-190500" y="485775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6"/>
          <p:cNvCxnSpPr/>
          <p:nvPr userDrawn="1"/>
        </p:nvCxnSpPr>
        <p:spPr>
          <a:xfrm>
            <a:off x="-214313" y="727075"/>
            <a:ext cx="2833688" cy="0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7"/>
          <p:cNvGrpSpPr/>
          <p:nvPr userDrawn="1"/>
        </p:nvGrpSpPr>
        <p:grpSpPr bwMode="auto">
          <a:xfrm>
            <a:off x="357188" y="622300"/>
            <a:ext cx="214312" cy="214313"/>
            <a:chOff x="1714480" y="785800"/>
            <a:chExt cx="285753" cy="285752"/>
          </a:xfrm>
        </p:grpSpPr>
        <p:sp>
          <p:nvSpPr>
            <p:cNvPr id="11" name="椭圆 117"/>
            <p:cNvSpPr>
              <a:spLocks noChangeAspect="1"/>
            </p:cNvSpPr>
            <p:nvPr/>
          </p:nvSpPr>
          <p:spPr bwMode="auto">
            <a:xfrm>
              <a:off x="1714480" y="785800"/>
              <a:ext cx="285753" cy="285752"/>
            </a:xfrm>
            <a:prstGeom prst="ellipse">
              <a:avLst/>
            </a:prstGeom>
            <a:solidFill>
              <a:srgbClr val="C00000"/>
            </a:solidFill>
            <a:ln w="3175" algn="ctr">
              <a:solidFill>
                <a:srgbClr val="600000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椭圆 117"/>
            <p:cNvSpPr>
              <a:spLocks noChangeAspect="1"/>
            </p:cNvSpPr>
            <p:nvPr/>
          </p:nvSpPr>
          <p:spPr bwMode="auto">
            <a:xfrm>
              <a:off x="1754697" y="828134"/>
              <a:ext cx="205320" cy="205318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rgbClr val="600000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3E356-33A8-4E73-9EC3-9EF3A98D3D96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6B07E-0DC1-48B0-BA4E-6A069BF21E2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D739E-C3A7-4FD8-B0D1-30359002CF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432BD-07FC-44A1-97F7-45F322A6B6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5E63E-3C37-409C-852F-D83337ED59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C5C000-3FBC-4EA4-8868-9A12580F79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48C03F-AB5D-4836-8683-0A27AB93049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图片 6" descr="C:\Documents and Settings\Administrator\桌面\素材\立体地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9075"/>
            <a:ext cx="781208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/>
          <p:cNvGrpSpPr/>
          <p:nvPr/>
        </p:nvGrpSpPr>
        <p:grpSpPr bwMode="auto">
          <a:xfrm>
            <a:off x="5940425" y="1708150"/>
            <a:ext cx="3600450" cy="2878138"/>
            <a:chOff x="7092280" y="1707654"/>
            <a:chExt cx="3600400" cy="2878931"/>
          </a:xfrm>
        </p:grpSpPr>
        <p:pic>
          <p:nvPicPr>
            <p:cNvPr id="5136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" name="图片 7" descr="D:\修改夹\a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57313" y="488950"/>
            <a:ext cx="62817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latin typeface="Bodoni MT Black" panose="02070A03080606020203" pitchFamily="18" charset="0"/>
                <a:ea typeface="迷你简雪峰" panose="02010609000101010101" pitchFamily="49" charset="-122"/>
              </a:rPr>
              <a:t>POWERPOINT </a:t>
            </a:r>
            <a:r>
              <a:rPr lang="zh-CN" altLang="en-US" sz="380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模板</a:t>
            </a:r>
            <a:endParaRPr lang="zh-CN" altLang="en-US" sz="380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23" name="直接连接符 66"/>
          <p:cNvCxnSpPr/>
          <p:nvPr/>
        </p:nvCxnSpPr>
        <p:spPr>
          <a:xfrm>
            <a:off x="-190500" y="113030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071813" y="1123950"/>
            <a:ext cx="2509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适用于商务相关演示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66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38100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17"/>
          <p:cNvSpPr>
            <a:spLocks noChangeAspect="1"/>
          </p:cNvSpPr>
          <p:nvPr/>
        </p:nvSpPr>
        <p:spPr bwMode="auto">
          <a:xfrm>
            <a:off x="4071938" y="2362200"/>
            <a:ext cx="393700" cy="393700"/>
          </a:xfrm>
          <a:prstGeom prst="ellipse">
            <a:avLst/>
          </a:prstGeom>
          <a:solidFill>
            <a:srgbClr val="C00000"/>
          </a:solidFill>
          <a:ln w="3175" algn="ctr">
            <a:solidFill>
              <a:srgbClr val="60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" name="椭圆 117"/>
          <p:cNvSpPr>
            <a:spLocks noChangeAspect="1"/>
          </p:cNvSpPr>
          <p:nvPr/>
        </p:nvSpPr>
        <p:spPr bwMode="auto">
          <a:xfrm>
            <a:off x="4127500" y="2420938"/>
            <a:ext cx="280988" cy="280987"/>
          </a:xfrm>
          <a:prstGeom prst="ellipse">
            <a:avLst/>
          </a:prstGeom>
          <a:solidFill>
            <a:schemeClr val="bg1"/>
          </a:solidFill>
          <a:ln w="3175" algn="ctr">
            <a:solidFill>
              <a:srgbClr val="60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 bwMode="auto">
          <a:xfrm>
            <a:off x="3937000" y="2187575"/>
            <a:ext cx="671513" cy="757238"/>
            <a:chOff x="3937095" y="2187842"/>
            <a:chExt cx="671943" cy="756602"/>
          </a:xfrm>
        </p:grpSpPr>
        <p:sp>
          <p:nvSpPr>
            <p:cNvPr id="17" name="新月形 16"/>
            <p:cNvSpPr/>
            <p:nvPr/>
          </p:nvSpPr>
          <p:spPr>
            <a:xfrm rot="8937412">
              <a:off x="4323105" y="2187842"/>
              <a:ext cx="285933" cy="499643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新月形 17"/>
            <p:cNvSpPr/>
            <p:nvPr/>
          </p:nvSpPr>
          <p:spPr>
            <a:xfrm rot="19574011">
              <a:off x="3937095" y="2444801"/>
              <a:ext cx="285933" cy="499643"/>
            </a:xfrm>
            <a:prstGeom prst="mo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0" name="直接连接符 66"/>
          <p:cNvCxnSpPr/>
          <p:nvPr/>
        </p:nvCxnSpPr>
        <p:spPr>
          <a:xfrm>
            <a:off x="-190500" y="257175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0" presetClass="exit" presetSubtype="0" accel="10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exit" presetSubtype="0" ac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exit" presetSubtype="0" ac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decel="1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11111E-6 1.16739E-6 L -1.11111E-6 -0.28011 " pathEditMode="relative" ptsTypes="AA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0" presetClass="path" presetSubtype="0" decel="1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2.34713E-6 L 0.07882 2.34713E-6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decel="1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11111E-6 4.39778E-6 L -0.13437 4.39778E-6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  <p:bldP spid="25" grpId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214313" y="3857625"/>
            <a:ext cx="1428750" cy="1143000"/>
            <a:chOff x="7092280" y="1707654"/>
            <a:chExt cx="3600400" cy="2878931"/>
          </a:xfrm>
        </p:grpSpPr>
        <p:pic>
          <p:nvPicPr>
            <p:cNvPr id="8197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图片 7" descr="D:\修改夹\a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882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1214438" y="1357313"/>
            <a:ext cx="70199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57400" algn="l"/>
                <a:tab pos="40386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57400" algn="l"/>
                <a:tab pos="4038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57400" algn="l"/>
                <a:tab pos="4038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57400" algn="l"/>
                <a:tab pos="403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882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65"/>
          <p:cNvGrpSpPr/>
          <p:nvPr/>
        </p:nvGrpSpPr>
        <p:grpSpPr bwMode="auto">
          <a:xfrm>
            <a:off x="2349500" y="928688"/>
            <a:ext cx="4937125" cy="706437"/>
            <a:chOff x="2349801" y="928678"/>
            <a:chExt cx="4936843" cy="706757"/>
          </a:xfrm>
        </p:grpSpPr>
        <p:sp>
          <p:nvSpPr>
            <p:cNvPr id="40" name="圆角矩形 39"/>
            <p:cNvSpPr/>
            <p:nvPr/>
          </p:nvSpPr>
          <p:spPr>
            <a:xfrm>
              <a:off x="2714905" y="996971"/>
              <a:ext cx="4571739" cy="571759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8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38"/>
            <p:cNvGrpSpPr/>
            <p:nvPr/>
          </p:nvGrpSpPr>
          <p:grpSpPr>
            <a:xfrm>
              <a:off x="2349801" y="928678"/>
              <a:ext cx="579125" cy="706757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31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5" name="组合 66"/>
          <p:cNvGrpSpPr/>
          <p:nvPr/>
        </p:nvGrpSpPr>
        <p:grpSpPr bwMode="auto">
          <a:xfrm>
            <a:off x="2357438" y="1739900"/>
            <a:ext cx="4937125" cy="706438"/>
            <a:chOff x="2349801" y="928678"/>
            <a:chExt cx="4936843" cy="706757"/>
          </a:xfrm>
        </p:grpSpPr>
        <p:sp>
          <p:nvSpPr>
            <p:cNvPr id="68" name="圆角矩形 67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5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73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" name="组合 74"/>
          <p:cNvGrpSpPr/>
          <p:nvPr/>
        </p:nvGrpSpPr>
        <p:grpSpPr bwMode="auto">
          <a:xfrm>
            <a:off x="2357438" y="2551113"/>
            <a:ext cx="4937125" cy="706437"/>
            <a:chOff x="2349801" y="928678"/>
            <a:chExt cx="4936843" cy="706757"/>
          </a:xfrm>
        </p:grpSpPr>
        <p:sp>
          <p:nvSpPr>
            <p:cNvPr id="76" name="圆角矩形 75"/>
            <p:cNvSpPr/>
            <p:nvPr/>
          </p:nvSpPr>
          <p:spPr>
            <a:xfrm>
              <a:off x="2714905" y="996971"/>
              <a:ext cx="4571739" cy="571759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2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81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1" name="组合 82"/>
          <p:cNvGrpSpPr/>
          <p:nvPr/>
        </p:nvGrpSpPr>
        <p:grpSpPr bwMode="auto">
          <a:xfrm>
            <a:off x="2357438" y="3362325"/>
            <a:ext cx="4937125" cy="706438"/>
            <a:chOff x="2349801" y="928678"/>
            <a:chExt cx="4936843" cy="706757"/>
          </a:xfrm>
        </p:grpSpPr>
        <p:sp>
          <p:nvSpPr>
            <p:cNvPr id="84" name="圆角矩形 83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9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89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4" name="组合 96"/>
          <p:cNvGrpSpPr/>
          <p:nvPr/>
        </p:nvGrpSpPr>
        <p:grpSpPr bwMode="auto">
          <a:xfrm>
            <a:off x="0" y="4143375"/>
            <a:ext cx="1487488" cy="871538"/>
            <a:chOff x="231534" y="3717068"/>
            <a:chExt cx="1488040" cy="872181"/>
          </a:xfrm>
        </p:grpSpPr>
        <p:pic>
          <p:nvPicPr>
            <p:cNvPr id="9224" name="Picture 8" descr="C:\Documents and Settings\Administrator\桌面\x11332.png"/>
            <p:cNvPicPr>
              <a:picLocks noChangeAspect="1" noChangeArrowheads="1"/>
            </p:cNvPicPr>
            <p:nvPr/>
          </p:nvPicPr>
          <p:blipFill>
            <a:blip r:embed="rId1">
              <a:lum contras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32557">
              <a:off x="231534" y="3737928"/>
              <a:ext cx="1488040" cy="85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5" name="组合 31"/>
            <p:cNvGrpSpPr/>
            <p:nvPr/>
          </p:nvGrpSpPr>
          <p:grpSpPr bwMode="auto">
            <a:xfrm rot="77057">
              <a:off x="1218565" y="3717068"/>
              <a:ext cx="208158" cy="181241"/>
              <a:chOff x="2201068" y="1626400"/>
              <a:chExt cx="657226" cy="572323"/>
            </a:xfrm>
          </p:grpSpPr>
          <p:sp>
            <p:nvSpPr>
              <p:cNvPr id="117" name="任意多边形 116"/>
              <p:cNvSpPr/>
              <p:nvPr/>
            </p:nvSpPr>
            <p:spPr>
              <a:xfrm>
                <a:off x="2348973" y="1635089"/>
                <a:ext cx="481357" cy="561872"/>
              </a:xfrm>
              <a:custGeom>
                <a:avLst/>
                <a:gdLst>
                  <a:gd name="connsiteX0" fmla="*/ 0 w 482600"/>
                  <a:gd name="connsiteY0" fmla="*/ 314325 h 561975"/>
                  <a:gd name="connsiteX1" fmla="*/ 482600 w 482600"/>
                  <a:gd name="connsiteY1" fmla="*/ 0 h 561975"/>
                  <a:gd name="connsiteX2" fmla="*/ 136525 w 482600"/>
                  <a:gd name="connsiteY2" fmla="*/ 552450 h 561975"/>
                  <a:gd name="connsiteX3" fmla="*/ 127000 w 482600"/>
                  <a:gd name="connsiteY3" fmla="*/ 561975 h 561975"/>
                  <a:gd name="connsiteX4" fmla="*/ 0 w 482600"/>
                  <a:gd name="connsiteY4" fmla="*/ 31432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600" h="561975">
                    <a:moveTo>
                      <a:pt x="0" y="314325"/>
                    </a:moveTo>
                    <a:lnTo>
                      <a:pt x="482600" y="0"/>
                    </a:lnTo>
                    <a:lnTo>
                      <a:pt x="136525" y="552450"/>
                    </a:lnTo>
                    <a:lnTo>
                      <a:pt x="127000" y="561975"/>
                    </a:lnTo>
                    <a:lnTo>
                      <a:pt x="0" y="314325"/>
                    </a:lnTo>
                    <a:close/>
                  </a:path>
                </a:pathLst>
              </a:custGeom>
              <a:solidFill>
                <a:srgbClr val="BF4001"/>
              </a:solidFill>
              <a:ln w="3175">
                <a:solidFill>
                  <a:srgbClr val="BF4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 rot="21387858">
                <a:off x="2478496" y="2012479"/>
                <a:ext cx="125355" cy="180602"/>
              </a:xfrm>
              <a:custGeom>
                <a:avLst/>
                <a:gdLst>
                  <a:gd name="connsiteX0" fmla="*/ 0 w 114300"/>
                  <a:gd name="connsiteY0" fmla="*/ 0 h 187325"/>
                  <a:gd name="connsiteX1" fmla="*/ 6350 w 114300"/>
                  <a:gd name="connsiteY1" fmla="*/ 174625 h 187325"/>
                  <a:gd name="connsiteX2" fmla="*/ 6350 w 114300"/>
                  <a:gd name="connsiteY2" fmla="*/ 187325 h 187325"/>
                  <a:gd name="connsiteX3" fmla="*/ 114300 w 114300"/>
                  <a:gd name="connsiteY3" fmla="*/ 9525 h 187325"/>
                  <a:gd name="connsiteX4" fmla="*/ 0 w 114300"/>
                  <a:gd name="connsiteY4" fmla="*/ 0 h 1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87325">
                    <a:moveTo>
                      <a:pt x="0" y="0"/>
                    </a:moveTo>
                    <a:lnTo>
                      <a:pt x="6350" y="174625"/>
                    </a:lnTo>
                    <a:lnTo>
                      <a:pt x="6350" y="187325"/>
                    </a:lnTo>
                    <a:lnTo>
                      <a:pt x="114300" y="9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2701"/>
              </a:solidFill>
              <a:ln w="3175">
                <a:solidFill>
                  <a:srgbClr val="7327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2201068" y="1626400"/>
                <a:ext cx="657226" cy="434974"/>
              </a:xfrm>
              <a:custGeom>
                <a:avLst/>
                <a:gdLst>
                  <a:gd name="connsiteX0" fmla="*/ 0 w 657225"/>
                  <a:gd name="connsiteY0" fmla="*/ 292100 h 434975"/>
                  <a:gd name="connsiteX1" fmla="*/ 82550 w 657225"/>
                  <a:gd name="connsiteY1" fmla="*/ 219075 h 434975"/>
                  <a:gd name="connsiteX2" fmla="*/ 657225 w 657225"/>
                  <a:gd name="connsiteY2" fmla="*/ 0 h 434975"/>
                  <a:gd name="connsiteX3" fmla="*/ 546100 w 657225"/>
                  <a:gd name="connsiteY3" fmla="*/ 384175 h 434975"/>
                  <a:gd name="connsiteX4" fmla="*/ 422275 w 657225"/>
                  <a:gd name="connsiteY4" fmla="*/ 434975 h 434975"/>
                  <a:gd name="connsiteX5" fmla="*/ 269875 w 657225"/>
                  <a:gd name="connsiteY5" fmla="*/ 390525 h 434975"/>
                  <a:gd name="connsiteX6" fmla="*/ 638175 w 657225"/>
                  <a:gd name="connsiteY6" fmla="*/ 15875 h 434975"/>
                  <a:gd name="connsiteX7" fmla="*/ 161925 w 657225"/>
                  <a:gd name="connsiteY7" fmla="*/ 330200 h 434975"/>
                  <a:gd name="connsiteX8" fmla="*/ 0 w 657225"/>
                  <a:gd name="connsiteY8" fmla="*/ 29210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225" h="434975">
                    <a:moveTo>
                      <a:pt x="0" y="292100"/>
                    </a:moveTo>
                    <a:lnTo>
                      <a:pt x="82550" y="219075"/>
                    </a:lnTo>
                    <a:lnTo>
                      <a:pt x="657225" y="0"/>
                    </a:lnTo>
                    <a:lnTo>
                      <a:pt x="546100" y="384175"/>
                    </a:lnTo>
                    <a:lnTo>
                      <a:pt x="422275" y="434975"/>
                    </a:lnTo>
                    <a:lnTo>
                      <a:pt x="269875" y="390525"/>
                    </a:lnTo>
                    <a:lnTo>
                      <a:pt x="638175" y="15875"/>
                    </a:lnTo>
                    <a:lnTo>
                      <a:pt x="161925" y="3302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7000">
                    <a:srgbClr val="FFC000">
                      <a:alpha val="90000"/>
                    </a:srgbClr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9226" name="组合 102"/>
            <p:cNvGrpSpPr/>
            <p:nvPr/>
          </p:nvGrpSpPr>
          <p:grpSpPr bwMode="auto">
            <a:xfrm rot="-790696">
              <a:off x="1240254" y="3898785"/>
              <a:ext cx="85269" cy="58942"/>
              <a:chOff x="3088415" y="1320985"/>
              <a:chExt cx="1040620" cy="1761167"/>
            </a:xfrm>
          </p:grpSpPr>
          <p:grpSp>
            <p:nvGrpSpPr>
              <p:cNvPr id="9227" name="组合 65"/>
              <p:cNvGrpSpPr/>
              <p:nvPr/>
            </p:nvGrpSpPr>
            <p:grpSpPr bwMode="auto">
              <a:xfrm>
                <a:off x="3088415" y="2032565"/>
                <a:ext cx="865136" cy="1049587"/>
                <a:chOff x="4378480" y="2739741"/>
                <a:chExt cx="1387388" cy="1683192"/>
              </a:xfrm>
            </p:grpSpPr>
            <p:sp>
              <p:nvSpPr>
                <p:cNvPr id="103" name="空心弧 102"/>
                <p:cNvSpPr/>
                <p:nvPr/>
              </p:nvSpPr>
              <p:spPr>
                <a:xfrm rot="3902068">
                  <a:off x="5220654" y="2840806"/>
                  <a:ext cx="380639" cy="186485"/>
                </a:xfrm>
                <a:prstGeom prst="blockArc">
                  <a:avLst>
                    <a:gd name="adj1" fmla="val 10800000"/>
                    <a:gd name="adj2" fmla="val 21527749"/>
                    <a:gd name="adj3" fmla="val 37212"/>
                  </a:avLst>
                </a:prstGeom>
                <a:solidFill>
                  <a:srgbClr val="953201"/>
                </a:solidFill>
                <a:ln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4388364" y="3868394"/>
                  <a:ext cx="248646" cy="228345"/>
                </a:xfrm>
                <a:prstGeom prst="ellipse">
                  <a:avLst/>
                </a:prstGeom>
                <a:solidFill>
                  <a:srgbClr val="953201"/>
                </a:solidFill>
                <a:ln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5" name="Freeform 15"/>
                <p:cNvSpPr/>
                <p:nvPr/>
              </p:nvSpPr>
              <p:spPr bwMode="auto">
                <a:xfrm>
                  <a:off x="4306522" y="2536803"/>
                  <a:ext cx="1429717" cy="1598606"/>
                </a:xfrm>
                <a:custGeom>
                  <a:avLst/>
                  <a:gdLst/>
                  <a:ahLst/>
                  <a:cxnLst>
                    <a:cxn ang="0">
                      <a:pos x="361" y="172"/>
                    </a:cxn>
                    <a:cxn ang="0">
                      <a:pos x="366" y="112"/>
                    </a:cxn>
                    <a:cxn ang="0">
                      <a:pos x="300" y="41"/>
                    </a:cxn>
                    <a:cxn ang="0">
                      <a:pos x="312" y="15"/>
                    </a:cxn>
                    <a:cxn ang="0">
                      <a:pos x="276" y="0"/>
                    </a:cxn>
                    <a:cxn ang="0">
                      <a:pos x="259" y="29"/>
                    </a:cxn>
                    <a:cxn ang="0">
                      <a:pos x="195" y="31"/>
                    </a:cxn>
                    <a:cxn ang="0">
                      <a:pos x="99" y="108"/>
                    </a:cxn>
                    <a:cxn ang="0">
                      <a:pos x="141" y="203"/>
                    </a:cxn>
                    <a:cxn ang="0">
                      <a:pos x="80" y="294"/>
                    </a:cxn>
                    <a:cxn ang="0">
                      <a:pos x="71" y="221"/>
                    </a:cxn>
                    <a:cxn ang="0">
                      <a:pos x="25" y="201"/>
                    </a:cxn>
                    <a:cxn ang="0">
                      <a:pos x="0" y="281"/>
                    </a:cxn>
                    <a:cxn ang="0">
                      <a:pos x="41" y="359"/>
                    </a:cxn>
                    <a:cxn ang="0">
                      <a:pos x="12" y="407"/>
                    </a:cxn>
                    <a:cxn ang="0">
                      <a:pos x="46" y="431"/>
                    </a:cxn>
                    <a:cxn ang="0">
                      <a:pos x="76" y="388"/>
                    </a:cxn>
                    <a:cxn ang="0">
                      <a:pos x="122" y="394"/>
                    </a:cxn>
                    <a:cxn ang="0">
                      <a:pos x="246" y="359"/>
                    </a:cxn>
                    <a:cxn ang="0">
                      <a:pos x="280" y="289"/>
                    </a:cxn>
                    <a:cxn ang="0">
                      <a:pos x="222" y="169"/>
                    </a:cxn>
                    <a:cxn ang="0">
                      <a:pos x="268" y="88"/>
                    </a:cxn>
                    <a:cxn ang="0">
                      <a:pos x="297" y="154"/>
                    </a:cxn>
                    <a:cxn ang="0">
                      <a:pos x="361" y="172"/>
                    </a:cxn>
                  </a:cxnLst>
                  <a:rect l="0" t="0" r="r" b="b"/>
                  <a:pathLst>
                    <a:path w="370" h="432">
                      <a:moveTo>
                        <a:pt x="361" y="172"/>
                      </a:moveTo>
                      <a:cubicBezTo>
                        <a:pt x="361" y="172"/>
                        <a:pt x="370" y="138"/>
                        <a:pt x="366" y="112"/>
                      </a:cubicBezTo>
                      <a:cubicBezTo>
                        <a:pt x="361" y="83"/>
                        <a:pt x="300" y="41"/>
                        <a:pt x="300" y="41"/>
                      </a:cubicBezTo>
                      <a:cubicBezTo>
                        <a:pt x="312" y="15"/>
                        <a:pt x="312" y="15"/>
                        <a:pt x="312" y="15"/>
                      </a:cubicBezTo>
                      <a:cubicBezTo>
                        <a:pt x="312" y="15"/>
                        <a:pt x="311" y="1"/>
                        <a:pt x="276" y="0"/>
                      </a:cubicBezTo>
                      <a:cubicBezTo>
                        <a:pt x="259" y="29"/>
                        <a:pt x="259" y="29"/>
                        <a:pt x="259" y="29"/>
                      </a:cubicBezTo>
                      <a:cubicBezTo>
                        <a:pt x="195" y="31"/>
                        <a:pt x="195" y="31"/>
                        <a:pt x="195" y="31"/>
                      </a:cubicBezTo>
                      <a:cubicBezTo>
                        <a:pt x="195" y="31"/>
                        <a:pt x="111" y="50"/>
                        <a:pt x="99" y="108"/>
                      </a:cubicBezTo>
                      <a:cubicBezTo>
                        <a:pt x="89" y="158"/>
                        <a:pt x="141" y="203"/>
                        <a:pt x="141" y="203"/>
                      </a:cubicBezTo>
                      <a:cubicBezTo>
                        <a:pt x="80" y="294"/>
                        <a:pt x="80" y="294"/>
                        <a:pt x="80" y="294"/>
                      </a:cubicBezTo>
                      <a:cubicBezTo>
                        <a:pt x="80" y="294"/>
                        <a:pt x="55" y="282"/>
                        <a:pt x="71" y="221"/>
                      </a:cubicBezTo>
                      <a:cubicBezTo>
                        <a:pt x="73" y="216"/>
                        <a:pt x="25" y="201"/>
                        <a:pt x="25" y="201"/>
                      </a:cubicBezTo>
                      <a:cubicBezTo>
                        <a:pt x="25" y="201"/>
                        <a:pt x="0" y="210"/>
                        <a:pt x="0" y="281"/>
                      </a:cubicBezTo>
                      <a:cubicBezTo>
                        <a:pt x="0" y="315"/>
                        <a:pt x="41" y="359"/>
                        <a:pt x="41" y="359"/>
                      </a:cubicBezTo>
                      <a:cubicBezTo>
                        <a:pt x="12" y="407"/>
                        <a:pt x="12" y="407"/>
                        <a:pt x="12" y="407"/>
                      </a:cubicBezTo>
                      <a:cubicBezTo>
                        <a:pt x="12" y="407"/>
                        <a:pt x="20" y="431"/>
                        <a:pt x="46" y="431"/>
                      </a:cubicBezTo>
                      <a:cubicBezTo>
                        <a:pt x="58" y="432"/>
                        <a:pt x="76" y="388"/>
                        <a:pt x="76" y="388"/>
                      </a:cubicBezTo>
                      <a:cubicBezTo>
                        <a:pt x="83" y="378"/>
                        <a:pt x="100" y="392"/>
                        <a:pt x="122" y="394"/>
                      </a:cubicBezTo>
                      <a:cubicBezTo>
                        <a:pt x="199" y="402"/>
                        <a:pt x="246" y="359"/>
                        <a:pt x="246" y="359"/>
                      </a:cubicBezTo>
                      <a:cubicBezTo>
                        <a:pt x="246" y="359"/>
                        <a:pt x="282" y="322"/>
                        <a:pt x="280" y="289"/>
                      </a:cubicBezTo>
                      <a:cubicBezTo>
                        <a:pt x="278" y="256"/>
                        <a:pt x="281" y="228"/>
                        <a:pt x="222" y="169"/>
                      </a:cubicBezTo>
                      <a:cubicBezTo>
                        <a:pt x="268" y="88"/>
                        <a:pt x="268" y="88"/>
                        <a:pt x="268" y="88"/>
                      </a:cubicBezTo>
                      <a:cubicBezTo>
                        <a:pt x="268" y="88"/>
                        <a:pt x="299" y="94"/>
                        <a:pt x="297" y="154"/>
                      </a:cubicBezTo>
                      <a:lnTo>
                        <a:pt x="361" y="17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16"/>
                <p:cNvSpPr/>
                <p:nvPr/>
              </p:nvSpPr>
              <p:spPr bwMode="auto">
                <a:xfrm>
                  <a:off x="4786214" y="2733840"/>
                  <a:ext cx="404060" cy="228345"/>
                </a:xfrm>
                <a:custGeom>
                  <a:avLst/>
                  <a:gdLst/>
                  <a:ahLst/>
                  <a:cxnLst>
                    <a:cxn ang="0">
                      <a:pos x="56" y="76"/>
                    </a:cxn>
                    <a:cxn ang="0">
                      <a:pos x="107" y="0"/>
                    </a:cxn>
                    <a:cxn ang="0">
                      <a:pos x="56" y="76"/>
                    </a:cxn>
                  </a:cxnLst>
                  <a:rect l="0" t="0" r="r" b="b"/>
                  <a:pathLst>
                    <a:path w="107" h="76">
                      <a:moveTo>
                        <a:pt x="56" y="76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0" y="6"/>
                        <a:pt x="56" y="76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17"/>
                <p:cNvSpPr/>
                <p:nvPr/>
              </p:nvSpPr>
              <p:spPr bwMode="auto">
                <a:xfrm>
                  <a:off x="4789233" y="3302703"/>
                  <a:ext cx="466222" cy="380639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0" y="90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116" h="101">
                      <a:moveTo>
                        <a:pt x="57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116" y="101"/>
                        <a:pt x="5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Line 18"/>
                <p:cNvSpPr>
                  <a:spLocks noChangeShapeType="1"/>
                </p:cNvSpPr>
                <p:nvPr/>
              </p:nvSpPr>
              <p:spPr bwMode="auto">
                <a:xfrm>
                  <a:off x="4587090" y="3204312"/>
                  <a:ext cx="0" cy="0"/>
                </a:xfrm>
                <a:prstGeom prst="line">
                  <a:avLst/>
                </a:prstGeom>
                <a:noFill/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19"/>
                <p:cNvSpPr/>
                <p:nvPr/>
              </p:nvSpPr>
              <p:spPr bwMode="auto">
                <a:xfrm>
                  <a:off x="4506803" y="3284122"/>
                  <a:ext cx="155394" cy="228345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43" y="27"/>
                    </a:cxn>
                    <a:cxn ang="0">
                      <a:pos x="45" y="56"/>
                    </a:cxn>
                    <a:cxn ang="0">
                      <a:pos x="31" y="7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45" h="73">
                      <a:moveTo>
                        <a:pt x="22" y="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31" y="73"/>
                        <a:pt x="0" y="49"/>
                        <a:pt x="22" y="0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20"/>
                <p:cNvSpPr/>
                <p:nvPr/>
              </p:nvSpPr>
              <p:spPr bwMode="auto">
                <a:xfrm rot="480070">
                  <a:off x="4517317" y="3846315"/>
                  <a:ext cx="186485" cy="228393"/>
                </a:xfrm>
                <a:custGeom>
                  <a:avLst/>
                  <a:gdLst/>
                  <a:ahLst/>
                  <a:cxnLst>
                    <a:cxn ang="0">
                      <a:pos x="0" y="104"/>
                    </a:cxn>
                    <a:cxn ang="0">
                      <a:pos x="64" y="118"/>
                    </a:cxn>
                    <a:cxn ang="0">
                      <a:pos x="111" y="19"/>
                    </a:cxn>
                    <a:cxn ang="0">
                      <a:pos x="52" y="0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111" h="118">
                      <a:moveTo>
                        <a:pt x="0" y="104"/>
                      </a:moveTo>
                      <a:lnTo>
                        <a:pt x="64" y="118"/>
                      </a:lnTo>
                      <a:lnTo>
                        <a:pt x="111" y="19"/>
                      </a:lnTo>
                      <a:lnTo>
                        <a:pt x="52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Freeform 21"/>
                <p:cNvSpPr/>
                <p:nvPr/>
              </p:nvSpPr>
              <p:spPr bwMode="auto">
                <a:xfrm>
                  <a:off x="4791689" y="3250639"/>
                  <a:ext cx="279737" cy="380639"/>
                </a:xfrm>
                <a:custGeom>
                  <a:avLst/>
                  <a:gdLst/>
                  <a:ahLst/>
                  <a:cxnLst>
                    <a:cxn ang="0">
                      <a:pos x="0" y="213"/>
                    </a:cxn>
                    <a:cxn ang="0">
                      <a:pos x="88" y="205"/>
                    </a:cxn>
                    <a:cxn ang="0">
                      <a:pos x="166" y="66"/>
                    </a:cxn>
                    <a:cxn ang="0">
                      <a:pos x="135" y="0"/>
                    </a:cxn>
                    <a:cxn ang="0">
                      <a:pos x="0" y="213"/>
                    </a:cxn>
                  </a:cxnLst>
                  <a:rect l="0" t="0" r="r" b="b"/>
                  <a:pathLst>
                    <a:path w="166" h="213">
                      <a:moveTo>
                        <a:pt x="0" y="213"/>
                      </a:moveTo>
                      <a:lnTo>
                        <a:pt x="88" y="205"/>
                      </a:lnTo>
                      <a:lnTo>
                        <a:pt x="166" y="66"/>
                      </a:lnTo>
                      <a:lnTo>
                        <a:pt x="135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Freeform 22"/>
                <p:cNvSpPr/>
                <p:nvPr/>
              </p:nvSpPr>
              <p:spPr bwMode="auto">
                <a:xfrm>
                  <a:off x="5158494" y="2748465"/>
                  <a:ext cx="248646" cy="380591"/>
                </a:xfrm>
                <a:custGeom>
                  <a:avLst/>
                  <a:gdLst/>
                  <a:ahLst/>
                  <a:cxnLst>
                    <a:cxn ang="0">
                      <a:pos x="0" y="189"/>
                    </a:cxn>
                    <a:cxn ang="0">
                      <a:pos x="40" y="234"/>
                    </a:cxn>
                    <a:cxn ang="0">
                      <a:pos x="158" y="40"/>
                    </a:cxn>
                    <a:cxn ang="0">
                      <a:pos x="111" y="0"/>
                    </a:cxn>
                    <a:cxn ang="0">
                      <a:pos x="0" y="189"/>
                    </a:cxn>
                  </a:cxnLst>
                  <a:rect l="0" t="0" r="r" b="b"/>
                  <a:pathLst>
                    <a:path w="158" h="234">
                      <a:moveTo>
                        <a:pt x="0" y="189"/>
                      </a:moveTo>
                      <a:lnTo>
                        <a:pt x="40" y="234"/>
                      </a:lnTo>
                      <a:lnTo>
                        <a:pt x="158" y="40"/>
                      </a:lnTo>
                      <a:lnTo>
                        <a:pt x="111" y="0"/>
                      </a:lnTo>
                      <a:lnTo>
                        <a:pt x="0" y="189"/>
                      </a:lnTo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Freeform 23"/>
                <p:cNvSpPr/>
                <p:nvPr/>
              </p:nvSpPr>
              <p:spPr bwMode="auto">
                <a:xfrm>
                  <a:off x="5438477" y="2616869"/>
                  <a:ext cx="62162" cy="76147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0" y="50"/>
                    </a:cxn>
                    <a:cxn ang="0">
                      <a:pos x="28" y="66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28" h="66">
                      <a:moveTo>
                        <a:pt x="28" y="0"/>
                      </a:moveTo>
                      <a:lnTo>
                        <a:pt x="0" y="50"/>
                      </a:lnTo>
                      <a:lnTo>
                        <a:pt x="28" y="6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>
                  <a:off x="5460439" y="3088616"/>
                  <a:ext cx="31091" cy="0"/>
                </a:xfrm>
                <a:prstGeom prst="line">
                  <a:avLst/>
                </a:prstGeom>
                <a:noFill/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25"/>
                <p:cNvSpPr/>
                <p:nvPr/>
              </p:nvSpPr>
              <p:spPr bwMode="auto">
                <a:xfrm>
                  <a:off x="5450489" y="3147349"/>
                  <a:ext cx="248646" cy="152246"/>
                </a:xfrm>
                <a:custGeom>
                  <a:avLst/>
                  <a:gdLst/>
                  <a:ahLst/>
                  <a:cxnLst>
                    <a:cxn ang="0">
                      <a:pos x="137" y="108"/>
                    </a:cxn>
                    <a:cxn ang="0">
                      <a:pos x="0" y="61"/>
                    </a:cxn>
                    <a:cxn ang="0">
                      <a:pos x="0" y="0"/>
                    </a:cxn>
                    <a:cxn ang="0">
                      <a:pos x="152" y="42"/>
                    </a:cxn>
                    <a:cxn ang="0">
                      <a:pos x="137" y="108"/>
                    </a:cxn>
                  </a:cxnLst>
                  <a:rect l="0" t="0" r="r" b="b"/>
                  <a:pathLst>
                    <a:path w="152" h="108">
                      <a:moveTo>
                        <a:pt x="137" y="108"/>
                      </a:moveTo>
                      <a:lnTo>
                        <a:pt x="0" y="61"/>
                      </a:lnTo>
                      <a:lnTo>
                        <a:pt x="0" y="0"/>
                      </a:lnTo>
                      <a:lnTo>
                        <a:pt x="152" y="42"/>
                      </a:lnTo>
                      <a:lnTo>
                        <a:pt x="137" y="108"/>
                      </a:lnTo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16" name="Freeform 26"/>
                <p:cNvSpPr/>
                <p:nvPr/>
              </p:nvSpPr>
              <p:spPr bwMode="auto">
                <a:xfrm>
                  <a:off x="4711263" y="3409550"/>
                  <a:ext cx="714868" cy="532837"/>
                </a:xfrm>
                <a:custGeom>
                  <a:avLst/>
                  <a:gdLst/>
                  <a:ahLst/>
                  <a:cxnLst>
                    <a:cxn ang="0">
                      <a:pos x="0" y="117"/>
                    </a:cxn>
                    <a:cxn ang="0">
                      <a:pos x="75" y="133"/>
                    </a:cxn>
                    <a:cxn ang="0">
                      <a:pos x="176" y="20"/>
                    </a:cxn>
                    <a:cxn ang="0">
                      <a:pos x="171" y="0"/>
                    </a:cxn>
                    <a:cxn ang="0">
                      <a:pos x="0" y="117"/>
                    </a:cxn>
                  </a:cxnLst>
                  <a:rect l="0" t="0" r="r" b="b"/>
                  <a:pathLst>
                    <a:path w="181" h="135">
                      <a:moveTo>
                        <a:pt x="0" y="117"/>
                      </a:moveTo>
                      <a:cubicBezTo>
                        <a:pt x="0" y="117"/>
                        <a:pt x="20" y="132"/>
                        <a:pt x="75" y="133"/>
                      </a:cubicBezTo>
                      <a:cubicBezTo>
                        <a:pt x="130" y="134"/>
                        <a:pt x="181" y="72"/>
                        <a:pt x="176" y="20"/>
                      </a:cubicBezTo>
                      <a:cubicBezTo>
                        <a:pt x="171" y="0"/>
                        <a:pt x="171" y="0"/>
                        <a:pt x="171" y="0"/>
                      </a:cubicBezTo>
                      <a:cubicBezTo>
                        <a:pt x="171" y="0"/>
                        <a:pt x="176" y="135"/>
                        <a:pt x="0" y="117"/>
                      </a:cubicBezTo>
                      <a:close/>
                    </a:path>
                  </a:pathLst>
                </a:custGeom>
                <a:solidFill>
                  <a:srgbClr val="953201"/>
                </a:solidFill>
                <a:ln w="10" cap="flat">
                  <a:solidFill>
                    <a:schemeClr val="tx1">
                      <a:lumMod val="65000"/>
                      <a:lumOff val="35000"/>
                      <a:alpha val="21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02" name="Freeform 31"/>
              <p:cNvSpPr/>
              <p:nvPr/>
            </p:nvSpPr>
            <p:spPr bwMode="auto">
              <a:xfrm>
                <a:off x="3594077" y="1234765"/>
                <a:ext cx="523295" cy="712044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177" y="104"/>
                  </a:cxn>
                  <a:cxn ang="0">
                    <a:pos x="216" y="175"/>
                  </a:cxn>
                  <a:cxn ang="0">
                    <a:pos x="200" y="209"/>
                  </a:cxn>
                  <a:cxn ang="0">
                    <a:pos x="85" y="203"/>
                  </a:cxn>
                  <a:cxn ang="0">
                    <a:pos x="33" y="219"/>
                  </a:cxn>
                  <a:cxn ang="0">
                    <a:pos x="40" y="254"/>
                  </a:cxn>
                  <a:cxn ang="0">
                    <a:pos x="162" y="284"/>
                  </a:cxn>
                  <a:cxn ang="0">
                    <a:pos x="216" y="223"/>
                  </a:cxn>
                  <a:cxn ang="0">
                    <a:pos x="92" y="168"/>
                  </a:cxn>
                  <a:cxn ang="0">
                    <a:pos x="92" y="389"/>
                  </a:cxn>
                </a:cxnLst>
                <a:rect l="0" t="0" r="r" b="b"/>
                <a:pathLst>
                  <a:path w="272" h="389">
                    <a:moveTo>
                      <a:pt x="200" y="0"/>
                    </a:moveTo>
                    <a:cubicBezTo>
                      <a:pt x="200" y="0"/>
                      <a:pt x="166" y="54"/>
                      <a:pt x="177" y="104"/>
                    </a:cubicBezTo>
                    <a:cubicBezTo>
                      <a:pt x="187" y="154"/>
                      <a:pt x="216" y="175"/>
                      <a:pt x="216" y="175"/>
                    </a:cubicBezTo>
                    <a:cubicBezTo>
                      <a:pt x="216" y="175"/>
                      <a:pt x="236" y="184"/>
                      <a:pt x="200" y="209"/>
                    </a:cubicBezTo>
                    <a:cubicBezTo>
                      <a:pt x="164" y="234"/>
                      <a:pt x="85" y="203"/>
                      <a:pt x="85" y="203"/>
                    </a:cubicBezTo>
                    <a:cubicBezTo>
                      <a:pt x="85" y="203"/>
                      <a:pt x="45" y="198"/>
                      <a:pt x="33" y="219"/>
                    </a:cubicBezTo>
                    <a:cubicBezTo>
                      <a:pt x="21" y="240"/>
                      <a:pt x="40" y="255"/>
                      <a:pt x="40" y="254"/>
                    </a:cubicBezTo>
                    <a:cubicBezTo>
                      <a:pt x="40" y="253"/>
                      <a:pt x="53" y="279"/>
                      <a:pt x="162" y="284"/>
                    </a:cubicBezTo>
                    <a:cubicBezTo>
                      <a:pt x="272" y="289"/>
                      <a:pt x="216" y="223"/>
                      <a:pt x="216" y="223"/>
                    </a:cubicBezTo>
                    <a:cubicBezTo>
                      <a:pt x="216" y="223"/>
                      <a:pt x="184" y="169"/>
                      <a:pt x="92" y="168"/>
                    </a:cubicBezTo>
                    <a:cubicBezTo>
                      <a:pt x="0" y="167"/>
                      <a:pt x="92" y="389"/>
                      <a:pt x="92" y="389"/>
                    </a:cubicBezTo>
                  </a:path>
                </a:pathLst>
              </a:custGeom>
              <a:noFill/>
              <a:ln w="3175" cap="flat">
                <a:solidFill>
                  <a:schemeClr val="tx1">
                    <a:lumMod val="65000"/>
                    <a:lumOff val="35000"/>
                    <a:alpha val="81000"/>
                  </a:schemeClr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修改夹\a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589338"/>
            <a:ext cx="198437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992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2357438" y="1739900"/>
            <a:ext cx="4937125" cy="706438"/>
            <a:chOff x="2349801" y="928678"/>
            <a:chExt cx="4936843" cy="706757"/>
          </a:xfrm>
        </p:grpSpPr>
        <p:sp>
          <p:nvSpPr>
            <p:cNvPr id="23" name="圆角矩形 22"/>
            <p:cNvSpPr/>
            <p:nvPr/>
          </p:nvSpPr>
          <p:spPr>
            <a:xfrm>
              <a:off x="2714905" y="996972"/>
              <a:ext cx="4571739" cy="57175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37604" y="1123377"/>
              <a:ext cx="223202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38"/>
            <p:cNvGrpSpPr/>
            <p:nvPr/>
          </p:nvGrpSpPr>
          <p:grpSpPr>
            <a:xfrm>
              <a:off x="2349801" y="928690"/>
              <a:ext cx="579125" cy="706762"/>
              <a:chOff x="2127128" y="1780521"/>
              <a:chExt cx="995334" cy="737239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AutoShape 222"/>
              <p:cNvSpPr>
                <a:spLocks noChangeArrowheads="1"/>
              </p:cNvSpPr>
              <p:nvPr/>
            </p:nvSpPr>
            <p:spPr bwMode="auto">
              <a:xfrm>
                <a:off x="2197438" y="2472041"/>
                <a:ext cx="868407" cy="45719"/>
              </a:xfrm>
              <a:custGeom>
                <a:avLst/>
                <a:gdLst>
                  <a:gd name="T0" fmla="*/ 2370872 w 21600"/>
                  <a:gd name="T1" fmla="*/ 35719 h 21600"/>
                  <a:gd name="T2" fmla="*/ 1208088 w 21600"/>
                  <a:gd name="T3" fmla="*/ 71437 h 21600"/>
                  <a:gd name="T4" fmla="*/ 45303 w 21600"/>
                  <a:gd name="T5" fmla="*/ 35719 h 21600"/>
                  <a:gd name="T6" fmla="*/ 12080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205 w 21600"/>
                  <a:gd name="T13" fmla="*/ 2205 h 21600"/>
                  <a:gd name="T14" fmla="*/ 19395 w 21600"/>
                  <a:gd name="T15" fmla="*/ 1939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810" y="21600"/>
                    </a:lnTo>
                    <a:lnTo>
                      <a:pt x="207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60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" name="组合 37"/>
              <p:cNvGrpSpPr/>
              <p:nvPr/>
            </p:nvGrpSpPr>
            <p:grpSpPr>
              <a:xfrm>
                <a:off x="2127128" y="1780521"/>
                <a:ext cx="995334" cy="719138"/>
                <a:chOff x="2182397" y="1780521"/>
                <a:chExt cx="889277" cy="719138"/>
              </a:xfrm>
            </p:grpSpPr>
            <p:sp>
              <p:nvSpPr>
                <p:cNvPr id="28" name="AutoShape 3"/>
                <p:cNvSpPr>
                  <a:spLocks noChangeArrowheads="1"/>
                </p:cNvSpPr>
                <p:nvPr/>
              </p:nvSpPr>
              <p:spPr bwMode="auto">
                <a:xfrm>
                  <a:off x="2193389" y="1780521"/>
                  <a:ext cx="878285" cy="719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0000"/>
                </a:soli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AutoShape 3"/>
                <p:cNvSpPr>
                  <a:spLocks noChangeArrowheads="1"/>
                </p:cNvSpPr>
                <p:nvPr/>
              </p:nvSpPr>
              <p:spPr bwMode="gray">
                <a:xfrm>
                  <a:off x="2182397" y="1847089"/>
                  <a:ext cx="878542" cy="59615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95000"/>
                    <a:alpha val="93000"/>
                  </a:schemeClr>
                </a:solidFill>
                <a:ln w="25400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200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3076" name="Picture 4" descr="C:\Documents and Settings\Administrator\桌面\SW-0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690938"/>
            <a:ext cx="157162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Documents and Settings\Administrator\桌面\x113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856038"/>
            <a:ext cx="89217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79600" y="1411288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73"/>
          <p:cNvSpPr>
            <a:spLocks noChangeArrowheads="1"/>
          </p:cNvSpPr>
          <p:nvPr/>
        </p:nvSpPr>
        <p:spPr bwMode="auto">
          <a:xfrm rot="2700000">
            <a:off x="3915569" y="1570832"/>
            <a:ext cx="590550" cy="760412"/>
          </a:xfrm>
          <a:prstGeom prst="rightArrow">
            <a:avLst>
              <a:gd name="adj1" fmla="val 70389"/>
              <a:gd name="adj2" fmla="val 63768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246688" y="1387475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67"/>
          <p:cNvSpPr>
            <a:spLocks noChangeArrowheads="1"/>
          </p:cNvSpPr>
          <p:nvPr/>
        </p:nvSpPr>
        <p:spPr bwMode="auto">
          <a:xfrm rot="18900000" flipH="1">
            <a:off x="4684712" y="1558926"/>
            <a:ext cx="588963" cy="760412"/>
          </a:xfrm>
          <a:prstGeom prst="rightArrow">
            <a:avLst>
              <a:gd name="adj1" fmla="val 70389"/>
              <a:gd name="adj2" fmla="val 63768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205413" y="3556000"/>
            <a:ext cx="1997075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69"/>
          <p:cNvSpPr>
            <a:spLocks noChangeArrowheads="1"/>
          </p:cNvSpPr>
          <p:nvPr/>
        </p:nvSpPr>
        <p:spPr bwMode="auto">
          <a:xfrm rot="2700000" flipH="1">
            <a:off x="4683125" y="3205163"/>
            <a:ext cx="590550" cy="760412"/>
          </a:xfrm>
          <a:prstGeom prst="rightArrow">
            <a:avLst>
              <a:gd name="adj1" fmla="val 70389"/>
              <a:gd name="adj2" fmla="val 64582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08650" y="2447925"/>
            <a:ext cx="1997075" cy="519113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319213" y="2471738"/>
            <a:ext cx="1995487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AutoShape 71"/>
          <p:cNvSpPr>
            <a:spLocks noChangeArrowheads="1"/>
          </p:cNvSpPr>
          <p:nvPr/>
        </p:nvSpPr>
        <p:spPr bwMode="auto">
          <a:xfrm>
            <a:off x="3313113" y="2352675"/>
            <a:ext cx="592137" cy="758825"/>
          </a:xfrm>
          <a:prstGeom prst="rightArrow">
            <a:avLst>
              <a:gd name="adj1" fmla="val 70389"/>
              <a:gd name="adj2" fmla="val 62117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4" name="AutoShape 49"/>
          <p:cNvSpPr>
            <a:spLocks noChangeArrowheads="1"/>
          </p:cNvSpPr>
          <p:nvPr/>
        </p:nvSpPr>
        <p:spPr bwMode="auto">
          <a:xfrm flipH="1">
            <a:off x="5178425" y="2352675"/>
            <a:ext cx="590550" cy="758825"/>
          </a:xfrm>
          <a:prstGeom prst="rightArrow">
            <a:avLst>
              <a:gd name="adj1" fmla="val 70389"/>
              <a:gd name="adj2" fmla="val 68253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005013" y="3617913"/>
            <a:ext cx="1995487" cy="517525"/>
          </a:xfrm>
          <a:prstGeom prst="roundRect">
            <a:avLst/>
          </a:prstGeom>
          <a:solidFill>
            <a:srgbClr val="E2E2E2"/>
          </a:solidFill>
          <a:ln w="3175">
            <a:solidFill>
              <a:schemeClr val="bg1">
                <a:alpha val="90000"/>
              </a:schemeClr>
            </a:solidFill>
          </a:ln>
          <a:effectLst>
            <a:outerShdw blurRad="38100" dist="254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75"/>
          <p:cNvSpPr>
            <a:spLocks noChangeArrowheads="1"/>
          </p:cNvSpPr>
          <p:nvPr/>
        </p:nvSpPr>
        <p:spPr bwMode="auto">
          <a:xfrm rot="18900000">
            <a:off x="3929063" y="3219450"/>
            <a:ext cx="590550" cy="771525"/>
          </a:xfrm>
          <a:prstGeom prst="rightArrow">
            <a:avLst>
              <a:gd name="adj1" fmla="val 70389"/>
              <a:gd name="adj2" fmla="val 65693"/>
            </a:avLst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  <a:ea typeface="+mn-ea"/>
            </a:endParaRPr>
          </a:p>
        </p:txBody>
      </p:sp>
      <p:grpSp>
        <p:nvGrpSpPr>
          <p:cNvPr id="2" name="组合 101"/>
          <p:cNvGrpSpPr/>
          <p:nvPr/>
        </p:nvGrpSpPr>
        <p:grpSpPr bwMode="auto">
          <a:xfrm>
            <a:off x="3881438" y="2197100"/>
            <a:ext cx="1298575" cy="1155700"/>
            <a:chOff x="3888098" y="2119812"/>
            <a:chExt cx="1584032" cy="1409502"/>
          </a:xfrm>
        </p:grpSpPr>
        <p:grpSp>
          <p:nvGrpSpPr>
            <p:cNvPr id="12335" name="组合 31"/>
            <p:cNvGrpSpPr>
              <a:grpSpLocks noChangeAspect="1"/>
            </p:cNvGrpSpPr>
            <p:nvPr/>
          </p:nvGrpSpPr>
          <p:grpSpPr bwMode="auto">
            <a:xfrm>
              <a:off x="3992519" y="2119812"/>
              <a:ext cx="1410884" cy="1409502"/>
              <a:chOff x="3783343" y="1838185"/>
              <a:chExt cx="1444904" cy="1444905"/>
            </a:xfrm>
          </p:grpSpPr>
          <p:sp>
            <p:nvSpPr>
              <p:cNvPr id="50" name="Oval 93"/>
              <p:cNvSpPr>
                <a:spLocks noChangeArrowheads="1"/>
              </p:cNvSpPr>
              <p:nvPr/>
            </p:nvSpPr>
            <p:spPr bwMode="auto">
              <a:xfrm>
                <a:off x="3783495" y="1838185"/>
                <a:ext cx="1445725" cy="144490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8" name="Oval 94"/>
              <p:cNvSpPr>
                <a:spLocks noChangeAspect="1" noChangeArrowheads="1"/>
              </p:cNvSpPr>
              <p:nvPr/>
            </p:nvSpPr>
            <p:spPr bwMode="auto">
              <a:xfrm>
                <a:off x="3841854" y="1885372"/>
                <a:ext cx="1244991" cy="1244767"/>
              </a:xfrm>
              <a:prstGeom prst="ellipse">
                <a:avLst/>
              </a:prstGeom>
              <a:solidFill>
                <a:srgbClr val="C00000">
                  <a:alpha val="79999"/>
                </a:srgbClr>
              </a:solidFill>
              <a:ln w="31750">
                <a:solidFill>
                  <a:schemeClr val="bg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2336" name="Text Box 18"/>
            <p:cNvSpPr txBox="1">
              <a:spLocks noChangeArrowheads="1"/>
            </p:cNvSpPr>
            <p:nvPr/>
          </p:nvSpPr>
          <p:spPr bwMode="gray">
            <a:xfrm>
              <a:off x="3888098" y="2584069"/>
              <a:ext cx="1584032" cy="4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95"/>
          <p:cNvGrpSpPr/>
          <p:nvPr/>
        </p:nvGrpSpPr>
        <p:grpSpPr bwMode="auto">
          <a:xfrm>
            <a:off x="3668713" y="1417638"/>
            <a:ext cx="546100" cy="539750"/>
            <a:chOff x="3502626" y="1276874"/>
            <a:chExt cx="665634" cy="657768"/>
          </a:xfrm>
        </p:grpSpPr>
        <p:grpSp>
          <p:nvGrpSpPr>
            <p:cNvPr id="12331" name="组合 28"/>
            <p:cNvGrpSpPr>
              <a:grpSpLocks noChangeAspect="1"/>
            </p:cNvGrpSpPr>
            <p:nvPr/>
          </p:nvGrpSpPr>
          <p:grpSpPr bwMode="auto">
            <a:xfrm>
              <a:off x="3509111" y="1276874"/>
              <a:ext cx="659149" cy="657768"/>
              <a:chOff x="2758911" y="2003425"/>
              <a:chExt cx="1376548" cy="1374837"/>
            </a:xfrm>
          </p:grpSpPr>
          <p:sp>
            <p:nvSpPr>
              <p:cNvPr id="55" name="椭圆 54"/>
              <p:cNvSpPr>
                <a:spLocks noChangeAspect="1"/>
              </p:cNvSpPr>
              <p:nvPr/>
            </p:nvSpPr>
            <p:spPr bwMode="auto">
              <a:xfrm>
                <a:off x="2757491" y="2003425"/>
                <a:ext cx="1377968" cy="137483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4" name="椭圆 117"/>
              <p:cNvSpPr>
                <a:spLocks noChangeAspect="1"/>
              </p:cNvSpPr>
              <p:nvPr/>
            </p:nvSpPr>
            <p:spPr bwMode="auto">
              <a:xfrm>
                <a:off x="2801929" y="2043179"/>
                <a:ext cx="1178007" cy="1179377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32" name="Rectangle 26"/>
            <p:cNvSpPr>
              <a:spLocks noChangeArrowheads="1"/>
            </p:cNvSpPr>
            <p:nvPr/>
          </p:nvSpPr>
          <p:spPr bwMode="auto">
            <a:xfrm>
              <a:off x="3502626" y="1410638"/>
              <a:ext cx="662202" cy="37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96"/>
          <p:cNvGrpSpPr/>
          <p:nvPr/>
        </p:nvGrpSpPr>
        <p:grpSpPr bwMode="auto">
          <a:xfrm>
            <a:off x="4957763" y="1389063"/>
            <a:ext cx="560387" cy="539750"/>
            <a:chOff x="5156878" y="1276874"/>
            <a:chExt cx="683439" cy="657768"/>
          </a:xfrm>
        </p:grpSpPr>
        <p:grpSp>
          <p:nvGrpSpPr>
            <p:cNvPr id="12327" name="组合 44"/>
            <p:cNvGrpSpPr>
              <a:grpSpLocks noChangeAspect="1"/>
            </p:cNvGrpSpPr>
            <p:nvPr/>
          </p:nvGrpSpPr>
          <p:grpSpPr bwMode="auto">
            <a:xfrm>
              <a:off x="5181168" y="1276874"/>
              <a:ext cx="659149" cy="657768"/>
              <a:chOff x="2758882" y="2003425"/>
              <a:chExt cx="1376623" cy="1374264"/>
            </a:xfrm>
          </p:grpSpPr>
          <p:sp>
            <p:nvSpPr>
              <p:cNvPr id="60" name="椭圆 59"/>
              <p:cNvSpPr>
                <a:spLocks noChangeAspect="1"/>
              </p:cNvSpPr>
              <p:nvPr/>
            </p:nvSpPr>
            <p:spPr bwMode="auto">
              <a:xfrm>
                <a:off x="2760716" y="2003425"/>
                <a:ext cx="1374789" cy="1374264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0" name="椭圆 117"/>
              <p:cNvSpPr>
                <a:spLocks noChangeAspect="1"/>
              </p:cNvSpPr>
              <p:nvPr/>
            </p:nvSpPr>
            <p:spPr bwMode="auto">
              <a:xfrm>
                <a:off x="2802006" y="2043163"/>
                <a:ext cx="1177591" cy="1178886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8" name="Rectangle 26"/>
            <p:cNvSpPr>
              <a:spLocks noChangeArrowheads="1"/>
            </p:cNvSpPr>
            <p:nvPr/>
          </p:nvSpPr>
          <p:spPr bwMode="auto">
            <a:xfrm>
              <a:off x="5156878" y="1414654"/>
              <a:ext cx="663798" cy="374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97"/>
          <p:cNvGrpSpPr/>
          <p:nvPr/>
        </p:nvGrpSpPr>
        <p:grpSpPr bwMode="auto">
          <a:xfrm>
            <a:off x="5564188" y="2444750"/>
            <a:ext cx="568325" cy="541338"/>
            <a:chOff x="5812715" y="2494297"/>
            <a:chExt cx="692279" cy="659149"/>
          </a:xfrm>
        </p:grpSpPr>
        <p:grpSp>
          <p:nvGrpSpPr>
            <p:cNvPr id="12323" name="组合 41"/>
            <p:cNvGrpSpPr>
              <a:grpSpLocks noChangeAspect="1"/>
            </p:cNvGrpSpPr>
            <p:nvPr/>
          </p:nvGrpSpPr>
          <p:grpSpPr bwMode="auto">
            <a:xfrm>
              <a:off x="5847227" y="2494297"/>
              <a:ext cx="657767" cy="659149"/>
              <a:chOff x="2760406" y="2002301"/>
              <a:chExt cx="1373901" cy="1377023"/>
            </a:xfrm>
          </p:grpSpPr>
          <p:sp>
            <p:nvSpPr>
              <p:cNvPr id="65" name="椭圆 64"/>
              <p:cNvSpPr>
                <a:spLocks noChangeAspect="1"/>
              </p:cNvSpPr>
              <p:nvPr/>
            </p:nvSpPr>
            <p:spPr bwMode="auto">
              <a:xfrm>
                <a:off x="2761022" y="2002301"/>
                <a:ext cx="1373285" cy="137702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26" name="椭圆 117"/>
              <p:cNvSpPr>
                <a:spLocks noChangeAspect="1"/>
              </p:cNvSpPr>
              <p:nvPr/>
            </p:nvSpPr>
            <p:spPr bwMode="auto">
              <a:xfrm>
                <a:off x="2803443" y="2042119"/>
                <a:ext cx="1175267" cy="1177935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4" name="Rectangle 26"/>
            <p:cNvSpPr>
              <a:spLocks noChangeArrowheads="1"/>
            </p:cNvSpPr>
            <p:nvPr/>
          </p:nvSpPr>
          <p:spPr bwMode="auto">
            <a:xfrm>
              <a:off x="5812715" y="2618887"/>
              <a:ext cx="662405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98"/>
          <p:cNvGrpSpPr/>
          <p:nvPr/>
        </p:nvGrpSpPr>
        <p:grpSpPr bwMode="auto">
          <a:xfrm>
            <a:off x="4906963" y="3538538"/>
            <a:ext cx="560387" cy="539750"/>
            <a:chOff x="5156867" y="3693756"/>
            <a:chExt cx="683451" cy="659149"/>
          </a:xfrm>
        </p:grpSpPr>
        <p:grpSp>
          <p:nvGrpSpPr>
            <p:cNvPr id="12319" name="组合 38"/>
            <p:cNvGrpSpPr>
              <a:grpSpLocks noChangeAspect="1"/>
            </p:cNvGrpSpPr>
            <p:nvPr/>
          </p:nvGrpSpPr>
          <p:grpSpPr bwMode="auto">
            <a:xfrm>
              <a:off x="5182550" y="3693756"/>
              <a:ext cx="657768" cy="659149"/>
              <a:chOff x="2759992" y="2002093"/>
              <a:chExt cx="1374302" cy="1376107"/>
            </a:xfrm>
          </p:grpSpPr>
          <p:sp>
            <p:nvSpPr>
              <p:cNvPr id="70" name="椭圆 69"/>
              <p:cNvSpPr>
                <a:spLocks noChangeAspect="1"/>
              </p:cNvSpPr>
              <p:nvPr/>
            </p:nvSpPr>
            <p:spPr bwMode="auto">
              <a:xfrm>
                <a:off x="2758919" y="2002093"/>
                <a:ext cx="1375375" cy="13761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22" name="椭圆 117"/>
              <p:cNvSpPr>
                <a:spLocks noChangeAspect="1"/>
              </p:cNvSpPr>
              <p:nvPr/>
            </p:nvSpPr>
            <p:spPr bwMode="auto">
              <a:xfrm>
                <a:off x="2803145" y="2041884"/>
                <a:ext cx="1175128" cy="1177152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20" name="Rectangle 26"/>
            <p:cNvSpPr>
              <a:spLocks noChangeArrowheads="1"/>
            </p:cNvSpPr>
            <p:nvPr/>
          </p:nvSpPr>
          <p:spPr bwMode="auto">
            <a:xfrm>
              <a:off x="5156867" y="3810931"/>
              <a:ext cx="664009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99"/>
          <p:cNvGrpSpPr/>
          <p:nvPr/>
        </p:nvGrpSpPr>
        <p:grpSpPr bwMode="auto">
          <a:xfrm>
            <a:off x="3670300" y="3590925"/>
            <a:ext cx="557213" cy="538163"/>
            <a:chOff x="3491082" y="3695137"/>
            <a:chExt cx="677178" cy="657768"/>
          </a:xfrm>
        </p:grpSpPr>
        <p:grpSp>
          <p:nvGrpSpPr>
            <p:cNvPr id="12315" name="组合 35"/>
            <p:cNvGrpSpPr>
              <a:grpSpLocks noChangeAspect="1"/>
            </p:cNvGrpSpPr>
            <p:nvPr/>
          </p:nvGrpSpPr>
          <p:grpSpPr bwMode="auto">
            <a:xfrm>
              <a:off x="3509111" y="3695137"/>
              <a:ext cx="659149" cy="657768"/>
              <a:chOff x="2758855" y="2004676"/>
              <a:chExt cx="1376521" cy="1373524"/>
            </a:xfrm>
          </p:grpSpPr>
          <p:sp>
            <p:nvSpPr>
              <p:cNvPr id="75" name="椭圆 74"/>
              <p:cNvSpPr>
                <a:spLocks noChangeAspect="1"/>
              </p:cNvSpPr>
              <p:nvPr/>
            </p:nvSpPr>
            <p:spPr bwMode="auto">
              <a:xfrm>
                <a:off x="2757467" y="2004676"/>
                <a:ext cx="1377909" cy="1373524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18" name="椭圆 117"/>
              <p:cNvSpPr>
                <a:spLocks noChangeAspect="1"/>
              </p:cNvSpPr>
              <p:nvPr/>
            </p:nvSpPr>
            <p:spPr bwMode="auto">
              <a:xfrm>
                <a:off x="2801872" y="2044488"/>
                <a:ext cx="1177984" cy="1177781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3491082" y="3815356"/>
              <a:ext cx="662202" cy="37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00"/>
          <p:cNvGrpSpPr/>
          <p:nvPr/>
        </p:nvGrpSpPr>
        <p:grpSpPr bwMode="auto">
          <a:xfrm>
            <a:off x="2989263" y="2462213"/>
            <a:ext cx="549275" cy="539750"/>
            <a:chOff x="2851957" y="2494297"/>
            <a:chExt cx="670975" cy="659149"/>
          </a:xfrm>
        </p:grpSpPr>
        <p:grpSp>
          <p:nvGrpSpPr>
            <p:cNvPr id="12311" name="组合 24"/>
            <p:cNvGrpSpPr>
              <a:grpSpLocks noChangeAspect="1"/>
            </p:cNvGrpSpPr>
            <p:nvPr/>
          </p:nvGrpSpPr>
          <p:grpSpPr bwMode="auto">
            <a:xfrm>
              <a:off x="2865164" y="2494297"/>
              <a:ext cx="657768" cy="659149"/>
              <a:chOff x="2760363" y="2002301"/>
              <a:chExt cx="1374337" cy="1377023"/>
            </a:xfrm>
          </p:grpSpPr>
          <p:sp>
            <p:nvSpPr>
              <p:cNvPr id="80" name="椭圆 79"/>
              <p:cNvSpPr>
                <a:spLocks noChangeAspect="1"/>
              </p:cNvSpPr>
              <p:nvPr/>
            </p:nvSpPr>
            <p:spPr bwMode="auto">
              <a:xfrm>
                <a:off x="2761129" y="2002301"/>
                <a:ext cx="1373571" cy="137702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14" name="椭圆 117"/>
              <p:cNvSpPr>
                <a:spLocks noChangeAspect="1"/>
              </p:cNvSpPr>
              <p:nvPr/>
            </p:nvSpPr>
            <p:spPr bwMode="auto">
              <a:xfrm>
                <a:off x="2803517" y="2042119"/>
                <a:ext cx="1175158" cy="1177935"/>
              </a:xfrm>
              <a:prstGeom prst="ellipse">
                <a:avLst/>
              </a:prstGeom>
              <a:solidFill>
                <a:srgbClr val="C00000">
                  <a:alpha val="72940"/>
                </a:srgbClr>
              </a:solidFill>
              <a:ln w="25400" algn="ctr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851957" y="2622281"/>
              <a:ext cx="664008" cy="37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</a:rPr>
                <a:t>文本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8.89438E-7 C 0.06944 0.08462 0.08628 0.25633 0.03715 0.38264 C -0.01181 0.50865 -0.10781 0.54169 -0.17709 0.45738 C -0.24636 0.37276 -0.26233 0.20105 -0.21337 0.07474 C -0.16493 -0.05127 -0.06945 -0.08431 1.94444E-6 8.89438E-7 Z " pathEditMode="relative" rAng="2076180" ptsTypes="fffff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0" y="229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1.60593E-6 C -0.00243 0.15164 -0.07761 0.26436 -0.16163 0.25911 C -0.25139 0.25139 -0.3165 0.12075 -0.30521 -0.03058 C -0.30834 -0.18221 -0.23455 -0.29864 -0.14792 -0.2903 C -0.06077 -0.28197 0.00677 -0.15195 2.77778E-6 1.60593E-6 Z " pathEditMode="relative" rAng="5588400" ptsTypes="fffff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0" y="-1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5E-6 -3.3601E-6 C -0.07083 0.0874 -0.1684 0.05312 -0.21875 -0.07566 C -0.26944 -0.20352 -0.25347 -0.37986 -0.18264 -0.46726 C -0.11215 -0.55435 -0.01423 -0.52007 0.03611 -0.39098 C 0.08646 -0.26281 0.07032 -0.08709 -2.5E-6 -3.3601E-6 Z " pathEditMode="relative" rAng="8714940" ptsTypes="fffff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-233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2.85361E-6 C -0.06875 -0.09079 -0.08212 -0.26806 -0.029 -0.39561 C 0.02395 -0.52223 0.12291 -0.55281 0.19201 -0.46232 C 0.26059 -0.37152 0.27343 -0.19456 0.22083 -0.06701 C 0.16788 0.06023 0.06909 0.09049 4.16667E-6 -2.85361E-6 Z " pathEditMode="relative" rAng="12988320" ptsTypes="fffff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66667E-6 1.09944E-6 C 1.66667E-6 -0.1572 0.07205 -0.28536 0.16042 -0.28536 C 0.24878 -0.28536 0.32048 -0.1572 0.32048 1.09944E-6 C 0.32048 0.1575 0.24878 0.28505 0.16042 0.28505 C 0.07205 0.28505 1.66667E-6 0.1575 1.66667E-6 1.09944E-6 Z " pathEditMode="relative" rAng="16200000" ptsTypes="fffff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7.41198E-8 C 0.07101 -0.09574 0.17275 -0.07319 0.2257 0.05096 C 0.27917 0.17573 0.26493 0.35608 0.19358 0.45213 C 0.12223 0.54818 0.02101 0.52532 -0.03211 0.40056 C -0.08524 0.27579 -0.07083 0.09543 -4.16667E-6 7.41198E-8 Z " pathEditMode="relative" rAng="-2233140" ptsTypes="fffff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0" y="226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3"/>
          <p:cNvGrpSpPr/>
          <p:nvPr/>
        </p:nvGrpSpPr>
        <p:grpSpPr bwMode="auto">
          <a:xfrm>
            <a:off x="814388" y="642938"/>
            <a:ext cx="7900987" cy="4027487"/>
            <a:chOff x="814744" y="642924"/>
            <a:chExt cx="7900659" cy="4028060"/>
          </a:xfrm>
        </p:grpSpPr>
        <p:pic>
          <p:nvPicPr>
            <p:cNvPr id="13371" name="Picture 3" descr="C:\Documents and Settings\Administrator\桌面\123.png"/>
            <p:cNvPicPr>
              <a:picLocks noChangeAspect="1" noChangeArrowheads="1"/>
            </p:cNvPicPr>
            <p:nvPr/>
          </p:nvPicPr>
          <p:blipFill>
            <a:blip r:embed="rId1">
              <a:lum bright="-100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44" y="928676"/>
              <a:ext cx="7900659" cy="374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72" name="组合 105"/>
            <p:cNvGrpSpPr/>
            <p:nvPr/>
          </p:nvGrpSpPr>
          <p:grpSpPr bwMode="auto">
            <a:xfrm>
              <a:off x="2952676" y="642924"/>
              <a:ext cx="3857652" cy="552264"/>
              <a:chOff x="2349801" y="928690"/>
              <a:chExt cx="4936843" cy="706762"/>
            </a:xfrm>
          </p:grpSpPr>
          <p:sp>
            <p:nvSpPr>
              <p:cNvPr id="107" name="圆角矩形 106"/>
              <p:cNvSpPr/>
              <p:nvPr/>
            </p:nvSpPr>
            <p:spPr>
              <a:xfrm>
                <a:off x="2715912" y="997775"/>
                <a:ext cx="4570929" cy="570963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374" name="Rectangle 13"/>
              <p:cNvSpPr>
                <a:spLocks noChangeArrowheads="1"/>
              </p:cNvSpPr>
              <p:nvPr/>
            </p:nvSpPr>
            <p:spPr bwMode="auto">
              <a:xfrm>
                <a:off x="3722407" y="1080901"/>
                <a:ext cx="2232025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7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7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" name="组合 38"/>
              <p:cNvGrpSpPr/>
              <p:nvPr/>
            </p:nvGrpSpPr>
            <p:grpSpPr>
              <a:xfrm>
                <a:off x="2349801" y="928690"/>
                <a:ext cx="579125" cy="706762"/>
                <a:chOff x="2127128" y="1780521"/>
                <a:chExt cx="995334" cy="737239"/>
              </a:xfrm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AutoShape 222"/>
                <p:cNvSpPr>
                  <a:spLocks noChangeArrowheads="1"/>
                </p:cNvSpPr>
                <p:nvPr/>
              </p:nvSpPr>
              <p:spPr bwMode="auto">
                <a:xfrm>
                  <a:off x="2197438" y="2472041"/>
                  <a:ext cx="868407" cy="45719"/>
                </a:xfrm>
                <a:custGeom>
                  <a:avLst/>
                  <a:gdLst>
                    <a:gd name="T0" fmla="*/ 2370872 w 21600"/>
                    <a:gd name="T1" fmla="*/ 35719 h 21600"/>
                    <a:gd name="T2" fmla="*/ 1208088 w 21600"/>
                    <a:gd name="T3" fmla="*/ 71437 h 21600"/>
                    <a:gd name="T4" fmla="*/ 45303 w 21600"/>
                    <a:gd name="T5" fmla="*/ 35719 h 21600"/>
                    <a:gd name="T6" fmla="*/ 120808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205 w 21600"/>
                    <a:gd name="T13" fmla="*/ 2205 h 21600"/>
                    <a:gd name="T14" fmla="*/ 19395 w 21600"/>
                    <a:gd name="T15" fmla="*/ 1939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079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" name="组合 37"/>
                <p:cNvGrpSpPr/>
                <p:nvPr/>
              </p:nvGrpSpPr>
              <p:grpSpPr>
                <a:xfrm>
                  <a:off x="2127128" y="1780521"/>
                  <a:ext cx="995334" cy="719138"/>
                  <a:chOff x="2182397" y="1780521"/>
                  <a:chExt cx="889277" cy="719138"/>
                </a:xfrm>
              </p:grpSpPr>
              <p:sp>
                <p:nvSpPr>
                  <p:cNvPr id="112" name="AutoShape 3"/>
                  <p:cNvSpPr>
                    <a:spLocks noChangeArrowheads="1"/>
                  </p:cNvSpPr>
                  <p:nvPr/>
                </p:nvSpPr>
                <p:spPr bwMode="auto">
                  <a:xfrm>
                    <a:off x="2193389" y="1780521"/>
                    <a:ext cx="878285" cy="7191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00000"/>
                  </a:soli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3" name="AutoShape 3"/>
                  <p:cNvSpPr>
                    <a:spLocks noChangeArrowheads="1"/>
                  </p:cNvSpPr>
                  <p:nvPr/>
                </p:nvSpPr>
                <p:spPr bwMode="gray">
                  <a:xfrm>
                    <a:off x="2182397" y="1847089"/>
                    <a:ext cx="878542" cy="59615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>
                      <a:lumMod val="95000"/>
                      <a:alpha val="93000"/>
                    </a:schemeClr>
                  </a:solidFill>
                  <a:ln w="25400" algn="ctr">
                    <a:solidFill>
                      <a:schemeClr val="bg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 sz="2000">
                      <a:solidFill>
                        <a:schemeClr val="tx2"/>
                      </a:solidFill>
                      <a:latin typeface="+mn-lt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12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Picture 4" descr="D:\修改夹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25"/>
            <a:ext cx="1755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 descr="C:\Documents and Settings\Administrator\桌面\SW-03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063"/>
            <a:ext cx="12684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1366838" y="1196975"/>
            <a:ext cx="0" cy="311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rot="-5400000">
            <a:off x="4291807" y="1381919"/>
            <a:ext cx="0" cy="586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4191000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5430838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6756400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2776538" y="1417638"/>
            <a:ext cx="0" cy="2924175"/>
          </a:xfrm>
          <a:prstGeom prst="line">
            <a:avLst/>
          </a:prstGeom>
          <a:noFill/>
          <a:ln w="15875">
            <a:solidFill>
              <a:srgbClr val="36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2"/>
          <p:cNvSpPr/>
          <p:nvPr/>
        </p:nvSpPr>
        <p:spPr bwMode="auto">
          <a:xfrm>
            <a:off x="1370013" y="2346325"/>
            <a:ext cx="5383212" cy="1330325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59"/>
          <p:cNvSpPr/>
          <p:nvPr/>
        </p:nvSpPr>
        <p:spPr bwMode="auto">
          <a:xfrm>
            <a:off x="1377950" y="1905000"/>
            <a:ext cx="5380038" cy="1303338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126"/>
          <p:cNvGrpSpPr/>
          <p:nvPr/>
        </p:nvGrpSpPr>
        <p:grpSpPr bwMode="auto">
          <a:xfrm>
            <a:off x="1323975" y="1939925"/>
            <a:ext cx="5465763" cy="1293813"/>
            <a:chOff x="1580909" y="3248880"/>
            <a:chExt cx="5730776" cy="1356716"/>
          </a:xfrm>
        </p:grpSpPr>
        <p:sp>
          <p:nvSpPr>
            <p:cNvPr id="13367" name="Rectangle 61"/>
            <p:cNvSpPr>
              <a:spLocks noChangeArrowheads="1"/>
            </p:cNvSpPr>
            <p:nvPr/>
          </p:nvSpPr>
          <p:spPr bwMode="auto">
            <a:xfrm>
              <a:off x="1580909" y="4524194"/>
              <a:ext cx="8321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8" name="Rectangle 66"/>
            <p:cNvSpPr>
              <a:spLocks noChangeArrowheads="1"/>
            </p:cNvSpPr>
            <p:nvPr/>
          </p:nvSpPr>
          <p:spPr bwMode="auto">
            <a:xfrm>
              <a:off x="3060289" y="4170784"/>
              <a:ext cx="8321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9" name="Rectangle 71"/>
            <p:cNvSpPr>
              <a:spLocks noChangeArrowheads="1"/>
            </p:cNvSpPr>
            <p:nvPr/>
          </p:nvSpPr>
          <p:spPr bwMode="auto">
            <a:xfrm>
              <a:off x="5850200" y="3248880"/>
              <a:ext cx="83212" cy="8140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70" name="Rectangle 76"/>
            <p:cNvSpPr>
              <a:spLocks noChangeArrowheads="1"/>
            </p:cNvSpPr>
            <p:nvPr/>
          </p:nvSpPr>
          <p:spPr bwMode="auto">
            <a:xfrm>
              <a:off x="7230283" y="4336063"/>
              <a:ext cx="81402" cy="814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0" name="Freeform 80"/>
          <p:cNvSpPr/>
          <p:nvPr/>
        </p:nvSpPr>
        <p:spPr bwMode="auto">
          <a:xfrm>
            <a:off x="1400175" y="1392238"/>
            <a:ext cx="5362575" cy="2241550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127"/>
          <p:cNvGrpSpPr/>
          <p:nvPr/>
        </p:nvGrpSpPr>
        <p:grpSpPr bwMode="auto">
          <a:xfrm>
            <a:off x="1314450" y="1585913"/>
            <a:ext cx="5484813" cy="2082800"/>
            <a:chOff x="1571865" y="2856984"/>
            <a:chExt cx="5750674" cy="2182763"/>
          </a:xfrm>
        </p:grpSpPr>
        <p:sp>
          <p:nvSpPr>
            <p:cNvPr id="13363" name="Rectangle 82"/>
            <p:cNvSpPr>
              <a:spLocks noChangeAspect="1" noChangeArrowheads="1"/>
            </p:cNvSpPr>
            <p:nvPr/>
          </p:nvSpPr>
          <p:spPr bwMode="auto">
            <a:xfrm>
              <a:off x="1571865" y="4938446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4" name="Rectangle 87"/>
            <p:cNvSpPr>
              <a:spLocks noChangeAspect="1" noChangeArrowheads="1"/>
            </p:cNvSpPr>
            <p:nvPr/>
          </p:nvSpPr>
          <p:spPr bwMode="auto">
            <a:xfrm>
              <a:off x="3051234" y="4637511"/>
              <a:ext cx="103111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5" name="Rectangle 92"/>
            <p:cNvSpPr>
              <a:spLocks noChangeAspect="1" noChangeArrowheads="1"/>
            </p:cNvSpPr>
            <p:nvPr/>
          </p:nvSpPr>
          <p:spPr bwMode="auto">
            <a:xfrm>
              <a:off x="5854465" y="2856984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6" name="Rectangle 97"/>
            <p:cNvSpPr>
              <a:spLocks noChangeAspect="1" noChangeArrowheads="1"/>
            </p:cNvSpPr>
            <p:nvPr/>
          </p:nvSpPr>
          <p:spPr bwMode="auto">
            <a:xfrm>
              <a:off x="7219429" y="4093663"/>
              <a:ext cx="103110" cy="10130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6" name="Oval 8"/>
          <p:cNvSpPr>
            <a:spLocks noChangeArrowheads="1"/>
          </p:cNvSpPr>
          <p:nvPr/>
        </p:nvSpPr>
        <p:spPr bwMode="gray">
          <a:xfrm>
            <a:off x="4064000" y="2284413"/>
            <a:ext cx="244475" cy="244475"/>
          </a:xfrm>
          <a:prstGeom prst="ellipse">
            <a:avLst/>
          </a:prstGeom>
          <a:solidFill>
            <a:schemeClr val="bg1"/>
          </a:solidFill>
          <a:ln w="31750" algn="ctr">
            <a:solidFill>
              <a:srgbClr val="C0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8" name="组合 125"/>
          <p:cNvGrpSpPr/>
          <p:nvPr/>
        </p:nvGrpSpPr>
        <p:grpSpPr bwMode="auto">
          <a:xfrm>
            <a:off x="1335088" y="2370138"/>
            <a:ext cx="5446712" cy="1217612"/>
            <a:chOff x="1591763" y="3682368"/>
            <a:chExt cx="5710878" cy="1277122"/>
          </a:xfrm>
        </p:grpSpPr>
        <p:sp>
          <p:nvSpPr>
            <p:cNvPr id="13358" name="Rectangle 34"/>
            <p:cNvSpPr>
              <a:spLocks noChangeArrowheads="1"/>
            </p:cNvSpPr>
            <p:nvPr/>
          </p:nvSpPr>
          <p:spPr bwMode="auto">
            <a:xfrm>
              <a:off x="1591763" y="3894678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59" name="Rectangle 39"/>
            <p:cNvSpPr>
              <a:spLocks noChangeArrowheads="1"/>
            </p:cNvSpPr>
            <p:nvPr/>
          </p:nvSpPr>
          <p:spPr bwMode="auto">
            <a:xfrm>
              <a:off x="3071150" y="4897985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0" name="Rectangle 44"/>
            <p:cNvSpPr>
              <a:spLocks noChangeArrowheads="1"/>
            </p:cNvSpPr>
            <p:nvPr/>
          </p:nvSpPr>
          <p:spPr bwMode="auto">
            <a:xfrm>
              <a:off x="5821105" y="4468116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7241136" y="3918194"/>
              <a:ext cx="61505" cy="61505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C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62" name="Rectangle 121"/>
            <p:cNvSpPr>
              <a:spLocks noChangeAspect="1" noChangeArrowheads="1"/>
            </p:cNvSpPr>
            <p:nvPr/>
          </p:nvSpPr>
          <p:spPr bwMode="auto">
            <a:xfrm>
              <a:off x="4530637" y="3682368"/>
              <a:ext cx="103110" cy="1031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" name="组合 129"/>
          <p:cNvGrpSpPr/>
          <p:nvPr/>
        </p:nvGrpSpPr>
        <p:grpSpPr bwMode="auto">
          <a:xfrm>
            <a:off x="1895475" y="1900238"/>
            <a:ext cx="1760538" cy="366712"/>
            <a:chOff x="2152540" y="3203657"/>
            <a:chExt cx="1846946" cy="384746"/>
          </a:xfrm>
        </p:grpSpPr>
        <p:sp>
          <p:nvSpPr>
            <p:cNvPr id="13356" name="AutoShape 14"/>
            <p:cNvSpPr/>
            <p:nvPr/>
          </p:nvSpPr>
          <p:spPr bwMode="auto">
            <a:xfrm>
              <a:off x="2152540" y="3203657"/>
              <a:ext cx="1846946" cy="3690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57" name="Rectangle 133"/>
            <p:cNvSpPr>
              <a:spLocks noChangeArrowheads="1"/>
            </p:cNvSpPr>
            <p:nvPr/>
          </p:nvSpPr>
          <p:spPr bwMode="auto">
            <a:xfrm>
              <a:off x="2418624" y="3241083"/>
              <a:ext cx="1425459" cy="34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30"/>
          <p:cNvGrpSpPr/>
          <p:nvPr/>
        </p:nvGrpSpPr>
        <p:grpSpPr bwMode="auto">
          <a:xfrm>
            <a:off x="877888" y="4356100"/>
            <a:ext cx="6357937" cy="293688"/>
            <a:chOff x="1146875" y="5763329"/>
            <a:chExt cx="6665892" cy="306497"/>
          </a:xfrm>
        </p:grpSpPr>
        <p:sp>
          <p:nvSpPr>
            <p:cNvPr id="13351" name="Text Box 9"/>
            <p:cNvSpPr txBox="1">
              <a:spLocks noChangeArrowheads="1"/>
            </p:cNvSpPr>
            <p:nvPr/>
          </p:nvSpPr>
          <p:spPr bwMode="auto">
            <a:xfrm>
              <a:off x="1146875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2" name="Text Box 9"/>
            <p:cNvSpPr txBox="1">
              <a:spLocks noChangeArrowheads="1"/>
            </p:cNvSpPr>
            <p:nvPr/>
          </p:nvSpPr>
          <p:spPr bwMode="auto">
            <a:xfrm>
              <a:off x="2508905" y="5763329"/>
              <a:ext cx="1076329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3" name="Text Box 9"/>
            <p:cNvSpPr txBox="1">
              <a:spLocks noChangeArrowheads="1"/>
            </p:cNvSpPr>
            <p:nvPr/>
          </p:nvSpPr>
          <p:spPr bwMode="auto">
            <a:xfrm>
              <a:off x="3919891" y="5763329"/>
              <a:ext cx="1078138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4" name="Text Box 9"/>
            <p:cNvSpPr txBox="1">
              <a:spLocks noChangeArrowheads="1"/>
            </p:cNvSpPr>
            <p:nvPr/>
          </p:nvSpPr>
          <p:spPr bwMode="auto">
            <a:xfrm>
              <a:off x="5336304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  <p:sp>
          <p:nvSpPr>
            <p:cNvPr id="13355" name="Text Box 9"/>
            <p:cNvSpPr txBox="1">
              <a:spLocks noChangeArrowheads="1"/>
            </p:cNvSpPr>
            <p:nvPr/>
          </p:nvSpPr>
          <p:spPr bwMode="auto">
            <a:xfrm>
              <a:off x="6736437" y="5763329"/>
              <a:ext cx="1076330" cy="30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46"/>
          <p:cNvGrpSpPr/>
          <p:nvPr/>
        </p:nvGrpSpPr>
        <p:grpSpPr bwMode="auto">
          <a:xfrm>
            <a:off x="3721100" y="1909763"/>
            <a:ext cx="338138" cy="407987"/>
            <a:chOff x="3587750" y="3263900"/>
            <a:chExt cx="266700" cy="374650"/>
          </a:xfrm>
        </p:grpSpPr>
        <p:sp>
          <p:nvSpPr>
            <p:cNvPr id="13349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任意多边形 144"/>
            <p:cNvSpPr>
              <a:spLocks noChangeArrowheads="1"/>
            </p:cNvSpPr>
            <p:nvPr/>
          </p:nvSpPr>
          <p:spPr bwMode="auto">
            <a:xfrm>
              <a:off x="3587750" y="3416300"/>
              <a:ext cx="266700" cy="222250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solidFill>
              <a:schemeClr val="bg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" name="Rectangle 121"/>
          <p:cNvSpPr>
            <a:spLocks noChangeAspect="1" noChangeArrowheads="1"/>
          </p:cNvSpPr>
          <p:nvPr/>
        </p:nvSpPr>
        <p:spPr bwMode="auto">
          <a:xfrm>
            <a:off x="4144963" y="2374900"/>
            <a:ext cx="98425" cy="9842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" name="组合 64"/>
          <p:cNvGrpSpPr/>
          <p:nvPr/>
        </p:nvGrpSpPr>
        <p:grpSpPr bwMode="auto">
          <a:xfrm>
            <a:off x="7143750" y="1989138"/>
            <a:ext cx="1357313" cy="973137"/>
            <a:chOff x="6774317" y="3399208"/>
            <a:chExt cx="1357945" cy="973258"/>
          </a:xfrm>
        </p:grpSpPr>
        <p:sp>
          <p:nvSpPr>
            <p:cNvPr id="87" name="AutoShape 26"/>
            <p:cNvSpPr>
              <a:spLocks noChangeArrowheads="1"/>
            </p:cNvSpPr>
            <p:nvPr/>
          </p:nvSpPr>
          <p:spPr bwMode="auto">
            <a:xfrm>
              <a:off x="6774317" y="3399208"/>
              <a:ext cx="1345239" cy="973258"/>
            </a:xfrm>
            <a:prstGeom prst="roundRect">
              <a:avLst>
                <a:gd name="adj" fmla="val 5755"/>
              </a:avLst>
            </a:prstGeom>
            <a:solidFill>
              <a:srgbClr val="600000"/>
            </a:solidFill>
            <a:ln w="12700">
              <a:solidFill>
                <a:schemeClr val="bg2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Calibri" panose="020F0502020204030204" pitchFamily="34" charset="0"/>
                <a:ea typeface="+mn-ea"/>
              </a:endParaRPr>
            </a:p>
          </p:txBody>
        </p:sp>
        <p:grpSp>
          <p:nvGrpSpPr>
            <p:cNvPr id="13337" name="Group 136"/>
            <p:cNvGrpSpPr/>
            <p:nvPr/>
          </p:nvGrpSpPr>
          <p:grpSpPr bwMode="auto">
            <a:xfrm>
              <a:off x="6838347" y="4124098"/>
              <a:ext cx="259322" cy="92800"/>
              <a:chOff x="4522" y="2489"/>
              <a:chExt cx="162" cy="58"/>
            </a:xfrm>
          </p:grpSpPr>
          <p:sp>
            <p:nvSpPr>
              <p:cNvPr id="13347" name="Line 53"/>
              <p:cNvSpPr>
                <a:spLocks noChangeShapeType="1"/>
              </p:cNvSpPr>
              <p:nvPr/>
            </p:nvSpPr>
            <p:spPr bwMode="auto">
              <a:xfrm>
                <a:off x="4522" y="2523"/>
                <a:ext cx="1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Rectangle 55"/>
              <p:cNvSpPr>
                <a:spLocks noChangeArrowheads="1"/>
              </p:cNvSpPr>
              <p:nvPr/>
            </p:nvSpPr>
            <p:spPr bwMode="auto">
              <a:xfrm>
                <a:off x="4579" y="2489"/>
                <a:ext cx="48" cy="58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3338" name="Group 137"/>
            <p:cNvGrpSpPr/>
            <p:nvPr/>
          </p:nvGrpSpPr>
          <p:grpSpPr bwMode="auto">
            <a:xfrm>
              <a:off x="6838346" y="3838418"/>
              <a:ext cx="259322" cy="72045"/>
              <a:chOff x="4522" y="2370"/>
              <a:chExt cx="162" cy="45"/>
            </a:xfrm>
          </p:grpSpPr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>
                <a:off x="4522" y="2394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B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Rectangle 102"/>
              <p:cNvSpPr>
                <a:spLocks noChangeArrowheads="1"/>
              </p:cNvSpPr>
              <p:nvPr/>
            </p:nvSpPr>
            <p:spPr bwMode="auto">
              <a:xfrm>
                <a:off x="4587" y="2370"/>
                <a:ext cx="45" cy="45"/>
              </a:xfrm>
              <a:prstGeom prst="rect">
                <a:avLst/>
              </a:prstGeom>
              <a:solidFill>
                <a:srgbClr val="B00000"/>
              </a:solidFill>
              <a:ln w="9525" algn="ctr">
                <a:solidFill>
                  <a:srgbClr val="B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3339" name="Group 138"/>
            <p:cNvGrpSpPr/>
            <p:nvPr/>
          </p:nvGrpSpPr>
          <p:grpSpPr bwMode="auto">
            <a:xfrm>
              <a:off x="6838363" y="3524033"/>
              <a:ext cx="259323" cy="91200"/>
              <a:chOff x="4522" y="2207"/>
              <a:chExt cx="162" cy="57"/>
            </a:xfrm>
          </p:grpSpPr>
          <p:sp>
            <p:nvSpPr>
              <p:cNvPr id="13343" name="Line 27"/>
              <p:cNvSpPr>
                <a:spLocks noChangeShapeType="1"/>
              </p:cNvSpPr>
              <p:nvPr/>
            </p:nvSpPr>
            <p:spPr bwMode="auto">
              <a:xfrm>
                <a:off x="4522" y="2235"/>
                <a:ext cx="162" cy="1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Rectangle 107"/>
              <p:cNvSpPr>
                <a:spLocks noChangeArrowheads="1"/>
              </p:cNvSpPr>
              <p:nvPr/>
            </p:nvSpPr>
            <p:spPr bwMode="auto">
              <a:xfrm>
                <a:off x="4575" y="2207"/>
                <a:ext cx="57" cy="57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rgbClr val="00B0F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3340" name="Text Box 9"/>
            <p:cNvSpPr txBox="1">
              <a:spLocks noChangeArrowheads="1"/>
            </p:cNvSpPr>
            <p:nvPr/>
          </p:nvSpPr>
          <p:spPr bwMode="auto">
            <a:xfrm>
              <a:off x="7022630" y="3454923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1" name="Text Box 9"/>
            <p:cNvSpPr txBox="1">
              <a:spLocks noChangeArrowheads="1"/>
            </p:cNvSpPr>
            <p:nvPr/>
          </p:nvSpPr>
          <p:spPr bwMode="auto">
            <a:xfrm>
              <a:off x="7022630" y="3762268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42" name="Text Box 9"/>
            <p:cNvSpPr txBox="1">
              <a:spLocks noChangeArrowheads="1"/>
            </p:cNvSpPr>
            <p:nvPr/>
          </p:nvSpPr>
          <p:spPr bwMode="auto">
            <a:xfrm>
              <a:off x="7022630" y="4064811"/>
              <a:ext cx="11096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ea typeface="微软雅黑" panose="020B0503020204020204" pitchFamily="34" charset="-122"/>
                </a:rPr>
                <a:t>点击添加文本</a:t>
              </a:r>
              <a:endParaRPr lang="zh-CN" altLang="en-US" sz="12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6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Documents and Settings\Administrator\桌面\SW-03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3288" y="1316038"/>
            <a:ext cx="3668712" cy="2511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339" name="TextBox 119"/>
          <p:cNvSpPr txBox="1">
            <a:spLocks noChangeArrowheads="1"/>
          </p:cNvSpPr>
          <p:nvPr/>
        </p:nvSpPr>
        <p:spPr bwMode="auto">
          <a:xfrm>
            <a:off x="509588" y="314325"/>
            <a:ext cx="1800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0"/>
          <p:cNvGrpSpPr/>
          <p:nvPr/>
        </p:nvGrpSpPr>
        <p:grpSpPr bwMode="auto">
          <a:xfrm>
            <a:off x="2770188" y="2892425"/>
            <a:ext cx="471487" cy="795338"/>
            <a:chOff x="2770833" y="2891872"/>
            <a:chExt cx="471143" cy="795710"/>
          </a:xfrm>
        </p:grpSpPr>
        <p:sp>
          <p:nvSpPr>
            <p:cNvPr id="14342" name="TextBox 16"/>
            <p:cNvSpPr txBox="1">
              <a:spLocks noChangeArrowheads="1"/>
            </p:cNvSpPr>
            <p:nvPr/>
          </p:nvSpPr>
          <p:spPr bwMode="auto">
            <a:xfrm rot="3516009">
              <a:off x="2720885" y="3219948"/>
              <a:ext cx="71982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" b="1">
                  <a:solidFill>
                    <a:srgbClr val="600000"/>
                  </a:solidFill>
                  <a:latin typeface="Bodoni MT Black" panose="02070A03080606020203" pitchFamily="18" charset="0"/>
                  <a:ea typeface="迷你简雪峰" panose="02010609000101010101" pitchFamily="49" charset="-122"/>
                </a:rPr>
                <a:t>POWERPOINT</a:t>
              </a:r>
              <a:endParaRPr lang="en-US" altLang="zh-CN" sz="400" b="1">
                <a:solidFill>
                  <a:srgbClr val="600000"/>
                </a:solidFill>
                <a:latin typeface="Bodoni MT Black" panose="02070A03080606020203" pitchFamily="18" charset="0"/>
                <a:ea typeface="迷你简雪峰" panose="0201060900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" b="1">
                  <a:solidFill>
                    <a:srgbClr val="600000"/>
                  </a:solidFill>
                  <a:latin typeface="Bodoni MT Black" panose="02070A03080606020203" pitchFamily="18" charset="0"/>
                  <a:ea typeface="迷你简雪峰" panose="02010609000101010101" pitchFamily="49" charset="-122"/>
                </a:rPr>
                <a:t> </a:t>
              </a:r>
              <a:endParaRPr lang="zh-CN" altLang="en-US" sz="500">
                <a:solidFill>
                  <a:srgbClr val="6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pic>
          <p:nvPicPr>
            <p:cNvPr id="14343" name="Picture 3" descr="D:\刘光明\公司LOGO\LOGO黑.png"/>
            <p:cNvPicPr>
              <a:picLocks noChangeAspect="1" noChangeArrowheads="1"/>
            </p:cNvPicPr>
            <p:nvPr/>
          </p:nvPicPr>
          <p:blipFill>
            <a:blip r:embed="rId2">
              <a:lum bright="-20000" contras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99566">
              <a:off x="2736909" y="3398056"/>
              <a:ext cx="127083" cy="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Box 18"/>
            <p:cNvSpPr txBox="1">
              <a:spLocks noChangeArrowheads="1"/>
            </p:cNvSpPr>
            <p:nvPr/>
          </p:nvSpPr>
          <p:spPr bwMode="auto">
            <a:xfrm rot="3539409">
              <a:off x="2794900" y="3185060"/>
              <a:ext cx="7402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00" b="1">
                  <a:solidFill>
                    <a:srgbClr val="6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400" b="1">
                <a:solidFill>
                  <a:srgbClr val="6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5" name="TextBox 19"/>
            <p:cNvSpPr txBox="1">
              <a:spLocks noChangeArrowheads="1"/>
            </p:cNvSpPr>
            <p:nvPr/>
          </p:nvSpPr>
          <p:spPr bwMode="auto">
            <a:xfrm rot="3622896">
              <a:off x="2691550" y="3219174"/>
              <a:ext cx="6117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">
                  <a:solidFill>
                    <a:srgbClr val="6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适用于商务相关演示</a:t>
              </a:r>
              <a:endParaRPr lang="zh-CN" altLang="en-US" sz="300">
                <a:solidFill>
                  <a:srgbClr val="6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72063" y="1522413"/>
            <a:ext cx="35004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商务谈判需要演说！在公共场所更好的塑造自己企业和产品需要演说！您的工作会议需要演说！您的 精彩的人生更需要演说！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图片 6" descr="C:\Documents and Settings\Administrator\桌面\素材\立体地图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9075"/>
            <a:ext cx="781208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/>
          <p:cNvGrpSpPr/>
          <p:nvPr/>
        </p:nvGrpSpPr>
        <p:grpSpPr bwMode="auto">
          <a:xfrm>
            <a:off x="5940425" y="1708150"/>
            <a:ext cx="3600450" cy="2878138"/>
            <a:chOff x="7092280" y="1707654"/>
            <a:chExt cx="3600400" cy="2878931"/>
          </a:xfrm>
        </p:grpSpPr>
        <p:pic>
          <p:nvPicPr>
            <p:cNvPr id="15376" name="图片 10" descr="C:\Documents and Settings\Administrator\桌面\SW-0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9" y="2283718"/>
              <a:ext cx="2942311" cy="226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7" descr="D:\修改夹\a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1707654"/>
              <a:ext cx="1847056" cy="28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00375" y="488950"/>
            <a:ext cx="2857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latin typeface="Bodoni MT Black" panose="02070A03080606020203" pitchFamily="18" charset="0"/>
                <a:ea typeface="迷你简雪峰" panose="02010609000101010101" pitchFamily="49" charset="-122"/>
              </a:rPr>
              <a:t>THANKS</a:t>
            </a:r>
            <a:endParaRPr lang="zh-CN" altLang="en-US" sz="380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cxnSp>
        <p:nvCxnSpPr>
          <p:cNvPr id="23" name="直接连接符 66"/>
          <p:cNvCxnSpPr/>
          <p:nvPr/>
        </p:nvCxnSpPr>
        <p:spPr>
          <a:xfrm>
            <a:off x="-190500" y="113030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63" y="11239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66"/>
          <p:cNvCxnSpPr/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38100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17"/>
          <p:cNvSpPr>
            <a:spLocks noChangeAspect="1"/>
          </p:cNvSpPr>
          <p:nvPr/>
        </p:nvSpPr>
        <p:spPr bwMode="auto">
          <a:xfrm>
            <a:off x="4071938" y="2362200"/>
            <a:ext cx="393700" cy="393700"/>
          </a:xfrm>
          <a:prstGeom prst="ellipse">
            <a:avLst/>
          </a:prstGeom>
          <a:solidFill>
            <a:srgbClr val="C00000"/>
          </a:solidFill>
          <a:ln w="3175" algn="ctr">
            <a:solidFill>
              <a:srgbClr val="60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" name="椭圆 117"/>
          <p:cNvSpPr>
            <a:spLocks noChangeAspect="1"/>
          </p:cNvSpPr>
          <p:nvPr/>
        </p:nvSpPr>
        <p:spPr bwMode="auto">
          <a:xfrm>
            <a:off x="4127500" y="2420938"/>
            <a:ext cx="280988" cy="280987"/>
          </a:xfrm>
          <a:prstGeom prst="ellipse">
            <a:avLst/>
          </a:prstGeom>
          <a:solidFill>
            <a:schemeClr val="bg1"/>
          </a:solidFill>
          <a:ln w="3175" algn="ctr">
            <a:solidFill>
              <a:srgbClr val="60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 bwMode="auto">
          <a:xfrm>
            <a:off x="3937000" y="2187575"/>
            <a:ext cx="671513" cy="757238"/>
            <a:chOff x="3937095" y="2187842"/>
            <a:chExt cx="671943" cy="756602"/>
          </a:xfrm>
        </p:grpSpPr>
        <p:sp>
          <p:nvSpPr>
            <p:cNvPr id="17" name="新月形 16"/>
            <p:cNvSpPr/>
            <p:nvPr/>
          </p:nvSpPr>
          <p:spPr>
            <a:xfrm rot="8937412">
              <a:off x="4323105" y="2187842"/>
              <a:ext cx="285933" cy="499643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新月形 17"/>
            <p:cNvSpPr/>
            <p:nvPr/>
          </p:nvSpPr>
          <p:spPr>
            <a:xfrm rot="19574011">
              <a:off x="3937095" y="2444801"/>
              <a:ext cx="285933" cy="499643"/>
            </a:xfrm>
            <a:prstGeom prst="mo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0" name="直接连接符 66"/>
          <p:cNvCxnSpPr/>
          <p:nvPr/>
        </p:nvCxnSpPr>
        <p:spPr>
          <a:xfrm>
            <a:off x="-190500" y="2571750"/>
            <a:ext cx="9525000" cy="1588"/>
          </a:xfrm>
          <a:prstGeom prst="line">
            <a:avLst/>
          </a:prstGeom>
          <a:ln w="3175">
            <a:solidFill>
              <a:srgbClr val="6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0" presetClass="exit" presetSubtype="0" accel="10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exit" presetSubtype="0" ac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exit" presetSubtype="0" ac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11111E-6 1.16739E-6 L -1.11111E-6 -0.28011 " pathEditMode="relative" ptsTypes="AA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2.34713E-6 L 0.07882 2.34713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11111E-6 4.39778E-6 L -0.13437 4.39778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  <p:bldP spid="25" grpId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全屏显示(16:9)</PresentationFormat>
  <Paragraphs>89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Bodoni MT Black</vt:lpstr>
      <vt:lpstr>迷你简雪峰</vt:lpstr>
      <vt:lpstr>方正粗宋简体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17</cp:revision>
  <dcterms:created xsi:type="dcterms:W3CDTF">2010-09-08T03:18:00Z</dcterms:created>
  <dcterms:modified xsi:type="dcterms:W3CDTF">2018-08-28T09:06:22Z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