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中倩简体" panose="03000509000000000000" pitchFamily="65" charset="-122"/>
      <p:regular r:id="rId20"/>
    </p:embeddedFont>
    <p:embeddedFont>
      <p:font typeface="方正超粗黑简体" panose="03000509000000000000" pitchFamily="65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4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howGuides="1">
      <p:cViewPr varScale="1">
        <p:scale>
          <a:sx n="44" d="100"/>
          <a:sy n="44" d="100"/>
        </p:scale>
        <p:origin x="1266" y="54"/>
      </p:cViewPr>
      <p:guideLst>
        <p:guide orient="horz" pos="2160"/>
        <p:guide pos="1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6B59CD-4D53-4690-AA57-552BA82B151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D739986-07C3-42DD-9F32-5A547767416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28A8D-1B4F-4CC0-B950-340E3E50FD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4268-E39C-4B14-AF2B-102FB09204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D8F40-BB39-47BA-8D45-10993224C7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F4EB1-E58B-4257-9638-8E9A1F5272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7BE0F-5BD3-4441-89C2-11C295570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C06C-C207-47F2-A891-1BF450786F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4F56F-A14C-415C-9992-CBB06A34BE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7AD7-B0B1-48E2-B6DC-43522DD2A0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212B-CDD0-47FB-A55C-D446448594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EB006-24C0-4FC0-AEDC-06B6A5685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3FF4-E773-424A-A292-7EFF8591E1C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8CCF3-25DE-4476-B43A-F97DCE0287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6264-0A8B-4BB9-9A6A-093C3981A00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4E6E-58C0-43BA-BD67-F066DE31E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7BB8-EDF7-420A-94A0-66BB51A7B1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5F67-A5F1-44D0-BAD5-C59C2B17C6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86750" y="0"/>
            <a:ext cx="642938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929563" y="0"/>
            <a:ext cx="285750" cy="6858000"/>
          </a:xfrm>
          <a:prstGeom prst="rect">
            <a:avLst/>
          </a:prstGeom>
          <a:solidFill>
            <a:srgbClr val="F49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286625" y="0"/>
            <a:ext cx="50006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858000" y="0"/>
            <a:ext cx="28575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214282" y="785794"/>
            <a:ext cx="8715436" cy="5786478"/>
          </a:xfrm>
          <a:prstGeom prst="roundRect">
            <a:avLst>
              <a:gd name="adj" fmla="val 3951"/>
            </a:avLst>
          </a:prstGeom>
          <a:gradFill>
            <a:gsLst>
              <a:gs pos="1000">
                <a:schemeClr val="tx2">
                  <a:lumMod val="20000"/>
                  <a:lumOff val="80000"/>
                  <a:alpha val="92000"/>
                </a:schemeClr>
              </a:gs>
              <a:gs pos="50000">
                <a:schemeClr val="accent1">
                  <a:tint val="44500"/>
                  <a:satMod val="160000"/>
                  <a:alpha val="98000"/>
                </a:schemeClr>
              </a:gs>
              <a:gs pos="100000">
                <a:schemeClr val="bg1">
                  <a:lumMod val="95000"/>
                </a:schemeClr>
              </a:gs>
            </a:gsLst>
            <a:lin ang="14400000" scaled="0"/>
          </a:gradFill>
          <a:ln w="57150"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500564">
            <a:off x="7086600" y="5511800"/>
            <a:ext cx="261938" cy="339725"/>
          </a:xfrm>
          <a:prstGeom prst="rect">
            <a:avLst/>
          </a:prstGeom>
          <a:noFill/>
          <a:effectLst>
            <a:outerShdw blurRad="76200" dist="228600" dir="438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6158">
            <a:off x="8218488" y="5403850"/>
            <a:ext cx="280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rot="15711700">
            <a:off x="6588919" y="5980906"/>
            <a:ext cx="306388" cy="3968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3" descr="F:\tao\3D86273431F116D17F686EEA06B77444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429500" y="4929188"/>
            <a:ext cx="928688" cy="142398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E4779-E815-429E-81E3-97CB54E9CCD2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DB165-72D8-4E55-9EBC-7D1CEF3AF4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87CF-6C49-4545-A86A-BA177AC973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7960A-8BD3-409C-9E27-7613A6B6C3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FCC6C-3828-4C92-BEA2-AB055A249C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308D1-22DC-42E1-8573-2CE96E639F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C56A32-5BF4-4CD9-BBFB-CD882E02E6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5C17C5-0B53-4C1A-91C5-688EDA1E5C5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图片\84AA270E909FD30419116D45F00D3C9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:\图片\3D86273431F116D17F686EEA06B77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572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25003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428875"/>
            <a:ext cx="9144000" cy="142875"/>
          </a:xfrm>
          <a:prstGeom prst="rect">
            <a:avLst/>
          </a:prstGeom>
          <a:gradFill>
            <a:gsLst>
              <a:gs pos="0">
                <a:srgbClr val="FFFFFF"/>
              </a:gs>
              <a:gs pos="42000">
                <a:schemeClr val="bg1">
                  <a:lumMod val="75000"/>
                </a:schemeClr>
              </a:gs>
              <a:gs pos="39000">
                <a:schemeClr val="bg1">
                  <a:lumMod val="85000"/>
                </a:schemeClr>
              </a:gs>
              <a:gs pos="15000">
                <a:schemeClr val="bg1">
                  <a:lumMod val="75000"/>
                </a:schemeClr>
              </a:gs>
              <a:gs pos="89000">
                <a:srgbClr val="E6E6E6"/>
              </a:gs>
            </a:gsLst>
            <a:lin ang="72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4438" y="0"/>
            <a:ext cx="642937" cy="2428875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>
                  <a:alpha val="16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" y="0"/>
            <a:ext cx="642938" cy="2428875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250" y="0"/>
            <a:ext cx="214313" cy="2428875"/>
          </a:xfrm>
          <a:prstGeom prst="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715000"/>
            <a:ext cx="9144000" cy="7143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147638" y="1214438"/>
            <a:ext cx="42100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ln w="19050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POWERPOINT</a:t>
            </a:r>
            <a:r>
              <a:rPr lang="zh-CN" altLang="en-US" sz="3600" dirty="0">
                <a:ln w="19050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模板</a:t>
            </a:r>
            <a:endParaRPr lang="zh-CN" altLang="en-US" sz="3600" dirty="0">
              <a:ln w="19050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1027" name="TextBox 4"/>
          <p:cNvSpPr txBox="1">
            <a:spLocks noChangeArrowheads="1"/>
          </p:cNvSpPr>
          <p:nvPr/>
        </p:nvSpPr>
        <p:spPr bwMode="auto">
          <a:xfrm>
            <a:off x="71406" y="357166"/>
            <a:ext cx="582723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sz="4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sz="44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174625" y="1928813"/>
            <a:ext cx="1825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34" name="标题 1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pic>
        <p:nvPicPr>
          <p:cNvPr id="6" name="Picture 4" descr="F:\图片\1312216_084909052131_2副本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6"/>
          <p:cNvSpPr txBox="1">
            <a:spLocks noChangeArrowheads="1"/>
          </p:cNvSpPr>
          <p:nvPr/>
        </p:nvSpPr>
        <p:spPr bwMode="auto">
          <a:xfrm>
            <a:off x="0" y="214313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前 言</a:t>
            </a:r>
            <a:endParaRPr lang="zh-CN" altLang="zh-CN" sz="2800">
              <a:latin typeface="Arial" panose="020B0604020202020204" pitchFamily="34" charset="0"/>
            </a:endParaRPr>
          </a:p>
        </p:txBody>
      </p:sp>
      <p:grpSp>
        <p:nvGrpSpPr>
          <p:cNvPr id="2" name="组合 5"/>
          <p:cNvGrpSpPr/>
          <p:nvPr/>
        </p:nvGrpSpPr>
        <p:grpSpPr bwMode="auto">
          <a:xfrm>
            <a:off x="1000125" y="2214563"/>
            <a:ext cx="7143750" cy="2230437"/>
            <a:chOff x="1000100" y="2214554"/>
            <a:chExt cx="7143750" cy="2230437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1000100" y="2214554"/>
              <a:ext cx="7143750" cy="2230437"/>
            </a:xfrm>
            <a:prstGeom prst="roundRect">
              <a:avLst>
                <a:gd name="adj" fmla="val 2449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003275" y="2292341"/>
              <a:ext cx="7137400" cy="2074863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92000"/>
              </a:schemeClr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1117600" y="2519363"/>
            <a:ext cx="6959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 bwMode="auto">
          <a:xfrm>
            <a:off x="3074988" y="2143125"/>
            <a:ext cx="2711450" cy="500063"/>
            <a:chOff x="3361094" y="1577687"/>
            <a:chExt cx="2711095" cy="500066"/>
          </a:xfrm>
        </p:grpSpPr>
        <p:sp>
          <p:nvSpPr>
            <p:cNvPr id="9241" name="Rectangle 16"/>
            <p:cNvSpPr>
              <a:spLocks noChangeArrowheads="1"/>
            </p:cNvSpPr>
            <p:nvPr/>
          </p:nvSpPr>
          <p:spPr bwMode="auto">
            <a:xfrm>
              <a:off x="3686176" y="1643054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42" name="组合 35"/>
            <p:cNvGrpSpPr/>
            <p:nvPr/>
          </p:nvGrpSpPr>
          <p:grpSpPr bwMode="auto">
            <a:xfrm>
              <a:off x="3361094" y="1577687"/>
              <a:ext cx="524850" cy="500066"/>
              <a:chOff x="3257793" y="2357434"/>
              <a:chExt cx="599828" cy="685900"/>
            </a:xfrm>
          </p:grpSpPr>
          <p:sp>
            <p:nvSpPr>
              <p:cNvPr id="37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38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52"/>
          <p:cNvGrpSpPr/>
          <p:nvPr/>
        </p:nvGrpSpPr>
        <p:grpSpPr bwMode="auto">
          <a:xfrm>
            <a:off x="3074988" y="2903538"/>
            <a:ext cx="2711450" cy="500062"/>
            <a:chOff x="3361094" y="2220629"/>
            <a:chExt cx="2711095" cy="500066"/>
          </a:xfrm>
        </p:grpSpPr>
        <p:sp>
          <p:nvSpPr>
            <p:cNvPr id="9235" name="Rectangle 16"/>
            <p:cNvSpPr>
              <a:spLocks noChangeArrowheads="1"/>
            </p:cNvSpPr>
            <p:nvPr/>
          </p:nvSpPr>
          <p:spPr bwMode="auto">
            <a:xfrm>
              <a:off x="3686176" y="228599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36" name="组合 39"/>
            <p:cNvGrpSpPr/>
            <p:nvPr/>
          </p:nvGrpSpPr>
          <p:grpSpPr bwMode="auto">
            <a:xfrm>
              <a:off x="3361094" y="2220629"/>
              <a:ext cx="524850" cy="500066"/>
              <a:chOff x="3257793" y="2357434"/>
              <a:chExt cx="599828" cy="685900"/>
            </a:xfrm>
          </p:grpSpPr>
          <p:sp>
            <p:nvSpPr>
              <p:cNvPr id="41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42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46"/>
          <p:cNvGrpSpPr/>
          <p:nvPr/>
        </p:nvGrpSpPr>
        <p:grpSpPr bwMode="auto">
          <a:xfrm>
            <a:off x="3074988" y="3662363"/>
            <a:ext cx="2711450" cy="500062"/>
            <a:chOff x="3361094" y="2935009"/>
            <a:chExt cx="2711095" cy="500066"/>
          </a:xfrm>
        </p:grpSpPr>
        <p:sp>
          <p:nvSpPr>
            <p:cNvPr id="9229" name="Rectangle 16"/>
            <p:cNvSpPr>
              <a:spLocks noChangeArrowheads="1"/>
            </p:cNvSpPr>
            <p:nvPr/>
          </p:nvSpPr>
          <p:spPr bwMode="auto">
            <a:xfrm>
              <a:off x="3686176" y="300037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30" name="组合 43"/>
            <p:cNvGrpSpPr/>
            <p:nvPr/>
          </p:nvGrpSpPr>
          <p:grpSpPr bwMode="auto">
            <a:xfrm>
              <a:off x="3361094" y="2935009"/>
              <a:ext cx="524850" cy="500066"/>
              <a:chOff x="3257793" y="2357434"/>
              <a:chExt cx="599828" cy="685900"/>
            </a:xfrm>
          </p:grpSpPr>
          <p:sp>
            <p:nvSpPr>
              <p:cNvPr id="45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46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47"/>
          <p:cNvGrpSpPr/>
          <p:nvPr/>
        </p:nvGrpSpPr>
        <p:grpSpPr bwMode="auto">
          <a:xfrm>
            <a:off x="3074988" y="4422775"/>
            <a:ext cx="2711450" cy="500063"/>
            <a:chOff x="3361094" y="2935009"/>
            <a:chExt cx="2711095" cy="500066"/>
          </a:xfrm>
        </p:grpSpPr>
        <p:sp>
          <p:nvSpPr>
            <p:cNvPr id="9223" name="Rectangle 16"/>
            <p:cNvSpPr>
              <a:spLocks noChangeArrowheads="1"/>
            </p:cNvSpPr>
            <p:nvPr/>
          </p:nvSpPr>
          <p:spPr bwMode="auto">
            <a:xfrm>
              <a:off x="3686176" y="300037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24" name="组合 49"/>
            <p:cNvGrpSpPr/>
            <p:nvPr/>
          </p:nvGrpSpPr>
          <p:grpSpPr bwMode="auto">
            <a:xfrm>
              <a:off x="3361094" y="2935009"/>
              <a:ext cx="524850" cy="500066"/>
              <a:chOff x="3257793" y="2357434"/>
              <a:chExt cx="599828" cy="685900"/>
            </a:xfrm>
          </p:grpSpPr>
          <p:sp>
            <p:nvSpPr>
              <p:cNvPr id="51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52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0" y="214313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目录</a:t>
            </a:r>
            <a:endParaRPr lang="zh-CN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173038" y="214313"/>
            <a:ext cx="125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过渡页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3" name="组合 53"/>
          <p:cNvGrpSpPr/>
          <p:nvPr/>
        </p:nvGrpSpPr>
        <p:grpSpPr bwMode="auto">
          <a:xfrm>
            <a:off x="2844800" y="2922588"/>
            <a:ext cx="3527425" cy="650875"/>
            <a:chOff x="3361094" y="1577687"/>
            <a:chExt cx="2711095" cy="500066"/>
          </a:xfrm>
        </p:grpSpPr>
        <p:sp>
          <p:nvSpPr>
            <p:cNvPr id="10244" name="Rectangle 16"/>
            <p:cNvSpPr>
              <a:spLocks noChangeArrowheads="1"/>
            </p:cNvSpPr>
            <p:nvPr/>
          </p:nvSpPr>
          <p:spPr bwMode="auto">
            <a:xfrm>
              <a:off x="3686865" y="1642330"/>
              <a:ext cx="2385324" cy="35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245" name="组合 35"/>
            <p:cNvGrpSpPr/>
            <p:nvPr/>
          </p:nvGrpSpPr>
          <p:grpSpPr bwMode="auto">
            <a:xfrm>
              <a:off x="3361094" y="1577687"/>
              <a:ext cx="524850" cy="500066"/>
              <a:chOff x="3257793" y="2357434"/>
              <a:chExt cx="599828" cy="685900"/>
            </a:xfrm>
          </p:grpSpPr>
          <p:sp>
            <p:nvSpPr>
              <p:cNvPr id="37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38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2" name="组合 68"/>
          <p:cNvGrpSpPr/>
          <p:nvPr/>
        </p:nvGrpSpPr>
        <p:grpSpPr bwMode="auto">
          <a:xfrm>
            <a:off x="3879850" y="2717800"/>
            <a:ext cx="1325563" cy="1319213"/>
            <a:chOff x="3912608" y="2205739"/>
            <a:chExt cx="1502115" cy="1539827"/>
          </a:xfrm>
        </p:grpSpPr>
        <p:grpSp>
          <p:nvGrpSpPr>
            <p:cNvPr id="11331" name="组合 31"/>
            <p:cNvGrpSpPr>
              <a:grpSpLocks noChangeAspect="1"/>
            </p:cNvGrpSpPr>
            <p:nvPr/>
          </p:nvGrpSpPr>
          <p:grpSpPr bwMode="auto">
            <a:xfrm>
              <a:off x="3912608" y="2205739"/>
              <a:ext cx="1502115" cy="1539827"/>
              <a:chOff x="3783748" y="1837868"/>
              <a:chExt cx="1444225" cy="1445538"/>
            </a:xfrm>
          </p:grpSpPr>
          <p:sp>
            <p:nvSpPr>
              <p:cNvPr id="75" name="Oval 93"/>
              <p:cNvSpPr>
                <a:spLocks noChangeArrowheads="1"/>
              </p:cNvSpPr>
              <p:nvPr/>
            </p:nvSpPr>
            <p:spPr bwMode="auto">
              <a:xfrm>
                <a:off x="3783748" y="1837868"/>
                <a:ext cx="1444225" cy="1445538"/>
              </a:xfrm>
              <a:prstGeom prst="ellipse">
                <a:avLst/>
              </a:prstGeom>
              <a:gradFill rotWithShape="1">
                <a:gsLst>
                  <a:gs pos="100000">
                    <a:schemeClr val="bg1">
                      <a:lumMod val="50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76" name="Oval 94"/>
              <p:cNvSpPr>
                <a:spLocks noChangeAspect="1" noChangeArrowheads="1"/>
              </p:cNvSpPr>
              <p:nvPr/>
            </p:nvSpPr>
            <p:spPr bwMode="auto">
              <a:xfrm>
                <a:off x="3842555" y="1884835"/>
                <a:ext cx="1243590" cy="1247232"/>
              </a:xfrm>
              <a:prstGeom prst="ellipse">
                <a:avLst/>
              </a:prstGeom>
              <a:gradFill flip="none" rotWithShape="1">
                <a:gsLst>
                  <a:gs pos="0">
                    <a:srgbClr val="004376"/>
                  </a:gs>
                  <a:gs pos="100000">
                    <a:srgbClr val="00B0F0"/>
                  </a:gs>
                </a:gsLst>
                <a:lin ang="135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32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67"/>
          <p:cNvGrpSpPr/>
          <p:nvPr/>
        </p:nvGrpSpPr>
        <p:grpSpPr bwMode="auto">
          <a:xfrm>
            <a:off x="2071688" y="1928813"/>
            <a:ext cx="2379662" cy="912812"/>
            <a:chOff x="1862105" y="1285874"/>
            <a:chExt cx="2697360" cy="1065034"/>
          </a:xfrm>
        </p:grpSpPr>
        <p:grpSp>
          <p:nvGrpSpPr>
            <p:cNvPr id="11322" name="组合 8"/>
            <p:cNvGrpSpPr/>
            <p:nvPr/>
          </p:nvGrpSpPr>
          <p:grpSpPr bwMode="auto">
            <a:xfrm>
              <a:off x="1901693" y="1285874"/>
              <a:ext cx="2657772" cy="1065034"/>
              <a:chOff x="1560958" y="1866174"/>
              <a:chExt cx="2865000" cy="1120977"/>
            </a:xfrm>
          </p:grpSpPr>
          <p:grpSp>
            <p:nvGrpSpPr>
              <p:cNvPr id="11325" name="组合 76"/>
              <p:cNvGrpSpPr/>
              <p:nvPr/>
            </p:nvGrpSpPr>
            <p:grpSpPr bwMode="auto">
              <a:xfrm>
                <a:off x="1560958" y="1866174"/>
                <a:ext cx="2865000" cy="1120977"/>
                <a:chOff x="1560958" y="1866174"/>
                <a:chExt cx="2865000" cy="1120977"/>
              </a:xfrm>
            </p:grpSpPr>
            <p:sp>
              <p:nvSpPr>
                <p:cNvPr id="8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9230" y="2040421"/>
                  <a:ext cx="826599" cy="1066859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8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958" y="1866174"/>
                  <a:ext cx="1980477" cy="75446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326" name="组合 28"/>
              <p:cNvGrpSpPr>
                <a:grpSpLocks noChangeAspect="1"/>
              </p:cNvGrpSpPr>
              <p:nvPr/>
            </p:nvGrpSpPr>
            <p:grpSpPr bwMode="auto">
              <a:xfrm>
                <a:off x="3186462" y="1866174"/>
                <a:ext cx="756499" cy="756416"/>
                <a:chOff x="2759875" y="2003425"/>
                <a:chExt cx="1375685" cy="1375532"/>
              </a:xfrm>
            </p:grpSpPr>
            <p:sp>
              <p:nvSpPr>
                <p:cNvPr id="83" name="椭圆 11"/>
                <p:cNvSpPr>
                  <a:spLocks noChangeAspect="1"/>
                </p:cNvSpPr>
                <p:nvPr/>
              </p:nvSpPr>
              <p:spPr bwMode="auto">
                <a:xfrm>
                  <a:off x="2759877" y="2003425"/>
                  <a:ext cx="1375687" cy="1375532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84" name="椭圆 117"/>
                <p:cNvSpPr>
                  <a:spLocks noChangeAspect="1"/>
                </p:cNvSpPr>
                <p:nvPr/>
              </p:nvSpPr>
              <p:spPr bwMode="auto">
                <a:xfrm>
                  <a:off x="2805732" y="2042421"/>
                  <a:ext cx="1174626" cy="1177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323" name="Text Box 18"/>
            <p:cNvSpPr txBox="1">
              <a:spLocks noChangeArrowheads="1"/>
            </p:cNvSpPr>
            <p:nvPr/>
          </p:nvSpPr>
          <p:spPr bwMode="gray">
            <a:xfrm>
              <a:off x="1862105" y="1484182"/>
              <a:ext cx="1684768" cy="37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324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4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69"/>
          <p:cNvGrpSpPr/>
          <p:nvPr/>
        </p:nvGrpSpPr>
        <p:grpSpPr bwMode="auto">
          <a:xfrm>
            <a:off x="4732338" y="1928813"/>
            <a:ext cx="2339975" cy="1009650"/>
            <a:chOff x="4877235" y="1285872"/>
            <a:chExt cx="2654371" cy="1178444"/>
          </a:xfrm>
        </p:grpSpPr>
        <p:grpSp>
          <p:nvGrpSpPr>
            <p:cNvPr id="11312" name="组合 62"/>
            <p:cNvGrpSpPr/>
            <p:nvPr/>
          </p:nvGrpSpPr>
          <p:grpSpPr bwMode="auto">
            <a:xfrm>
              <a:off x="4877235" y="1285872"/>
              <a:ext cx="2522956" cy="1178444"/>
              <a:chOff x="4877235" y="1285872"/>
              <a:chExt cx="2522956" cy="1178444"/>
            </a:xfrm>
          </p:grpSpPr>
          <p:grpSp>
            <p:nvGrpSpPr>
              <p:cNvPr id="11314" name="组合 48"/>
              <p:cNvGrpSpPr/>
              <p:nvPr/>
            </p:nvGrpSpPr>
            <p:grpSpPr bwMode="auto">
              <a:xfrm>
                <a:off x="4877235" y="1285872"/>
                <a:ext cx="2522956" cy="1178444"/>
                <a:chOff x="4768504" y="1866172"/>
                <a:chExt cx="2719672" cy="1240344"/>
              </a:xfrm>
            </p:grpSpPr>
            <p:grpSp>
              <p:nvGrpSpPr>
                <p:cNvPr id="11316" name="组合 74"/>
                <p:cNvGrpSpPr/>
                <p:nvPr/>
              </p:nvGrpSpPr>
              <p:grpSpPr bwMode="auto">
                <a:xfrm>
                  <a:off x="4768504" y="1866173"/>
                  <a:ext cx="2719672" cy="1240343"/>
                  <a:chOff x="4768504" y="1866173"/>
                  <a:chExt cx="2719672" cy="1240343"/>
                </a:xfrm>
              </p:grpSpPr>
              <p:sp>
                <p:nvSpPr>
                  <p:cNvPr id="9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7562" y="2041243"/>
                    <a:ext cx="826896" cy="1065720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9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6161" y="1866172"/>
                    <a:ext cx="1981968" cy="754737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17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075" y="1866172"/>
                  <a:ext cx="756828" cy="756389"/>
                  <a:chOff x="2758450" y="2003423"/>
                  <a:chExt cx="1376283" cy="1375483"/>
                </a:xfrm>
              </p:grpSpPr>
              <p:sp>
                <p:nvSpPr>
                  <p:cNvPr id="9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6991" y="2003423"/>
                    <a:ext cx="1376721" cy="1376026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9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799352" y="2042433"/>
                    <a:ext cx="1179038" cy="11774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315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930" cy="369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13" name="Text Box 18"/>
            <p:cNvSpPr txBox="1">
              <a:spLocks noChangeArrowheads="1"/>
            </p:cNvSpPr>
            <p:nvPr/>
          </p:nvSpPr>
          <p:spPr bwMode="gray">
            <a:xfrm>
              <a:off x="5793417" y="1484182"/>
              <a:ext cx="1738189" cy="37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70"/>
          <p:cNvGrpSpPr/>
          <p:nvPr/>
        </p:nvGrpSpPr>
        <p:grpSpPr bwMode="auto">
          <a:xfrm>
            <a:off x="5246688" y="2943225"/>
            <a:ext cx="2397125" cy="868363"/>
            <a:chOff x="5461204" y="2468741"/>
            <a:chExt cx="2717652" cy="1013828"/>
          </a:xfrm>
        </p:grpSpPr>
        <p:grpSp>
          <p:nvGrpSpPr>
            <p:cNvPr id="11302" name="组合 63"/>
            <p:cNvGrpSpPr/>
            <p:nvPr/>
          </p:nvGrpSpPr>
          <p:grpSpPr bwMode="auto">
            <a:xfrm>
              <a:off x="5461204" y="2468741"/>
              <a:ext cx="2636664" cy="1013828"/>
              <a:chOff x="5461204" y="2468741"/>
              <a:chExt cx="2636664" cy="1013828"/>
            </a:xfrm>
          </p:grpSpPr>
          <p:grpSp>
            <p:nvGrpSpPr>
              <p:cNvPr id="11304" name="组合 39"/>
              <p:cNvGrpSpPr/>
              <p:nvPr/>
            </p:nvGrpSpPr>
            <p:grpSpPr bwMode="auto">
              <a:xfrm>
                <a:off x="5461204" y="2468741"/>
                <a:ext cx="2636664" cy="1013828"/>
                <a:chOff x="5398005" y="3111171"/>
                <a:chExt cx="2842245" cy="1067080"/>
              </a:xfrm>
            </p:grpSpPr>
            <p:grpSp>
              <p:nvGrpSpPr>
                <p:cNvPr id="11306" name="组合 60"/>
                <p:cNvGrpSpPr/>
                <p:nvPr/>
              </p:nvGrpSpPr>
              <p:grpSpPr bwMode="auto">
                <a:xfrm>
                  <a:off x="5398005" y="3111171"/>
                  <a:ext cx="2842245" cy="1067080"/>
                  <a:chOff x="5398005" y="3111171"/>
                  <a:chExt cx="2842245" cy="1067080"/>
                </a:xfrm>
              </p:grpSpPr>
              <p:sp>
                <p:nvSpPr>
                  <p:cNvPr id="107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8005" y="3111171"/>
                    <a:ext cx="828421" cy="1067080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08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1348" y="3265284"/>
                    <a:ext cx="1978900" cy="758855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07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88" y="3259430"/>
                  <a:ext cx="756639" cy="770560"/>
                  <a:chOff x="2759148" y="1990185"/>
                  <a:chExt cx="1375939" cy="1401253"/>
                </a:xfrm>
              </p:grpSpPr>
              <p:sp>
                <p:nvSpPr>
                  <p:cNvPr id="105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150" y="1990187"/>
                    <a:ext cx="1375937" cy="1401255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106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487" y="2029211"/>
                    <a:ext cx="1178366" cy="12061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305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4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03" name="Text Box 18"/>
            <p:cNvSpPr txBox="1">
              <a:spLocks noChangeArrowheads="1"/>
            </p:cNvSpPr>
            <p:nvPr/>
          </p:nvSpPr>
          <p:spPr bwMode="gray">
            <a:xfrm>
              <a:off x="6486526" y="2814825"/>
              <a:ext cx="1692330" cy="37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66"/>
          <p:cNvGrpSpPr/>
          <p:nvPr/>
        </p:nvGrpSpPr>
        <p:grpSpPr bwMode="auto">
          <a:xfrm>
            <a:off x="1500188" y="2943225"/>
            <a:ext cx="2335212" cy="868363"/>
            <a:chOff x="1214438" y="2468741"/>
            <a:chExt cx="2647494" cy="1013828"/>
          </a:xfrm>
        </p:grpSpPr>
        <p:grpSp>
          <p:nvGrpSpPr>
            <p:cNvPr id="11293" name="组合 15"/>
            <p:cNvGrpSpPr/>
            <p:nvPr/>
          </p:nvGrpSpPr>
          <p:grpSpPr bwMode="auto">
            <a:xfrm>
              <a:off x="1214438" y="2468741"/>
              <a:ext cx="2647494" cy="1013828"/>
              <a:chOff x="820118" y="3111171"/>
              <a:chExt cx="2853919" cy="1067080"/>
            </a:xfrm>
          </p:grpSpPr>
          <p:grpSp>
            <p:nvGrpSpPr>
              <p:cNvPr id="11296" name="组合 57"/>
              <p:cNvGrpSpPr/>
              <p:nvPr/>
            </p:nvGrpSpPr>
            <p:grpSpPr bwMode="auto">
              <a:xfrm>
                <a:off x="820118" y="3111171"/>
                <a:ext cx="2853919" cy="1067080"/>
                <a:chOff x="820118" y="3111171"/>
                <a:chExt cx="2853919" cy="1067080"/>
              </a:xfrm>
            </p:grpSpPr>
            <p:sp>
              <p:nvSpPr>
                <p:cNvPr id="117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5605" y="3111171"/>
                  <a:ext cx="828432" cy="1067080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118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284"/>
                  <a:ext cx="1978925" cy="75885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97" name="组合 24"/>
              <p:cNvGrpSpPr>
                <a:grpSpLocks noChangeAspect="1"/>
              </p:cNvGrpSpPr>
              <p:nvPr/>
            </p:nvGrpSpPr>
            <p:grpSpPr bwMode="auto">
              <a:xfrm>
                <a:off x="2438179" y="3259430"/>
                <a:ext cx="756647" cy="770560"/>
                <a:chOff x="2746232" y="1990185"/>
                <a:chExt cx="1375954" cy="1401253"/>
              </a:xfrm>
            </p:grpSpPr>
            <p:sp>
              <p:nvSpPr>
                <p:cNvPr id="115" name="椭圆 18"/>
                <p:cNvSpPr>
                  <a:spLocks noChangeAspect="1"/>
                </p:cNvSpPr>
                <p:nvPr/>
              </p:nvSpPr>
              <p:spPr bwMode="auto">
                <a:xfrm>
                  <a:off x="2746234" y="1990187"/>
                  <a:ext cx="1375956" cy="1401255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16" name="椭圆 117"/>
                <p:cNvSpPr>
                  <a:spLocks noChangeAspect="1"/>
                </p:cNvSpPr>
                <p:nvPr/>
              </p:nvSpPr>
              <p:spPr bwMode="auto">
                <a:xfrm>
                  <a:off x="2792098" y="2029211"/>
                  <a:ext cx="1174856" cy="12061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294" name="Text Box 18"/>
            <p:cNvSpPr txBox="1">
              <a:spLocks noChangeArrowheads="1"/>
            </p:cNvSpPr>
            <p:nvPr/>
          </p:nvSpPr>
          <p:spPr bwMode="gray">
            <a:xfrm>
              <a:off x="1327244" y="2814825"/>
              <a:ext cx="1507006" cy="37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95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65"/>
          <p:cNvGrpSpPr/>
          <p:nvPr/>
        </p:nvGrpSpPr>
        <p:grpSpPr bwMode="auto">
          <a:xfrm>
            <a:off x="2049463" y="3810000"/>
            <a:ext cx="2298700" cy="996950"/>
            <a:chOff x="1836157" y="3480192"/>
            <a:chExt cx="2607343" cy="1163248"/>
          </a:xfrm>
        </p:grpSpPr>
        <p:grpSp>
          <p:nvGrpSpPr>
            <p:cNvPr id="11284" name="组合 22"/>
            <p:cNvGrpSpPr/>
            <p:nvPr/>
          </p:nvGrpSpPr>
          <p:grpSpPr bwMode="auto">
            <a:xfrm>
              <a:off x="1901693" y="3480192"/>
              <a:ext cx="2541807" cy="1163248"/>
              <a:chOff x="1560958" y="4175749"/>
              <a:chExt cx="2739993" cy="1224349"/>
            </a:xfrm>
          </p:grpSpPr>
          <p:grpSp>
            <p:nvGrpSpPr>
              <p:cNvPr id="11287" name="组合 78"/>
              <p:cNvGrpSpPr/>
              <p:nvPr/>
            </p:nvGrpSpPr>
            <p:grpSpPr bwMode="auto">
              <a:xfrm>
                <a:off x="1560958" y="4175749"/>
                <a:ext cx="2739993" cy="1224349"/>
                <a:chOff x="1560958" y="4175749"/>
                <a:chExt cx="2739993" cy="1224349"/>
              </a:xfrm>
            </p:grpSpPr>
            <p:sp>
              <p:nvSpPr>
                <p:cNvPr id="1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123" y="4175749"/>
                  <a:ext cx="828828" cy="107813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1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190" y="4645603"/>
                  <a:ext cx="1979870" cy="75449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88" name="组合 35"/>
              <p:cNvGrpSpPr>
                <a:grpSpLocks noChangeAspect="1"/>
              </p:cNvGrpSpPr>
              <p:nvPr/>
            </p:nvGrpSpPr>
            <p:grpSpPr bwMode="auto">
              <a:xfrm>
                <a:off x="3185161" y="4643653"/>
                <a:ext cx="756797" cy="756444"/>
                <a:chOff x="2757510" y="2002617"/>
                <a:chExt cx="1376227" cy="1375583"/>
              </a:xfrm>
            </p:grpSpPr>
            <p:sp>
              <p:nvSpPr>
                <p:cNvPr id="125" name="椭圆 26"/>
                <p:cNvSpPr>
                  <a:spLocks noChangeAspect="1"/>
                </p:cNvSpPr>
                <p:nvPr/>
              </p:nvSpPr>
              <p:spPr bwMode="auto">
                <a:xfrm>
                  <a:off x="2756939" y="2002617"/>
                  <a:ext cx="1376612" cy="1375585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26" name="椭圆 117"/>
                <p:cNvSpPr>
                  <a:spLocks noChangeAspect="1"/>
                </p:cNvSpPr>
                <p:nvPr/>
              </p:nvSpPr>
              <p:spPr bwMode="auto">
                <a:xfrm>
                  <a:off x="2799296" y="2041617"/>
                  <a:ext cx="1178944" cy="117704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285" name="Text Box 18"/>
            <p:cNvSpPr txBox="1">
              <a:spLocks noChangeArrowheads="1"/>
            </p:cNvSpPr>
            <p:nvPr/>
          </p:nvSpPr>
          <p:spPr bwMode="gray">
            <a:xfrm>
              <a:off x="1836157" y="4123471"/>
              <a:ext cx="1646065" cy="37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8" cy="369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71"/>
          <p:cNvGrpSpPr/>
          <p:nvPr/>
        </p:nvGrpSpPr>
        <p:grpSpPr bwMode="auto">
          <a:xfrm>
            <a:off x="4632325" y="3910013"/>
            <a:ext cx="2324100" cy="896937"/>
            <a:chOff x="4765256" y="3597237"/>
            <a:chExt cx="2634934" cy="1046205"/>
          </a:xfrm>
        </p:grpSpPr>
        <p:grpSp>
          <p:nvGrpSpPr>
            <p:cNvPr id="11274" name="组合 64"/>
            <p:cNvGrpSpPr/>
            <p:nvPr/>
          </p:nvGrpSpPr>
          <p:grpSpPr bwMode="auto">
            <a:xfrm>
              <a:off x="4765256" y="3597237"/>
              <a:ext cx="2634934" cy="1046205"/>
              <a:chOff x="4765256" y="3597237"/>
              <a:chExt cx="2634934" cy="1046205"/>
            </a:xfrm>
          </p:grpSpPr>
          <p:grpSp>
            <p:nvGrpSpPr>
              <p:cNvPr id="11276" name="组合 32"/>
              <p:cNvGrpSpPr/>
              <p:nvPr/>
            </p:nvGrpSpPr>
            <p:grpSpPr bwMode="auto">
              <a:xfrm>
                <a:off x="4765256" y="3597237"/>
                <a:ext cx="2634934" cy="1046205"/>
                <a:chOff x="4647793" y="4298943"/>
                <a:chExt cx="2840381" cy="1101158"/>
              </a:xfrm>
            </p:grpSpPr>
            <p:grpSp>
              <p:nvGrpSpPr>
                <p:cNvPr id="11278" name="组合 72"/>
                <p:cNvGrpSpPr/>
                <p:nvPr/>
              </p:nvGrpSpPr>
              <p:grpSpPr bwMode="auto">
                <a:xfrm>
                  <a:off x="4647793" y="4298943"/>
                  <a:ext cx="2840381" cy="1101158"/>
                  <a:chOff x="4647793" y="4298943"/>
                  <a:chExt cx="2840381" cy="1101158"/>
                </a:xfrm>
              </p:grpSpPr>
              <p:sp>
                <p:nvSpPr>
                  <p:cNvPr id="13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143" y="4180056"/>
                    <a:ext cx="828444" cy="1066078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3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280" y="4643907"/>
                    <a:ext cx="1980894" cy="756194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279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0345" y="4643889"/>
                  <a:ext cx="764261" cy="756211"/>
                  <a:chOff x="2746210" y="2003045"/>
                  <a:chExt cx="1389799" cy="1375159"/>
                </a:xfrm>
              </p:grpSpPr>
              <p:sp>
                <p:nvSpPr>
                  <p:cNvPr id="13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45308" y="2003078"/>
                    <a:ext cx="1390088" cy="1375128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13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791172" y="2042065"/>
                    <a:ext cx="1188985" cy="11766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277" name="Rectangle 26"/>
              <p:cNvSpPr>
                <a:spLocks noChangeArrowheads="1"/>
              </p:cNvSpPr>
              <p:nvPr/>
            </p:nvSpPr>
            <p:spPr bwMode="auto">
              <a:xfrm>
                <a:off x="5253351" y="4104792"/>
                <a:ext cx="543695" cy="369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5" name="Text Box 18"/>
            <p:cNvSpPr txBox="1">
              <a:spLocks noChangeArrowheads="1"/>
            </p:cNvSpPr>
            <p:nvPr/>
          </p:nvSpPr>
          <p:spPr bwMode="gray">
            <a:xfrm>
              <a:off x="5844128" y="4123474"/>
              <a:ext cx="1513955" cy="37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1143000" y="1895475"/>
            <a:ext cx="6786563" cy="3451225"/>
            <a:chOff x="649288" y="1274762"/>
            <a:chExt cx="7826375" cy="3749675"/>
          </a:xfrm>
        </p:grpSpPr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>
              <a:off x="649288" y="1274762"/>
              <a:ext cx="7826375" cy="3749675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wrap="none" lIns="91425" tIns="45713" rIns="91425" bIns="45713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2323" name="Rectangle 9"/>
            <p:cNvSpPr>
              <a:spLocks noChangeArrowheads="1"/>
            </p:cNvSpPr>
            <p:nvPr/>
          </p:nvSpPr>
          <p:spPr bwMode="auto">
            <a:xfrm>
              <a:off x="777875" y="1387474"/>
              <a:ext cx="7569200" cy="352425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/>
          <p:nvPr/>
        </p:nvGrpSpPr>
        <p:grpSpPr bwMode="auto">
          <a:xfrm>
            <a:off x="1763713" y="1643063"/>
            <a:ext cx="5589587" cy="504825"/>
            <a:chOff x="1365250" y="1000125"/>
            <a:chExt cx="6445250" cy="548948"/>
          </a:xfrm>
        </p:grpSpPr>
        <p:grpSp>
          <p:nvGrpSpPr>
            <p:cNvPr id="12318" name="组合 53"/>
            <p:cNvGrpSpPr/>
            <p:nvPr/>
          </p:nvGrpSpPr>
          <p:grpSpPr bwMode="auto">
            <a:xfrm>
              <a:off x="1365105" y="1000125"/>
              <a:ext cx="6445395" cy="541337"/>
              <a:chOff x="1465156" y="1820863"/>
              <a:chExt cx="4762648" cy="719137"/>
            </a:xfrm>
          </p:grpSpPr>
          <p:sp>
            <p:nvSpPr>
              <p:cNvPr id="12320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AutoShape 3"/>
              <p:cNvSpPr>
                <a:spLocks noChangeArrowheads="1"/>
              </p:cNvSpPr>
              <p:nvPr/>
            </p:nvSpPr>
            <p:spPr bwMode="gray">
              <a:xfrm>
                <a:off x="1465263" y="1930938"/>
                <a:ext cx="4761188" cy="50221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004376"/>
                  </a:gs>
                  <a:gs pos="100000">
                    <a:srgbClr val="00B0F0"/>
                  </a:gs>
                </a:gsLst>
                <a:lin ang="135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19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676" cy="469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3006725" y="2857500"/>
            <a:ext cx="1588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4527550" y="2857500"/>
            <a:ext cx="1588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6038850" y="2857500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849438" y="4778375"/>
            <a:ext cx="827087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3368675" y="4778375"/>
            <a:ext cx="827088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4891088" y="4778375"/>
            <a:ext cx="827087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419850" y="4778375"/>
            <a:ext cx="827088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1809750" y="4621213"/>
            <a:ext cx="439738" cy="117475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3325813" y="4349750"/>
            <a:ext cx="436562" cy="388938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4846638" y="3967163"/>
            <a:ext cx="439737" cy="771525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6" name="AutoShape 28"/>
          <p:cNvSpPr>
            <a:spLocks noChangeArrowheads="1"/>
          </p:cNvSpPr>
          <p:nvPr/>
        </p:nvSpPr>
        <p:spPr bwMode="auto">
          <a:xfrm>
            <a:off x="6359525" y="3851275"/>
            <a:ext cx="438150" cy="887413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2249488" y="3776663"/>
            <a:ext cx="427037" cy="962025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3760788" y="3927475"/>
            <a:ext cx="439737" cy="811213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>
            <a:off x="5284788" y="3462338"/>
            <a:ext cx="427037" cy="1276350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0" name="AutoShape 32"/>
          <p:cNvSpPr>
            <a:spLocks noChangeArrowheads="1"/>
          </p:cNvSpPr>
          <p:nvPr/>
        </p:nvSpPr>
        <p:spPr bwMode="auto">
          <a:xfrm>
            <a:off x="6796088" y="3694113"/>
            <a:ext cx="430212" cy="1044575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2220913" y="3519488"/>
            <a:ext cx="496887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90700" y="4365625"/>
            <a:ext cx="498475" cy="333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3609975" y="3657600"/>
            <a:ext cx="733425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3300413" y="4087813"/>
            <a:ext cx="498475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5181600" y="3170238"/>
            <a:ext cx="663575" cy="333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808538" y="3708400"/>
            <a:ext cx="498475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6769100" y="3449638"/>
            <a:ext cx="571500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8" name="Text Box 56"/>
          <p:cNvSpPr txBox="1">
            <a:spLocks noChangeArrowheads="1"/>
          </p:cNvSpPr>
          <p:nvPr/>
        </p:nvSpPr>
        <p:spPr bwMode="auto">
          <a:xfrm>
            <a:off x="6329363" y="3592513"/>
            <a:ext cx="496887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1541463" y="280828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rot="-5400000">
            <a:off x="4499769" y="2115344"/>
            <a:ext cx="0" cy="5932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2" grpId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图片\1F4D085E9EEB00F45435AA426982788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6425" y="1500174"/>
            <a:ext cx="4762500" cy="3571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" name="组合 36"/>
          <p:cNvGrpSpPr/>
          <p:nvPr/>
        </p:nvGrpSpPr>
        <p:grpSpPr bwMode="auto">
          <a:xfrm>
            <a:off x="5684838" y="1606550"/>
            <a:ext cx="2530475" cy="3322638"/>
            <a:chOff x="500034" y="2378626"/>
            <a:chExt cx="8143932" cy="2860093"/>
          </a:xfrm>
        </p:grpSpPr>
        <p:sp>
          <p:nvSpPr>
            <p:cNvPr id="9224" name="AutoShape 3"/>
            <p:cNvSpPr>
              <a:spLocks noChangeArrowheads="1"/>
            </p:cNvSpPr>
            <p:nvPr/>
          </p:nvSpPr>
          <p:spPr bwMode="auto">
            <a:xfrm>
              <a:off x="500034" y="2378626"/>
              <a:ext cx="8143932" cy="2860093"/>
            </a:xfrm>
            <a:prstGeom prst="roundRect">
              <a:avLst>
                <a:gd name="adj" fmla="val 2449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AutoShape 3"/>
            <p:cNvSpPr>
              <a:spLocks noChangeArrowheads="1"/>
            </p:cNvSpPr>
            <p:nvPr/>
          </p:nvSpPr>
          <p:spPr bwMode="gray">
            <a:xfrm>
              <a:off x="505142" y="2530308"/>
              <a:ext cx="8133714" cy="2585425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92000"/>
              </a:schemeClr>
            </a:soli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5711825" y="1971675"/>
            <a:ext cx="248285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F:\图片\3D86273431F116D17F686EEA06B7744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572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F:\图片\84AA270E909FD30419116D45F00D3C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25003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2428875"/>
            <a:ext cx="9144000" cy="142875"/>
          </a:xfrm>
          <a:prstGeom prst="rect">
            <a:avLst/>
          </a:prstGeom>
          <a:gradFill>
            <a:gsLst>
              <a:gs pos="0">
                <a:srgbClr val="FFFFFF"/>
              </a:gs>
              <a:gs pos="42000">
                <a:schemeClr val="bg1">
                  <a:lumMod val="75000"/>
                </a:schemeClr>
              </a:gs>
              <a:gs pos="39000">
                <a:schemeClr val="bg1">
                  <a:lumMod val="85000"/>
                </a:schemeClr>
              </a:gs>
              <a:gs pos="15000">
                <a:schemeClr val="bg1">
                  <a:lumMod val="75000"/>
                </a:schemeClr>
              </a:gs>
              <a:gs pos="89000">
                <a:srgbClr val="E6E6E6"/>
              </a:gs>
            </a:gsLst>
            <a:lin ang="72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14438" y="0"/>
            <a:ext cx="642937" cy="2428875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>
                  <a:alpha val="16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2875" y="0"/>
            <a:ext cx="642938" cy="2428875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7250" y="0"/>
            <a:ext cx="214313" cy="2428875"/>
          </a:xfrm>
          <a:prstGeom prst="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5715000"/>
            <a:ext cx="9144000" cy="7143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标题 14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>
                <a:latin typeface="+mj-lt"/>
                <a:ea typeface="+mj-ea"/>
                <a:cs typeface="+mj-cs"/>
              </a:rPr>
              <a:t> 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349" name="副标题 15"/>
          <p:cNvSpPr txBox="1"/>
          <p:nvPr/>
        </p:nvSpPr>
        <p:spPr bwMode="auto">
          <a:xfrm>
            <a:off x="428625" y="34290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6841173" y="1571612"/>
            <a:ext cx="187423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ln w="1905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2800" dirty="0">
              <a:ln w="1905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211888" y="714375"/>
            <a:ext cx="2646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4800" b="1">
                <a:solidFill>
                  <a:srgbClr val="8EB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</a:t>
            </a:r>
            <a:r>
              <a:rPr lang="zh-CN" altLang="en-US" sz="4800" b="1">
                <a:solidFill>
                  <a:srgbClr val="8EB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zh-CN" sz="4800">
              <a:solidFill>
                <a:srgbClr val="8EB4E3"/>
              </a:solidFill>
              <a:latin typeface="Arial" panose="020B0604020202020204" pitchFamily="34" charset="0"/>
            </a:endParaRPr>
          </a:p>
        </p:txBody>
      </p:sp>
      <p:sp>
        <p:nvSpPr>
          <p:cNvPr id="14352" name="标题 39"/>
          <p:cNvSpPr>
            <a:spLocks noGrp="1"/>
          </p:cNvSpPr>
          <p:nvPr>
            <p:ph type="title"/>
          </p:nvPr>
        </p:nvSpPr>
        <p:spPr>
          <a:xfrm>
            <a:off x="0" y="2000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</a:t>
            </a:r>
            <a:endParaRPr lang="zh-CN" altLang="en-US" smtClean="0"/>
          </a:p>
        </p:txBody>
      </p:sp>
      <p:pic>
        <p:nvPicPr>
          <p:cNvPr id="17" name="Picture 4" descr="F:\图片\1312216_084909052131_2副本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619410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演示</Application>
  <PresentationFormat>全屏显示(4:3)</PresentationFormat>
  <Paragraphs>120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方正中倩简体</vt:lpstr>
      <vt:lpstr>方正超粗黑简体</vt:lpstr>
      <vt:lpstr>Arial Unicode MS</vt:lpstr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26</cp:revision>
  <dcterms:created xsi:type="dcterms:W3CDTF">2010-05-20T01:20:00Z</dcterms:created>
  <dcterms:modified xsi:type="dcterms:W3CDTF">2018-08-28T09:06:51Z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