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华文细黑" panose="02010600040101010101" pitchFamily="2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9F7"/>
    <a:srgbClr val="24F624"/>
    <a:srgbClr val="71C2FF"/>
    <a:srgbClr val="57B7FF"/>
    <a:srgbClr val="2D2D2D"/>
    <a:srgbClr val="CCFFFF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70" autoAdjust="0"/>
  </p:normalViewPr>
  <p:slideViewPr>
    <p:cSldViewPr showGuides="1">
      <p:cViewPr varScale="1">
        <p:scale>
          <a:sx n="107" d="100"/>
          <a:sy n="107" d="100"/>
        </p:scale>
        <p:origin x="754" y="62"/>
      </p:cViewPr>
      <p:guideLst>
        <p:guide orient="horz" pos="15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87BDF3-A408-4955-A251-352B8ABDC20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132902-B1C2-49A1-B436-92D5E83B411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E63F-FC1E-4D19-A59F-8173641DD3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47C43D-1CB6-460D-8339-36F58B217D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92C2-9973-4AB0-9342-0C8E70D2F0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8BA55-DFAF-4BE0-9C13-5FA340E9DA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D8920-B546-43FB-8465-0BE9FABE5E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7410-112F-4EB4-9B54-52EE06A31D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02AD9-9006-40EF-825A-66B6D1F8A2E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9940-AB5B-42DE-A438-8B5028F77A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E4974-6BFA-4127-BF10-16D3369DE4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29B86-7950-4869-9D22-7E326B46DE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40900-0BD5-451E-BEFD-035FA0FA6A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CDAA9-1542-4ED1-9543-39B0923D08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C625-E5AE-4FDE-A2C9-B9766FA1379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FA19-B945-499D-9936-341F447DFC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723E5-3B80-4B8E-81A1-FB5BADFC652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718A-442C-4333-A367-C37165DB39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3885B-05EE-4277-A55F-ADFE0FAE94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0ED17-3CB2-47C0-A27A-8C97CE2E48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B66A5-C73F-4A6F-B6D1-5A038A88956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0EF27-E76F-4D2F-AE61-4988CC5F70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8441E-5C48-4A23-8119-71EA88FC619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636ED-5344-4705-97E0-C30869C0AA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8E9B89-FB81-4DB8-93C6-AFCC0C93A3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69BB49-6D34-490B-AE2E-FDB2DAF70F75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6861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8"/>
          <p:cNvGrpSpPr/>
          <p:nvPr userDrawn="1"/>
        </p:nvGrpSpPr>
        <p:grpSpPr bwMode="auto">
          <a:xfrm>
            <a:off x="0" y="4756150"/>
            <a:ext cx="9166225" cy="650875"/>
            <a:chOff x="0" y="2947792"/>
            <a:chExt cx="9165974" cy="1798171"/>
          </a:xfrm>
        </p:grpSpPr>
        <p:pic>
          <p:nvPicPr>
            <p:cNvPr id="1037" name="图片 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47792"/>
              <a:ext cx="9165974" cy="17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8" name="组合 10"/>
            <p:cNvGrpSpPr/>
            <p:nvPr/>
          </p:nvGrpSpPr>
          <p:grpSpPr bwMode="auto">
            <a:xfrm>
              <a:off x="0" y="3037839"/>
              <a:ext cx="9165974" cy="1633793"/>
              <a:chOff x="0" y="3037839"/>
              <a:chExt cx="9165974" cy="163379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0" y="303989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0" y="309252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0" y="314076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0" y="320655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0" y="327672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0" y="333812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0" y="350478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0" y="356180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0" y="361004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0" y="368021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0" y="341268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0" y="377670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0" y="382494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0" y="387757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0" y="394336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0" y="401353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0" y="40705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0" y="423721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0" y="429861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0" y="434685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0" y="4417030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0" y="414949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0" y="449597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0" y="455298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0" y="460123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0" y="46714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1" name="图片 3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3651250"/>
            <a:ext cx="19208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83"/>
          <p:cNvGrpSpPr/>
          <p:nvPr userDrawn="1"/>
        </p:nvGrpSpPr>
        <p:grpSpPr bwMode="auto">
          <a:xfrm>
            <a:off x="68263" y="231775"/>
            <a:ext cx="660400" cy="323850"/>
            <a:chOff x="81237" y="87474"/>
            <a:chExt cx="660208" cy="324036"/>
          </a:xfrm>
        </p:grpSpPr>
        <p:sp>
          <p:nvSpPr>
            <p:cNvPr id="82" name="五边形 81"/>
            <p:cNvSpPr/>
            <p:nvPr userDrawn="1"/>
          </p:nvSpPr>
          <p:spPr>
            <a:xfrm>
              <a:off x="81237" y="87474"/>
              <a:ext cx="385650" cy="324036"/>
            </a:xfrm>
            <a:prstGeom prst="homePlate">
              <a:avLst/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燕尾形 82"/>
            <p:cNvSpPr/>
            <p:nvPr userDrawn="1"/>
          </p:nvSpPr>
          <p:spPr>
            <a:xfrm>
              <a:off x="417689" y="87474"/>
              <a:ext cx="323756" cy="324036"/>
            </a:xfrm>
            <a:prstGeom prst="chevron">
              <a:avLst/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86" name="直接连接符 85"/>
          <p:cNvCxnSpPr/>
          <p:nvPr userDrawn="1"/>
        </p:nvCxnSpPr>
        <p:spPr>
          <a:xfrm>
            <a:off x="411163" y="555625"/>
            <a:ext cx="8321675" cy="0"/>
          </a:xfrm>
          <a:prstGeom prst="line">
            <a:avLst/>
          </a:prstGeom>
          <a:ln>
            <a:solidFill>
              <a:srgbClr val="23D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0" y="0"/>
            <a:ext cx="9166225" cy="51435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65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6861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 bwMode="auto">
          <a:xfrm>
            <a:off x="0" y="2947988"/>
            <a:ext cx="9166225" cy="1798637"/>
            <a:chOff x="0" y="2947792"/>
            <a:chExt cx="9165974" cy="1798171"/>
          </a:xfrm>
        </p:grpSpPr>
        <p:pic>
          <p:nvPicPr>
            <p:cNvPr id="4107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47792"/>
              <a:ext cx="9165974" cy="17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8" name="组合 71"/>
            <p:cNvGrpSpPr/>
            <p:nvPr/>
          </p:nvGrpSpPr>
          <p:grpSpPr bwMode="auto">
            <a:xfrm>
              <a:off x="0" y="3037839"/>
              <a:ext cx="9165974" cy="1633793"/>
              <a:chOff x="0" y="3037839"/>
              <a:chExt cx="9165974" cy="1633793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0" y="303825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0" y="308904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0" y="313824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0" y="320648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0" y="327631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0" y="333504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0" y="350168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0" y="356040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0" y="360960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0" y="3679440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0" y="341280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0" y="377466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0" y="38254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0" y="38746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0" y="394448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0" y="401272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0" y="407145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0" y="423968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0" y="42984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0" y="43476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0" y="441584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0" y="415080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0" y="449520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0" y="455392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0" y="460312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0" y="467137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4" name="图片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25400"/>
            <a:ext cx="51927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矩形 105"/>
          <p:cNvSpPr/>
          <p:nvPr/>
        </p:nvSpPr>
        <p:spPr>
          <a:xfrm>
            <a:off x="2736850" y="3206750"/>
            <a:ext cx="1339850" cy="346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ABOUT-RAPIDESIGN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584325" y="3019425"/>
            <a:ext cx="24923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100" y="1193352"/>
            <a:ext cx="5314275" cy="707886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3D9F7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上海锐普广告有限公司</a:t>
            </a:r>
            <a:endParaRPr lang="zh-CN" altLang="en-US" sz="4000" dirty="0">
              <a:solidFill>
                <a:srgbClr val="23D9F7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109" name="TextBox 23"/>
          <p:cNvSpPr txBox="1">
            <a:spLocks noChangeArrowheads="1"/>
          </p:cNvSpPr>
          <p:nvPr/>
        </p:nvSpPr>
        <p:spPr bwMode="auto">
          <a:xfrm>
            <a:off x="114300" y="1866452"/>
            <a:ext cx="484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23D9F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Shanghai Rapidesign Advertising Co.,Ltd</a:t>
            </a:r>
            <a:endParaRPr lang="en-US" altLang="zh-CN" sz="2000" dirty="0" smtClean="0">
              <a:solidFill>
                <a:srgbClr val="23D9F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6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138" y="1470025"/>
            <a:ext cx="7705725" cy="20494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020763" y="1546225"/>
            <a:ext cx="7104062" cy="18954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6463" y="155575"/>
            <a:ext cx="8382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 bwMode="auto">
          <a:xfrm>
            <a:off x="2312988" y="1916113"/>
            <a:ext cx="4745037" cy="341312"/>
            <a:chOff x="2893573" y="1865856"/>
            <a:chExt cx="4746702" cy="340600"/>
          </a:xfrm>
        </p:grpSpPr>
        <p:grpSp>
          <p:nvGrpSpPr>
            <p:cNvPr id="5" name="组合 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5"/>
          <p:cNvGrpSpPr/>
          <p:nvPr/>
        </p:nvGrpSpPr>
        <p:grpSpPr bwMode="auto">
          <a:xfrm>
            <a:off x="2312988" y="2338388"/>
            <a:ext cx="4745037" cy="341312"/>
            <a:chOff x="2893573" y="1865856"/>
            <a:chExt cx="4746702" cy="340600"/>
          </a:xfrm>
        </p:grpSpPr>
        <p:grpSp>
          <p:nvGrpSpPr>
            <p:cNvPr id="16" name="组合 1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6"/>
          <p:cNvGrpSpPr/>
          <p:nvPr/>
        </p:nvGrpSpPr>
        <p:grpSpPr bwMode="auto">
          <a:xfrm>
            <a:off x="2312988" y="2762250"/>
            <a:ext cx="4745037" cy="339725"/>
            <a:chOff x="2893573" y="1865856"/>
            <a:chExt cx="4746702" cy="340600"/>
          </a:xfrm>
        </p:grpSpPr>
        <p:grpSp>
          <p:nvGrpSpPr>
            <p:cNvPr id="27" name="组合 26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5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7"/>
          <p:cNvGrpSpPr/>
          <p:nvPr/>
        </p:nvGrpSpPr>
        <p:grpSpPr bwMode="auto">
          <a:xfrm>
            <a:off x="2312988" y="3184525"/>
            <a:ext cx="4745037" cy="341313"/>
            <a:chOff x="2893573" y="1865856"/>
            <a:chExt cx="4746702" cy="340600"/>
          </a:xfrm>
        </p:grpSpPr>
        <p:grpSp>
          <p:nvGrpSpPr>
            <p:cNvPr id="38" name="组合 3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906463" y="155575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  录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12988" y="1916113"/>
            <a:ext cx="4745037" cy="1609725"/>
            <a:chOff x="2312988" y="1916113"/>
            <a:chExt cx="4745669" cy="1609725"/>
          </a:xfrm>
        </p:grpSpPr>
        <p:grpSp>
          <p:nvGrpSpPr>
            <p:cNvPr id="9224" name="组合 4"/>
            <p:cNvGrpSpPr/>
            <p:nvPr/>
          </p:nvGrpSpPr>
          <p:grpSpPr bwMode="auto">
            <a:xfrm>
              <a:off x="2312988" y="1916113"/>
              <a:ext cx="4745669" cy="341312"/>
              <a:chOff x="2893573" y="1865856"/>
              <a:chExt cx="4746702" cy="3406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4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4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1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4343469" y="2052790"/>
                <a:ext cx="3265045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5" name="组合 15"/>
            <p:cNvGrpSpPr/>
            <p:nvPr/>
          </p:nvGrpSpPr>
          <p:grpSpPr bwMode="auto">
            <a:xfrm>
              <a:off x="2312988" y="2338388"/>
              <a:ext cx="4745668" cy="341312"/>
              <a:chOff x="2893573" y="1865856"/>
              <a:chExt cx="4746702" cy="3406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3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2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4343469" y="2052790"/>
                <a:ext cx="328410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6" name="组合 26"/>
            <p:cNvGrpSpPr/>
            <p:nvPr/>
          </p:nvGrpSpPr>
          <p:grpSpPr bwMode="auto">
            <a:xfrm>
              <a:off x="2312988" y="2762250"/>
              <a:ext cx="4745668" cy="339725"/>
              <a:chOff x="2893573" y="1865856"/>
              <a:chExt cx="4746702" cy="3406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2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514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3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>
                <a:off x="4343469" y="2053663"/>
                <a:ext cx="327457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7" name="组合 37"/>
            <p:cNvGrpSpPr/>
            <p:nvPr/>
          </p:nvGrpSpPr>
          <p:grpSpPr bwMode="auto">
            <a:xfrm>
              <a:off x="2312988" y="3184525"/>
              <a:ext cx="4745668" cy="341313"/>
              <a:chOff x="2893573" y="1865856"/>
              <a:chExt cx="4746702" cy="34060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1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1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4</a:t>
                  </a:r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4343469" y="2052790"/>
                <a:ext cx="326028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"/>
          <p:cNvGrpSpPr/>
          <p:nvPr/>
        </p:nvGrpSpPr>
        <p:grpSpPr bwMode="auto">
          <a:xfrm>
            <a:off x="2312988" y="2462213"/>
            <a:ext cx="4745037" cy="341312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06463" y="155575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 bwMode="auto">
          <a:xfrm>
            <a:off x="4194175" y="1384300"/>
            <a:ext cx="3416300" cy="469900"/>
            <a:chOff x="5382861" y="2485439"/>
            <a:chExt cx="3415655" cy="470153"/>
          </a:xfrm>
        </p:grpSpPr>
        <p:sp>
          <p:nvSpPr>
            <p:cNvPr id="3" name="圆角矩形 2"/>
            <p:cNvSpPr/>
            <p:nvPr/>
          </p:nvSpPr>
          <p:spPr>
            <a:xfrm>
              <a:off x="5630464" y="2485439"/>
              <a:ext cx="3168052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427303" y="2485439"/>
              <a:ext cx="536474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 flipH="1">
              <a:off x="5382861" y="2563269"/>
              <a:ext cx="625357" cy="3383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 flipH="1">
              <a:off x="6530407" y="2541032"/>
              <a:ext cx="1368167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3257550" y="2044700"/>
            <a:ext cx="3432175" cy="469900"/>
            <a:chOff x="4917401" y="3178153"/>
            <a:chExt cx="3431515" cy="470153"/>
          </a:xfrm>
        </p:grpSpPr>
        <p:sp>
          <p:nvSpPr>
            <p:cNvPr id="8" name="圆角矩形 7"/>
            <p:cNvSpPr/>
            <p:nvPr/>
          </p:nvSpPr>
          <p:spPr>
            <a:xfrm>
              <a:off x="5180875" y="3178153"/>
              <a:ext cx="3168041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977714" y="3178153"/>
              <a:ext cx="536472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4917401" y="3275043"/>
              <a:ext cx="657099" cy="3383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080815" y="3227392"/>
              <a:ext cx="1368162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24"/>
          <p:cNvGrpSpPr/>
          <p:nvPr/>
        </p:nvGrpSpPr>
        <p:grpSpPr bwMode="auto">
          <a:xfrm>
            <a:off x="2352675" y="2706688"/>
            <a:ext cx="3436938" cy="469900"/>
            <a:chOff x="4378063" y="3790421"/>
            <a:chExt cx="3436489" cy="470153"/>
          </a:xfrm>
        </p:grpSpPr>
        <p:sp>
          <p:nvSpPr>
            <p:cNvPr id="13" name="圆角矩形 12"/>
            <p:cNvSpPr/>
            <p:nvPr/>
          </p:nvSpPr>
          <p:spPr>
            <a:xfrm>
              <a:off x="4646316" y="3790421"/>
              <a:ext cx="3168236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443142" y="3790421"/>
              <a:ext cx="536505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4378063" y="3890487"/>
              <a:ext cx="719044" cy="338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5546310" y="3861896"/>
              <a:ext cx="1368246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25"/>
          <p:cNvGrpSpPr/>
          <p:nvPr/>
        </p:nvGrpSpPr>
        <p:grpSpPr bwMode="auto">
          <a:xfrm>
            <a:off x="1373188" y="3368675"/>
            <a:ext cx="3509962" cy="469900"/>
            <a:chOff x="3703784" y="4520347"/>
            <a:chExt cx="3510556" cy="470153"/>
          </a:xfrm>
        </p:grpSpPr>
        <p:sp>
          <p:nvSpPr>
            <p:cNvPr id="18" name="圆角矩形 17"/>
            <p:cNvSpPr/>
            <p:nvPr/>
          </p:nvSpPr>
          <p:spPr>
            <a:xfrm>
              <a:off x="4046742" y="4520347"/>
              <a:ext cx="3167598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843508" y="4520347"/>
              <a:ext cx="535078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3703784" y="4604530"/>
              <a:ext cx="814525" cy="3383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4945419" y="4591823"/>
              <a:ext cx="1368657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21215102">
            <a:off x="1552575" y="2830513"/>
            <a:ext cx="828675" cy="485775"/>
          </a:xfrm>
          <a:custGeom>
            <a:avLst/>
            <a:gdLst>
              <a:gd name="connsiteX0" fmla="*/ 0 w 914400"/>
              <a:gd name="connsiteY0" fmla="*/ 486888 h 486888"/>
              <a:gd name="connsiteX1" fmla="*/ 712519 w 914400"/>
              <a:gd name="connsiteY1" fmla="*/ 95003 h 486888"/>
              <a:gd name="connsiteX2" fmla="*/ 712519 w 914400"/>
              <a:gd name="connsiteY2" fmla="*/ 0 h 486888"/>
              <a:gd name="connsiteX3" fmla="*/ 914400 w 914400"/>
              <a:gd name="connsiteY3" fmla="*/ 130629 h 486888"/>
              <a:gd name="connsiteX4" fmla="*/ 724395 w 914400"/>
              <a:gd name="connsiteY4" fmla="*/ 273132 h 486888"/>
              <a:gd name="connsiteX5" fmla="*/ 712519 w 914400"/>
              <a:gd name="connsiteY5" fmla="*/ 178130 h 486888"/>
              <a:gd name="connsiteX6" fmla="*/ 0 w 914400"/>
              <a:gd name="connsiteY6" fmla="*/ 486888 h 486888"/>
              <a:gd name="connsiteX0-1" fmla="*/ 0 w 914400"/>
              <a:gd name="connsiteY0-2" fmla="*/ 486888 h 486888"/>
              <a:gd name="connsiteX1-3" fmla="*/ 712519 w 914400"/>
              <a:gd name="connsiteY1-4" fmla="*/ 95003 h 486888"/>
              <a:gd name="connsiteX2-5" fmla="*/ 712519 w 914400"/>
              <a:gd name="connsiteY2-6" fmla="*/ 0 h 486888"/>
              <a:gd name="connsiteX3-7" fmla="*/ 914400 w 914400"/>
              <a:gd name="connsiteY3-8" fmla="*/ 130629 h 486888"/>
              <a:gd name="connsiteX4-9" fmla="*/ 724395 w 914400"/>
              <a:gd name="connsiteY4-10" fmla="*/ 273132 h 486888"/>
              <a:gd name="connsiteX5-11" fmla="*/ 712519 w 914400"/>
              <a:gd name="connsiteY5-12" fmla="*/ 178130 h 486888"/>
              <a:gd name="connsiteX6-13" fmla="*/ 0 w 914400"/>
              <a:gd name="connsiteY6-14" fmla="*/ 486888 h 486888"/>
              <a:gd name="connsiteX0-15" fmla="*/ 0 w 914400"/>
              <a:gd name="connsiteY0-16" fmla="*/ 486888 h 486888"/>
              <a:gd name="connsiteX1-17" fmla="*/ 712519 w 914400"/>
              <a:gd name="connsiteY1-18" fmla="*/ 95003 h 486888"/>
              <a:gd name="connsiteX2-19" fmla="*/ 712519 w 914400"/>
              <a:gd name="connsiteY2-20" fmla="*/ 0 h 486888"/>
              <a:gd name="connsiteX3-21" fmla="*/ 914400 w 914400"/>
              <a:gd name="connsiteY3-22" fmla="*/ 130629 h 486888"/>
              <a:gd name="connsiteX4-23" fmla="*/ 724395 w 914400"/>
              <a:gd name="connsiteY4-24" fmla="*/ 273132 h 486888"/>
              <a:gd name="connsiteX5-25" fmla="*/ 712519 w 914400"/>
              <a:gd name="connsiteY5-26" fmla="*/ 178130 h 486888"/>
              <a:gd name="connsiteX6-27" fmla="*/ 0 w 914400"/>
              <a:gd name="connsiteY6-28" fmla="*/ 486888 h 486888"/>
              <a:gd name="connsiteX0-29" fmla="*/ 0 w 914400"/>
              <a:gd name="connsiteY0-30" fmla="*/ 486888 h 486888"/>
              <a:gd name="connsiteX1-31" fmla="*/ 712519 w 914400"/>
              <a:gd name="connsiteY1-32" fmla="*/ 95003 h 486888"/>
              <a:gd name="connsiteX2-33" fmla="*/ 712519 w 914400"/>
              <a:gd name="connsiteY2-34" fmla="*/ 0 h 486888"/>
              <a:gd name="connsiteX3-35" fmla="*/ 914400 w 914400"/>
              <a:gd name="connsiteY3-36" fmla="*/ 130629 h 486888"/>
              <a:gd name="connsiteX4-37" fmla="*/ 724395 w 914400"/>
              <a:gd name="connsiteY4-38" fmla="*/ 273132 h 486888"/>
              <a:gd name="connsiteX5-39" fmla="*/ 712519 w 914400"/>
              <a:gd name="connsiteY5-40" fmla="*/ 178130 h 486888"/>
              <a:gd name="connsiteX6-41" fmla="*/ 0 w 914400"/>
              <a:gd name="connsiteY6-42" fmla="*/ 486888 h 486888"/>
              <a:gd name="connsiteX0-43" fmla="*/ 0 w 914400"/>
              <a:gd name="connsiteY0-44" fmla="*/ 486888 h 486888"/>
              <a:gd name="connsiteX1-45" fmla="*/ 712519 w 914400"/>
              <a:gd name="connsiteY1-46" fmla="*/ 95003 h 486888"/>
              <a:gd name="connsiteX2-47" fmla="*/ 712519 w 914400"/>
              <a:gd name="connsiteY2-48" fmla="*/ 0 h 486888"/>
              <a:gd name="connsiteX3-49" fmla="*/ 914400 w 914400"/>
              <a:gd name="connsiteY3-50" fmla="*/ 130629 h 486888"/>
              <a:gd name="connsiteX4-51" fmla="*/ 724395 w 914400"/>
              <a:gd name="connsiteY4-52" fmla="*/ 273132 h 486888"/>
              <a:gd name="connsiteX5-53" fmla="*/ 712519 w 914400"/>
              <a:gd name="connsiteY5-54" fmla="*/ 178130 h 486888"/>
              <a:gd name="connsiteX6-55" fmla="*/ 0 w 914400"/>
              <a:gd name="connsiteY6-56" fmla="*/ 486888 h 486888"/>
              <a:gd name="connsiteX0-57" fmla="*/ 0 w 914400"/>
              <a:gd name="connsiteY0-58" fmla="*/ 486888 h 486888"/>
              <a:gd name="connsiteX1-59" fmla="*/ 712519 w 914400"/>
              <a:gd name="connsiteY1-60" fmla="*/ 95003 h 486888"/>
              <a:gd name="connsiteX2-61" fmla="*/ 712519 w 914400"/>
              <a:gd name="connsiteY2-62" fmla="*/ 0 h 486888"/>
              <a:gd name="connsiteX3-63" fmla="*/ 914400 w 914400"/>
              <a:gd name="connsiteY3-64" fmla="*/ 130629 h 486888"/>
              <a:gd name="connsiteX4-65" fmla="*/ 724395 w 914400"/>
              <a:gd name="connsiteY4-66" fmla="*/ 273132 h 486888"/>
              <a:gd name="connsiteX5-67" fmla="*/ 712519 w 914400"/>
              <a:gd name="connsiteY5-68" fmla="*/ 178130 h 486888"/>
              <a:gd name="connsiteX6-69" fmla="*/ 0 w 914400"/>
              <a:gd name="connsiteY6-70" fmla="*/ 486888 h 486888"/>
              <a:gd name="connsiteX0-71" fmla="*/ 0 w 914400"/>
              <a:gd name="connsiteY0-72" fmla="*/ 486888 h 486888"/>
              <a:gd name="connsiteX1-73" fmla="*/ 712519 w 914400"/>
              <a:gd name="connsiteY1-74" fmla="*/ 95003 h 486888"/>
              <a:gd name="connsiteX2-75" fmla="*/ 712519 w 914400"/>
              <a:gd name="connsiteY2-76" fmla="*/ 0 h 486888"/>
              <a:gd name="connsiteX3-77" fmla="*/ 914400 w 914400"/>
              <a:gd name="connsiteY3-78" fmla="*/ 130629 h 486888"/>
              <a:gd name="connsiteX4-79" fmla="*/ 724395 w 914400"/>
              <a:gd name="connsiteY4-80" fmla="*/ 273132 h 486888"/>
              <a:gd name="connsiteX5-81" fmla="*/ 712519 w 914400"/>
              <a:gd name="connsiteY5-82" fmla="*/ 178130 h 486888"/>
              <a:gd name="connsiteX6-83" fmla="*/ 0 w 914400"/>
              <a:gd name="connsiteY6-84" fmla="*/ 486888 h 486888"/>
              <a:gd name="connsiteX0-85" fmla="*/ 0 w 914400"/>
              <a:gd name="connsiteY0-86" fmla="*/ 486888 h 486888"/>
              <a:gd name="connsiteX1-87" fmla="*/ 712519 w 914400"/>
              <a:gd name="connsiteY1-88" fmla="*/ 95003 h 486888"/>
              <a:gd name="connsiteX2-89" fmla="*/ 712519 w 914400"/>
              <a:gd name="connsiteY2-90" fmla="*/ 0 h 486888"/>
              <a:gd name="connsiteX3-91" fmla="*/ 914400 w 914400"/>
              <a:gd name="connsiteY3-92" fmla="*/ 130629 h 486888"/>
              <a:gd name="connsiteX4-93" fmla="*/ 724395 w 914400"/>
              <a:gd name="connsiteY4-94" fmla="*/ 273132 h 486888"/>
              <a:gd name="connsiteX5-95" fmla="*/ 712519 w 914400"/>
              <a:gd name="connsiteY5-96" fmla="*/ 178130 h 486888"/>
              <a:gd name="connsiteX6-97" fmla="*/ 0 w 914400"/>
              <a:gd name="connsiteY6-98" fmla="*/ 486888 h 486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4400" h="486888">
                <a:moveTo>
                  <a:pt x="0" y="486888"/>
                </a:moveTo>
                <a:cubicBezTo>
                  <a:pt x="100346" y="348640"/>
                  <a:pt x="238793" y="96091"/>
                  <a:pt x="712519" y="95003"/>
                </a:cubicBezTo>
                <a:lnTo>
                  <a:pt x="712519" y="0"/>
                </a:lnTo>
                <a:lnTo>
                  <a:pt x="914400" y="130629"/>
                </a:lnTo>
                <a:lnTo>
                  <a:pt x="724395" y="273132"/>
                </a:lnTo>
                <a:lnTo>
                  <a:pt x="712519" y="178130"/>
                </a:lnTo>
                <a:cubicBezTo>
                  <a:pt x="452153" y="197229"/>
                  <a:pt x="237506" y="246809"/>
                  <a:pt x="0" y="486888"/>
                </a:cubicBezTo>
                <a:close/>
              </a:path>
            </a:pathLst>
          </a:custGeom>
          <a:gradFill flip="none" rotWithShape="1">
            <a:gsLst>
              <a:gs pos="2000">
                <a:schemeClr val="tx1">
                  <a:lumMod val="65000"/>
                  <a:lumOff val="35000"/>
                </a:schemeClr>
              </a:gs>
              <a:gs pos="67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21215102">
            <a:off x="2462213" y="2159000"/>
            <a:ext cx="828675" cy="487363"/>
          </a:xfrm>
          <a:custGeom>
            <a:avLst/>
            <a:gdLst>
              <a:gd name="connsiteX0" fmla="*/ 0 w 914400"/>
              <a:gd name="connsiteY0" fmla="*/ 486888 h 486888"/>
              <a:gd name="connsiteX1" fmla="*/ 712519 w 914400"/>
              <a:gd name="connsiteY1" fmla="*/ 95003 h 486888"/>
              <a:gd name="connsiteX2" fmla="*/ 712519 w 914400"/>
              <a:gd name="connsiteY2" fmla="*/ 0 h 486888"/>
              <a:gd name="connsiteX3" fmla="*/ 914400 w 914400"/>
              <a:gd name="connsiteY3" fmla="*/ 130629 h 486888"/>
              <a:gd name="connsiteX4" fmla="*/ 724395 w 914400"/>
              <a:gd name="connsiteY4" fmla="*/ 273132 h 486888"/>
              <a:gd name="connsiteX5" fmla="*/ 712519 w 914400"/>
              <a:gd name="connsiteY5" fmla="*/ 178130 h 486888"/>
              <a:gd name="connsiteX6" fmla="*/ 0 w 914400"/>
              <a:gd name="connsiteY6" fmla="*/ 486888 h 486888"/>
              <a:gd name="connsiteX0-1" fmla="*/ 0 w 914400"/>
              <a:gd name="connsiteY0-2" fmla="*/ 486888 h 486888"/>
              <a:gd name="connsiteX1-3" fmla="*/ 712519 w 914400"/>
              <a:gd name="connsiteY1-4" fmla="*/ 95003 h 486888"/>
              <a:gd name="connsiteX2-5" fmla="*/ 712519 w 914400"/>
              <a:gd name="connsiteY2-6" fmla="*/ 0 h 486888"/>
              <a:gd name="connsiteX3-7" fmla="*/ 914400 w 914400"/>
              <a:gd name="connsiteY3-8" fmla="*/ 130629 h 486888"/>
              <a:gd name="connsiteX4-9" fmla="*/ 724395 w 914400"/>
              <a:gd name="connsiteY4-10" fmla="*/ 273132 h 486888"/>
              <a:gd name="connsiteX5-11" fmla="*/ 712519 w 914400"/>
              <a:gd name="connsiteY5-12" fmla="*/ 178130 h 486888"/>
              <a:gd name="connsiteX6-13" fmla="*/ 0 w 914400"/>
              <a:gd name="connsiteY6-14" fmla="*/ 486888 h 486888"/>
              <a:gd name="connsiteX0-15" fmla="*/ 0 w 914400"/>
              <a:gd name="connsiteY0-16" fmla="*/ 486888 h 486888"/>
              <a:gd name="connsiteX1-17" fmla="*/ 712519 w 914400"/>
              <a:gd name="connsiteY1-18" fmla="*/ 95003 h 486888"/>
              <a:gd name="connsiteX2-19" fmla="*/ 712519 w 914400"/>
              <a:gd name="connsiteY2-20" fmla="*/ 0 h 486888"/>
              <a:gd name="connsiteX3-21" fmla="*/ 914400 w 914400"/>
              <a:gd name="connsiteY3-22" fmla="*/ 130629 h 486888"/>
              <a:gd name="connsiteX4-23" fmla="*/ 724395 w 914400"/>
              <a:gd name="connsiteY4-24" fmla="*/ 273132 h 486888"/>
              <a:gd name="connsiteX5-25" fmla="*/ 712519 w 914400"/>
              <a:gd name="connsiteY5-26" fmla="*/ 178130 h 486888"/>
              <a:gd name="connsiteX6-27" fmla="*/ 0 w 914400"/>
              <a:gd name="connsiteY6-28" fmla="*/ 486888 h 486888"/>
              <a:gd name="connsiteX0-29" fmla="*/ 0 w 914400"/>
              <a:gd name="connsiteY0-30" fmla="*/ 486888 h 486888"/>
              <a:gd name="connsiteX1-31" fmla="*/ 712519 w 914400"/>
              <a:gd name="connsiteY1-32" fmla="*/ 95003 h 486888"/>
              <a:gd name="connsiteX2-33" fmla="*/ 712519 w 914400"/>
              <a:gd name="connsiteY2-34" fmla="*/ 0 h 486888"/>
              <a:gd name="connsiteX3-35" fmla="*/ 914400 w 914400"/>
              <a:gd name="connsiteY3-36" fmla="*/ 130629 h 486888"/>
              <a:gd name="connsiteX4-37" fmla="*/ 724395 w 914400"/>
              <a:gd name="connsiteY4-38" fmla="*/ 273132 h 486888"/>
              <a:gd name="connsiteX5-39" fmla="*/ 712519 w 914400"/>
              <a:gd name="connsiteY5-40" fmla="*/ 178130 h 486888"/>
              <a:gd name="connsiteX6-41" fmla="*/ 0 w 914400"/>
              <a:gd name="connsiteY6-42" fmla="*/ 486888 h 486888"/>
              <a:gd name="connsiteX0-43" fmla="*/ 0 w 914400"/>
              <a:gd name="connsiteY0-44" fmla="*/ 486888 h 486888"/>
              <a:gd name="connsiteX1-45" fmla="*/ 712519 w 914400"/>
              <a:gd name="connsiteY1-46" fmla="*/ 95003 h 486888"/>
              <a:gd name="connsiteX2-47" fmla="*/ 712519 w 914400"/>
              <a:gd name="connsiteY2-48" fmla="*/ 0 h 486888"/>
              <a:gd name="connsiteX3-49" fmla="*/ 914400 w 914400"/>
              <a:gd name="connsiteY3-50" fmla="*/ 130629 h 486888"/>
              <a:gd name="connsiteX4-51" fmla="*/ 724395 w 914400"/>
              <a:gd name="connsiteY4-52" fmla="*/ 273132 h 486888"/>
              <a:gd name="connsiteX5-53" fmla="*/ 712519 w 914400"/>
              <a:gd name="connsiteY5-54" fmla="*/ 178130 h 486888"/>
              <a:gd name="connsiteX6-55" fmla="*/ 0 w 914400"/>
              <a:gd name="connsiteY6-56" fmla="*/ 486888 h 486888"/>
              <a:gd name="connsiteX0-57" fmla="*/ 0 w 914400"/>
              <a:gd name="connsiteY0-58" fmla="*/ 486888 h 486888"/>
              <a:gd name="connsiteX1-59" fmla="*/ 712519 w 914400"/>
              <a:gd name="connsiteY1-60" fmla="*/ 95003 h 486888"/>
              <a:gd name="connsiteX2-61" fmla="*/ 712519 w 914400"/>
              <a:gd name="connsiteY2-62" fmla="*/ 0 h 486888"/>
              <a:gd name="connsiteX3-63" fmla="*/ 914400 w 914400"/>
              <a:gd name="connsiteY3-64" fmla="*/ 130629 h 486888"/>
              <a:gd name="connsiteX4-65" fmla="*/ 724395 w 914400"/>
              <a:gd name="connsiteY4-66" fmla="*/ 273132 h 486888"/>
              <a:gd name="connsiteX5-67" fmla="*/ 712519 w 914400"/>
              <a:gd name="connsiteY5-68" fmla="*/ 178130 h 486888"/>
              <a:gd name="connsiteX6-69" fmla="*/ 0 w 914400"/>
              <a:gd name="connsiteY6-70" fmla="*/ 486888 h 486888"/>
              <a:gd name="connsiteX0-71" fmla="*/ 0 w 914400"/>
              <a:gd name="connsiteY0-72" fmla="*/ 486888 h 486888"/>
              <a:gd name="connsiteX1-73" fmla="*/ 712519 w 914400"/>
              <a:gd name="connsiteY1-74" fmla="*/ 95003 h 486888"/>
              <a:gd name="connsiteX2-75" fmla="*/ 712519 w 914400"/>
              <a:gd name="connsiteY2-76" fmla="*/ 0 h 486888"/>
              <a:gd name="connsiteX3-77" fmla="*/ 914400 w 914400"/>
              <a:gd name="connsiteY3-78" fmla="*/ 130629 h 486888"/>
              <a:gd name="connsiteX4-79" fmla="*/ 724395 w 914400"/>
              <a:gd name="connsiteY4-80" fmla="*/ 273132 h 486888"/>
              <a:gd name="connsiteX5-81" fmla="*/ 712519 w 914400"/>
              <a:gd name="connsiteY5-82" fmla="*/ 178130 h 486888"/>
              <a:gd name="connsiteX6-83" fmla="*/ 0 w 914400"/>
              <a:gd name="connsiteY6-84" fmla="*/ 486888 h 486888"/>
              <a:gd name="connsiteX0-85" fmla="*/ 0 w 914400"/>
              <a:gd name="connsiteY0-86" fmla="*/ 486888 h 486888"/>
              <a:gd name="connsiteX1-87" fmla="*/ 712519 w 914400"/>
              <a:gd name="connsiteY1-88" fmla="*/ 95003 h 486888"/>
              <a:gd name="connsiteX2-89" fmla="*/ 712519 w 914400"/>
              <a:gd name="connsiteY2-90" fmla="*/ 0 h 486888"/>
              <a:gd name="connsiteX3-91" fmla="*/ 914400 w 914400"/>
              <a:gd name="connsiteY3-92" fmla="*/ 130629 h 486888"/>
              <a:gd name="connsiteX4-93" fmla="*/ 724395 w 914400"/>
              <a:gd name="connsiteY4-94" fmla="*/ 273132 h 486888"/>
              <a:gd name="connsiteX5-95" fmla="*/ 712519 w 914400"/>
              <a:gd name="connsiteY5-96" fmla="*/ 178130 h 486888"/>
              <a:gd name="connsiteX6-97" fmla="*/ 0 w 914400"/>
              <a:gd name="connsiteY6-98" fmla="*/ 486888 h 486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4400" h="486888">
                <a:moveTo>
                  <a:pt x="0" y="486888"/>
                </a:moveTo>
                <a:cubicBezTo>
                  <a:pt x="100346" y="348640"/>
                  <a:pt x="238793" y="96091"/>
                  <a:pt x="712519" y="95003"/>
                </a:cubicBezTo>
                <a:lnTo>
                  <a:pt x="712519" y="0"/>
                </a:lnTo>
                <a:lnTo>
                  <a:pt x="914400" y="130629"/>
                </a:lnTo>
                <a:lnTo>
                  <a:pt x="724395" y="273132"/>
                </a:lnTo>
                <a:lnTo>
                  <a:pt x="712519" y="178130"/>
                </a:lnTo>
                <a:cubicBezTo>
                  <a:pt x="452153" y="197229"/>
                  <a:pt x="237506" y="246809"/>
                  <a:pt x="0" y="486888"/>
                </a:cubicBezTo>
                <a:close/>
              </a:path>
            </a:pathLst>
          </a:custGeom>
          <a:gradFill>
            <a:gsLst>
              <a:gs pos="2000">
                <a:schemeClr val="tx1">
                  <a:lumMod val="65000"/>
                  <a:lumOff val="35000"/>
                </a:schemeClr>
              </a:gs>
              <a:gs pos="67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1215102">
            <a:off x="3389313" y="1487488"/>
            <a:ext cx="828675" cy="487362"/>
          </a:xfrm>
          <a:custGeom>
            <a:avLst/>
            <a:gdLst>
              <a:gd name="connsiteX0" fmla="*/ 0 w 914400"/>
              <a:gd name="connsiteY0" fmla="*/ 486888 h 486888"/>
              <a:gd name="connsiteX1" fmla="*/ 712519 w 914400"/>
              <a:gd name="connsiteY1" fmla="*/ 95003 h 486888"/>
              <a:gd name="connsiteX2" fmla="*/ 712519 w 914400"/>
              <a:gd name="connsiteY2" fmla="*/ 0 h 486888"/>
              <a:gd name="connsiteX3" fmla="*/ 914400 w 914400"/>
              <a:gd name="connsiteY3" fmla="*/ 130629 h 486888"/>
              <a:gd name="connsiteX4" fmla="*/ 724395 w 914400"/>
              <a:gd name="connsiteY4" fmla="*/ 273132 h 486888"/>
              <a:gd name="connsiteX5" fmla="*/ 712519 w 914400"/>
              <a:gd name="connsiteY5" fmla="*/ 178130 h 486888"/>
              <a:gd name="connsiteX6" fmla="*/ 0 w 914400"/>
              <a:gd name="connsiteY6" fmla="*/ 486888 h 486888"/>
              <a:gd name="connsiteX0-1" fmla="*/ 0 w 914400"/>
              <a:gd name="connsiteY0-2" fmla="*/ 486888 h 486888"/>
              <a:gd name="connsiteX1-3" fmla="*/ 712519 w 914400"/>
              <a:gd name="connsiteY1-4" fmla="*/ 95003 h 486888"/>
              <a:gd name="connsiteX2-5" fmla="*/ 712519 w 914400"/>
              <a:gd name="connsiteY2-6" fmla="*/ 0 h 486888"/>
              <a:gd name="connsiteX3-7" fmla="*/ 914400 w 914400"/>
              <a:gd name="connsiteY3-8" fmla="*/ 130629 h 486888"/>
              <a:gd name="connsiteX4-9" fmla="*/ 724395 w 914400"/>
              <a:gd name="connsiteY4-10" fmla="*/ 273132 h 486888"/>
              <a:gd name="connsiteX5-11" fmla="*/ 712519 w 914400"/>
              <a:gd name="connsiteY5-12" fmla="*/ 178130 h 486888"/>
              <a:gd name="connsiteX6-13" fmla="*/ 0 w 914400"/>
              <a:gd name="connsiteY6-14" fmla="*/ 486888 h 486888"/>
              <a:gd name="connsiteX0-15" fmla="*/ 0 w 914400"/>
              <a:gd name="connsiteY0-16" fmla="*/ 486888 h 486888"/>
              <a:gd name="connsiteX1-17" fmla="*/ 712519 w 914400"/>
              <a:gd name="connsiteY1-18" fmla="*/ 95003 h 486888"/>
              <a:gd name="connsiteX2-19" fmla="*/ 712519 w 914400"/>
              <a:gd name="connsiteY2-20" fmla="*/ 0 h 486888"/>
              <a:gd name="connsiteX3-21" fmla="*/ 914400 w 914400"/>
              <a:gd name="connsiteY3-22" fmla="*/ 130629 h 486888"/>
              <a:gd name="connsiteX4-23" fmla="*/ 724395 w 914400"/>
              <a:gd name="connsiteY4-24" fmla="*/ 273132 h 486888"/>
              <a:gd name="connsiteX5-25" fmla="*/ 712519 w 914400"/>
              <a:gd name="connsiteY5-26" fmla="*/ 178130 h 486888"/>
              <a:gd name="connsiteX6-27" fmla="*/ 0 w 914400"/>
              <a:gd name="connsiteY6-28" fmla="*/ 486888 h 486888"/>
              <a:gd name="connsiteX0-29" fmla="*/ 0 w 914400"/>
              <a:gd name="connsiteY0-30" fmla="*/ 486888 h 486888"/>
              <a:gd name="connsiteX1-31" fmla="*/ 712519 w 914400"/>
              <a:gd name="connsiteY1-32" fmla="*/ 95003 h 486888"/>
              <a:gd name="connsiteX2-33" fmla="*/ 712519 w 914400"/>
              <a:gd name="connsiteY2-34" fmla="*/ 0 h 486888"/>
              <a:gd name="connsiteX3-35" fmla="*/ 914400 w 914400"/>
              <a:gd name="connsiteY3-36" fmla="*/ 130629 h 486888"/>
              <a:gd name="connsiteX4-37" fmla="*/ 724395 w 914400"/>
              <a:gd name="connsiteY4-38" fmla="*/ 273132 h 486888"/>
              <a:gd name="connsiteX5-39" fmla="*/ 712519 w 914400"/>
              <a:gd name="connsiteY5-40" fmla="*/ 178130 h 486888"/>
              <a:gd name="connsiteX6-41" fmla="*/ 0 w 914400"/>
              <a:gd name="connsiteY6-42" fmla="*/ 486888 h 486888"/>
              <a:gd name="connsiteX0-43" fmla="*/ 0 w 914400"/>
              <a:gd name="connsiteY0-44" fmla="*/ 486888 h 486888"/>
              <a:gd name="connsiteX1-45" fmla="*/ 712519 w 914400"/>
              <a:gd name="connsiteY1-46" fmla="*/ 95003 h 486888"/>
              <a:gd name="connsiteX2-47" fmla="*/ 712519 w 914400"/>
              <a:gd name="connsiteY2-48" fmla="*/ 0 h 486888"/>
              <a:gd name="connsiteX3-49" fmla="*/ 914400 w 914400"/>
              <a:gd name="connsiteY3-50" fmla="*/ 130629 h 486888"/>
              <a:gd name="connsiteX4-51" fmla="*/ 724395 w 914400"/>
              <a:gd name="connsiteY4-52" fmla="*/ 273132 h 486888"/>
              <a:gd name="connsiteX5-53" fmla="*/ 712519 w 914400"/>
              <a:gd name="connsiteY5-54" fmla="*/ 178130 h 486888"/>
              <a:gd name="connsiteX6-55" fmla="*/ 0 w 914400"/>
              <a:gd name="connsiteY6-56" fmla="*/ 486888 h 486888"/>
              <a:gd name="connsiteX0-57" fmla="*/ 0 w 914400"/>
              <a:gd name="connsiteY0-58" fmla="*/ 486888 h 486888"/>
              <a:gd name="connsiteX1-59" fmla="*/ 712519 w 914400"/>
              <a:gd name="connsiteY1-60" fmla="*/ 95003 h 486888"/>
              <a:gd name="connsiteX2-61" fmla="*/ 712519 w 914400"/>
              <a:gd name="connsiteY2-62" fmla="*/ 0 h 486888"/>
              <a:gd name="connsiteX3-63" fmla="*/ 914400 w 914400"/>
              <a:gd name="connsiteY3-64" fmla="*/ 130629 h 486888"/>
              <a:gd name="connsiteX4-65" fmla="*/ 724395 w 914400"/>
              <a:gd name="connsiteY4-66" fmla="*/ 273132 h 486888"/>
              <a:gd name="connsiteX5-67" fmla="*/ 712519 w 914400"/>
              <a:gd name="connsiteY5-68" fmla="*/ 178130 h 486888"/>
              <a:gd name="connsiteX6-69" fmla="*/ 0 w 914400"/>
              <a:gd name="connsiteY6-70" fmla="*/ 486888 h 486888"/>
              <a:gd name="connsiteX0-71" fmla="*/ 0 w 914400"/>
              <a:gd name="connsiteY0-72" fmla="*/ 486888 h 486888"/>
              <a:gd name="connsiteX1-73" fmla="*/ 712519 w 914400"/>
              <a:gd name="connsiteY1-74" fmla="*/ 95003 h 486888"/>
              <a:gd name="connsiteX2-75" fmla="*/ 712519 w 914400"/>
              <a:gd name="connsiteY2-76" fmla="*/ 0 h 486888"/>
              <a:gd name="connsiteX3-77" fmla="*/ 914400 w 914400"/>
              <a:gd name="connsiteY3-78" fmla="*/ 130629 h 486888"/>
              <a:gd name="connsiteX4-79" fmla="*/ 724395 w 914400"/>
              <a:gd name="connsiteY4-80" fmla="*/ 273132 h 486888"/>
              <a:gd name="connsiteX5-81" fmla="*/ 712519 w 914400"/>
              <a:gd name="connsiteY5-82" fmla="*/ 178130 h 486888"/>
              <a:gd name="connsiteX6-83" fmla="*/ 0 w 914400"/>
              <a:gd name="connsiteY6-84" fmla="*/ 486888 h 486888"/>
              <a:gd name="connsiteX0-85" fmla="*/ 0 w 914400"/>
              <a:gd name="connsiteY0-86" fmla="*/ 486888 h 486888"/>
              <a:gd name="connsiteX1-87" fmla="*/ 712519 w 914400"/>
              <a:gd name="connsiteY1-88" fmla="*/ 95003 h 486888"/>
              <a:gd name="connsiteX2-89" fmla="*/ 712519 w 914400"/>
              <a:gd name="connsiteY2-90" fmla="*/ 0 h 486888"/>
              <a:gd name="connsiteX3-91" fmla="*/ 914400 w 914400"/>
              <a:gd name="connsiteY3-92" fmla="*/ 130629 h 486888"/>
              <a:gd name="connsiteX4-93" fmla="*/ 724395 w 914400"/>
              <a:gd name="connsiteY4-94" fmla="*/ 273132 h 486888"/>
              <a:gd name="connsiteX5-95" fmla="*/ 712519 w 914400"/>
              <a:gd name="connsiteY5-96" fmla="*/ 178130 h 486888"/>
              <a:gd name="connsiteX6-97" fmla="*/ 0 w 914400"/>
              <a:gd name="connsiteY6-98" fmla="*/ 486888 h 486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4400" h="486888">
                <a:moveTo>
                  <a:pt x="0" y="486888"/>
                </a:moveTo>
                <a:cubicBezTo>
                  <a:pt x="100346" y="348640"/>
                  <a:pt x="238793" y="96091"/>
                  <a:pt x="712519" y="95003"/>
                </a:cubicBezTo>
                <a:lnTo>
                  <a:pt x="712519" y="0"/>
                </a:lnTo>
                <a:lnTo>
                  <a:pt x="914400" y="130629"/>
                </a:lnTo>
                <a:lnTo>
                  <a:pt x="724395" y="273132"/>
                </a:lnTo>
                <a:lnTo>
                  <a:pt x="712519" y="178130"/>
                </a:lnTo>
                <a:cubicBezTo>
                  <a:pt x="452153" y="197229"/>
                  <a:pt x="237506" y="246809"/>
                  <a:pt x="0" y="486888"/>
                </a:cubicBezTo>
                <a:close/>
              </a:path>
            </a:pathLst>
          </a:custGeom>
          <a:gradFill>
            <a:gsLst>
              <a:gs pos="2000">
                <a:schemeClr val="tx1">
                  <a:lumMod val="65000"/>
                  <a:lumOff val="35000"/>
                </a:schemeClr>
              </a:gs>
              <a:gs pos="67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906463" y="15557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点击添加标题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23975" y="1020763"/>
            <a:ext cx="5538788" cy="3119437"/>
            <a:chOff x="1263700" y="1232623"/>
            <a:chExt cx="5538742" cy="311828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879645" y="1237383"/>
              <a:ext cx="0" cy="29754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5346" y="1924518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65346" y="2514850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5346" y="3106769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771696" y="3698689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9" name="TextBox 12"/>
            <p:cNvSpPr txBox="1">
              <a:spLocks noChangeArrowheads="1"/>
            </p:cNvSpPr>
            <p:nvPr/>
          </p:nvSpPr>
          <p:spPr bwMode="auto">
            <a:xfrm>
              <a:off x="1370618" y="4073950"/>
              <a:ext cx="305148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0</a:t>
              </a:r>
              <a:endParaRPr lang="zh-CN" altLang="en-US" sz="1200"/>
            </a:p>
          </p:txBody>
        </p:sp>
        <p:sp>
          <p:nvSpPr>
            <p:cNvPr id="11300" name="TextBox 13"/>
            <p:cNvSpPr txBox="1">
              <a:spLocks noChangeArrowheads="1"/>
            </p:cNvSpPr>
            <p:nvPr/>
          </p:nvSpPr>
          <p:spPr bwMode="auto">
            <a:xfrm>
              <a:off x="1263700" y="3559797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100</a:t>
              </a:r>
              <a:endParaRPr lang="zh-CN" altLang="en-US" sz="1200"/>
            </a:p>
          </p:txBody>
        </p:sp>
        <p:sp>
          <p:nvSpPr>
            <p:cNvPr id="11301" name="TextBox 14"/>
            <p:cNvSpPr txBox="1">
              <a:spLocks noChangeArrowheads="1"/>
            </p:cNvSpPr>
            <p:nvPr/>
          </p:nvSpPr>
          <p:spPr bwMode="auto">
            <a:xfrm>
              <a:off x="1263700" y="2954625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200</a:t>
              </a:r>
              <a:endParaRPr lang="zh-CN" altLang="en-US" sz="1200"/>
            </a:p>
          </p:txBody>
        </p:sp>
        <p:sp>
          <p:nvSpPr>
            <p:cNvPr id="11302" name="TextBox 15"/>
            <p:cNvSpPr txBox="1">
              <a:spLocks noChangeArrowheads="1"/>
            </p:cNvSpPr>
            <p:nvPr/>
          </p:nvSpPr>
          <p:spPr bwMode="auto">
            <a:xfrm>
              <a:off x="1263700" y="2369081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300</a:t>
              </a:r>
              <a:endParaRPr lang="zh-CN" altLang="en-US" sz="1200"/>
            </a:p>
          </p:txBody>
        </p:sp>
        <p:sp>
          <p:nvSpPr>
            <p:cNvPr id="11303" name="TextBox 16"/>
            <p:cNvSpPr txBox="1">
              <a:spLocks noChangeArrowheads="1"/>
            </p:cNvSpPr>
            <p:nvPr/>
          </p:nvSpPr>
          <p:spPr bwMode="auto">
            <a:xfrm>
              <a:off x="1263700" y="1777691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400</a:t>
              </a:r>
              <a:endParaRPr lang="zh-CN" altLang="en-US" sz="120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879645" y="4214435"/>
              <a:ext cx="48069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771696" y="4214435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65346" y="1378619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7" name="TextBox 29"/>
            <p:cNvSpPr txBox="1">
              <a:spLocks noChangeArrowheads="1"/>
            </p:cNvSpPr>
            <p:nvPr/>
          </p:nvSpPr>
          <p:spPr bwMode="auto">
            <a:xfrm>
              <a:off x="1263700" y="1232623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500</a:t>
              </a:r>
              <a:endParaRPr lang="zh-CN" altLang="en-US" sz="120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88143" y="4214435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 bwMode="auto">
          <a:xfrm>
            <a:off x="2212975" y="2628900"/>
            <a:ext cx="915988" cy="1630363"/>
            <a:chOff x="2152853" y="2840163"/>
            <a:chExt cx="915701" cy="1630400"/>
          </a:xfrm>
        </p:grpSpPr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 flipH="1">
              <a:off x="2154441" y="4249895"/>
              <a:ext cx="912526" cy="2206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上箭头 32"/>
            <p:cNvSpPr/>
            <p:nvPr/>
          </p:nvSpPr>
          <p:spPr>
            <a:xfrm>
              <a:off x="2152853" y="2840163"/>
              <a:ext cx="915701" cy="1373219"/>
            </a:xfrm>
            <a:prstGeom prst="upArrow">
              <a:avLst>
                <a:gd name="adj1" fmla="val 67637"/>
                <a:gd name="adj2" fmla="val 50000"/>
              </a:avLst>
            </a:prstGeom>
            <a:gradFill flip="none" rotWithShape="1">
              <a:gsLst>
                <a:gs pos="2000">
                  <a:srgbClr val="23D9F7"/>
                </a:gs>
                <a:gs pos="70000">
                  <a:srgbClr val="23D9F7">
                    <a:alpha val="40000"/>
                  </a:srgbClr>
                </a:gs>
                <a:gs pos="100000">
                  <a:srgbClr val="23D9F7"/>
                </a:gs>
              </a:gsLst>
              <a:lin ang="0" scaled="1"/>
              <a:tileRect/>
            </a:gradFill>
            <a:ln w="3175">
              <a:solidFill>
                <a:srgbClr val="23D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3355975" y="2895600"/>
            <a:ext cx="915988" cy="1363663"/>
            <a:chOff x="3295991" y="3107243"/>
            <a:chExt cx="915701" cy="1363320"/>
          </a:xfrm>
        </p:grpSpPr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3297579" y="4249956"/>
              <a:ext cx="912526" cy="2206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上箭头 35"/>
            <p:cNvSpPr/>
            <p:nvPr/>
          </p:nvSpPr>
          <p:spPr>
            <a:xfrm>
              <a:off x="3295991" y="3107243"/>
              <a:ext cx="915701" cy="1106210"/>
            </a:xfrm>
            <a:prstGeom prst="upArrow">
              <a:avLst>
                <a:gd name="adj1" fmla="val 67637"/>
                <a:gd name="adj2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27000">
                  <a:schemeClr val="bg1">
                    <a:lumMod val="50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4492625" y="3449638"/>
            <a:ext cx="915988" cy="809625"/>
            <a:chOff x="4432817" y="3660478"/>
            <a:chExt cx="915701" cy="810085"/>
          </a:xfrm>
        </p:grpSpPr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4434405" y="4249775"/>
              <a:ext cx="912526" cy="2207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上箭头 38"/>
            <p:cNvSpPr/>
            <p:nvPr/>
          </p:nvSpPr>
          <p:spPr>
            <a:xfrm>
              <a:off x="4432817" y="3660478"/>
              <a:ext cx="915701" cy="552764"/>
            </a:xfrm>
            <a:prstGeom prst="upArrow">
              <a:avLst>
                <a:gd name="adj1" fmla="val 67637"/>
                <a:gd name="adj2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27000">
                  <a:schemeClr val="bg1">
                    <a:lumMod val="50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5710238" y="3622675"/>
            <a:ext cx="915987" cy="636588"/>
            <a:chOff x="5650107" y="3833249"/>
            <a:chExt cx="915701" cy="637314"/>
          </a:xfrm>
        </p:grpSpPr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 flipH="1">
              <a:off x="5651694" y="4249648"/>
              <a:ext cx="912528" cy="22091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上箭头 41"/>
            <p:cNvSpPr/>
            <p:nvPr/>
          </p:nvSpPr>
          <p:spPr>
            <a:xfrm>
              <a:off x="5650107" y="3833249"/>
              <a:ext cx="915701" cy="379846"/>
            </a:xfrm>
            <a:prstGeom prst="upArrow">
              <a:avLst>
                <a:gd name="adj1" fmla="val 67637"/>
                <a:gd name="adj2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27000">
                  <a:schemeClr val="bg1">
                    <a:lumMod val="50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2216150" y="881063"/>
            <a:ext cx="4406900" cy="1590675"/>
            <a:chOff x="2155219" y="1091819"/>
            <a:chExt cx="4408224" cy="1590899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2610969" y="2295313"/>
              <a:ext cx="1130640" cy="32230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3774955" y="1915847"/>
              <a:ext cx="1108408" cy="3620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4932591" y="1477635"/>
              <a:ext cx="1173514" cy="41915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561741" y="2585866"/>
              <a:ext cx="96867" cy="968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705084" y="2244506"/>
              <a:ext cx="96867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842076" y="1858689"/>
              <a:ext cx="96867" cy="984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060055" y="1431592"/>
              <a:ext cx="96866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5651944" y="1091819"/>
              <a:ext cx="911499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435554" y="1555434"/>
              <a:ext cx="909911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3298562" y="1938075"/>
              <a:ext cx="911499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2155219" y="2273085"/>
              <a:ext cx="911499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06463" y="15557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点击添加标题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2" hidden="1"/>
          <p:cNvSpPr/>
          <p:nvPr/>
        </p:nvSpPr>
        <p:spPr bwMode="auto">
          <a:xfrm>
            <a:off x="1050925" y="2087563"/>
            <a:ext cx="574357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 hidden="1"/>
          <p:cNvSpPr>
            <a:spLocks noChangeArrowheads="1"/>
          </p:cNvSpPr>
          <p:nvPr/>
        </p:nvSpPr>
        <p:spPr bwMode="auto">
          <a:xfrm>
            <a:off x="1050925" y="2941638"/>
            <a:ext cx="58435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6463" y="15557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点击添加标题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270000" y="1670050"/>
            <a:ext cx="6643688" cy="2330450"/>
            <a:chOff x="2405062" y="1784351"/>
            <a:chExt cx="4025900" cy="2330450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405062" y="178435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405062" y="2041526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05062" y="230505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405062" y="2562226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05062" y="281940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05062" y="3081339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405062" y="3338514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405062" y="3595689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405062" y="3857626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405062" y="411480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765300" y="2908300"/>
            <a:ext cx="796925" cy="1376363"/>
            <a:chOff x="2119060" y="4188288"/>
            <a:chExt cx="797122" cy="1376067"/>
          </a:xfrm>
        </p:grpSpPr>
        <p:sp>
          <p:nvSpPr>
            <p:cNvPr id="23" name="矩形 22"/>
            <p:cNvSpPr/>
            <p:nvPr/>
          </p:nvSpPr>
          <p:spPr bwMode="auto">
            <a:xfrm>
              <a:off x="2119060" y="4548574"/>
              <a:ext cx="152438" cy="7396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333426" y="4475564"/>
              <a:ext cx="152438" cy="8126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矩形 15"/>
            <p:cNvSpPr>
              <a:spLocks noChangeArrowheads="1"/>
            </p:cNvSpPr>
            <p:nvPr/>
          </p:nvSpPr>
          <p:spPr bwMode="auto">
            <a:xfrm>
              <a:off x="2549379" y="4188288"/>
              <a:ext cx="152438" cy="1099901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763744" y="4764427"/>
              <a:ext cx="152438" cy="5237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1668" y="5318345"/>
              <a:ext cx="466840" cy="246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3144838" y="2476500"/>
            <a:ext cx="798512" cy="1808163"/>
            <a:chOff x="3269288" y="3756240"/>
            <a:chExt cx="797122" cy="1808273"/>
          </a:xfrm>
        </p:grpSpPr>
        <p:sp>
          <p:nvSpPr>
            <p:cNvPr id="29" name="矩形 28"/>
            <p:cNvSpPr/>
            <p:nvPr/>
          </p:nvSpPr>
          <p:spPr bwMode="auto">
            <a:xfrm>
              <a:off x="3269288" y="4257921"/>
              <a:ext cx="152135" cy="10303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484812" y="4157902"/>
              <a:ext cx="152135" cy="11303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矩形 21"/>
            <p:cNvSpPr>
              <a:spLocks noChangeArrowheads="1"/>
            </p:cNvSpPr>
            <p:nvPr/>
          </p:nvSpPr>
          <p:spPr bwMode="auto">
            <a:xfrm>
              <a:off x="3698751" y="3756240"/>
              <a:ext cx="152135" cy="1532031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3914275" y="4188066"/>
              <a:ext cx="152135" cy="11002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32515" y="5318435"/>
              <a:ext cx="465913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2011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4524375" y="2189163"/>
            <a:ext cx="796925" cy="2095500"/>
            <a:chOff x="4419516" y="3468208"/>
            <a:chExt cx="797122" cy="2096305"/>
          </a:xfrm>
        </p:grpSpPr>
        <p:sp>
          <p:nvSpPr>
            <p:cNvPr id="35" name="矩形 34"/>
            <p:cNvSpPr/>
            <p:nvPr/>
          </p:nvSpPr>
          <p:spPr bwMode="auto">
            <a:xfrm>
              <a:off x="4419516" y="3936700"/>
              <a:ext cx="152438" cy="13514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633882" y="3804887"/>
              <a:ext cx="152438" cy="14832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矩形 27"/>
            <p:cNvSpPr>
              <a:spLocks noChangeArrowheads="1"/>
            </p:cNvSpPr>
            <p:nvPr/>
          </p:nvSpPr>
          <p:spPr bwMode="auto">
            <a:xfrm>
              <a:off x="4849835" y="3468208"/>
              <a:ext cx="152438" cy="1819974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5064200" y="3846178"/>
              <a:ext cx="152438" cy="14420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16415" y="5318355"/>
              <a:ext cx="466840" cy="2461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2012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766763" y="1552575"/>
            <a:ext cx="536575" cy="2560638"/>
            <a:chOff x="968375" y="1320800"/>
            <a:chExt cx="537327" cy="2560796"/>
          </a:xfrm>
        </p:grpSpPr>
        <p:sp>
          <p:nvSpPr>
            <p:cNvPr id="41" name="TextBox 40"/>
            <p:cNvSpPr txBox="1"/>
            <p:nvPr/>
          </p:nvSpPr>
          <p:spPr bwMode="auto">
            <a:xfrm>
              <a:off x="968375" y="3635518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968375" y="3378327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968375" y="3121136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968375" y="2863945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968375" y="2606754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968375" y="2349563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968375" y="2092373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968375" y="1835182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8000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968375" y="1577991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968375" y="1320800"/>
              <a:ext cx="537327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5903913" y="1871663"/>
            <a:ext cx="796925" cy="2400300"/>
            <a:chOff x="4419516" y="3468208"/>
            <a:chExt cx="797122" cy="2051225"/>
          </a:xfrm>
        </p:grpSpPr>
        <p:sp>
          <p:nvSpPr>
            <p:cNvPr id="52" name="矩形 51"/>
            <p:cNvSpPr/>
            <p:nvPr/>
          </p:nvSpPr>
          <p:spPr bwMode="auto">
            <a:xfrm>
              <a:off x="4419516" y="3936245"/>
              <a:ext cx="152438" cy="13525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633881" y="3804652"/>
              <a:ext cx="152438" cy="1484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矩形 44"/>
            <p:cNvSpPr>
              <a:spLocks noChangeArrowheads="1"/>
            </p:cNvSpPr>
            <p:nvPr/>
          </p:nvSpPr>
          <p:spPr bwMode="auto">
            <a:xfrm>
              <a:off x="4849834" y="3468208"/>
              <a:ext cx="152438" cy="1819241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064200" y="3846707"/>
              <a:ext cx="152438" cy="14420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16415" y="5309155"/>
              <a:ext cx="466840" cy="2102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2013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66225" cy="51435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65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6861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/>
          <p:nvPr/>
        </p:nvGrpSpPr>
        <p:grpSpPr bwMode="auto">
          <a:xfrm>
            <a:off x="0" y="2947988"/>
            <a:ext cx="9166225" cy="1798637"/>
            <a:chOff x="0" y="2947792"/>
            <a:chExt cx="9165974" cy="1798171"/>
          </a:xfrm>
        </p:grpSpPr>
        <p:pic>
          <p:nvPicPr>
            <p:cNvPr id="13323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47792"/>
              <a:ext cx="9165974" cy="17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4" name="组合 71"/>
            <p:cNvGrpSpPr/>
            <p:nvPr/>
          </p:nvGrpSpPr>
          <p:grpSpPr bwMode="auto">
            <a:xfrm>
              <a:off x="0" y="3037839"/>
              <a:ext cx="9165974" cy="1633793"/>
              <a:chOff x="0" y="3037839"/>
              <a:chExt cx="9165974" cy="1633793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0" y="303825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0" y="308904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0" y="313824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0" y="320648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0" y="327631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0" y="333504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0" y="350168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0" y="356040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0" y="360960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0" y="3679440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0" y="341280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0" y="377466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0" y="38254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0" y="38746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0" y="394448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0" y="401272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0" y="407145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0" y="423968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0" y="42984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0" y="43476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0" y="441584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0" y="415080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0" y="449520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0" y="455392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0" y="460312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0" y="467137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图片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25400"/>
            <a:ext cx="51927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矩形 80"/>
          <p:cNvSpPr/>
          <p:nvPr/>
        </p:nvSpPr>
        <p:spPr>
          <a:xfrm>
            <a:off x="2736850" y="3206750"/>
            <a:ext cx="1339850" cy="346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ABOUT-RAPIDESIGN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584325" y="3019425"/>
            <a:ext cx="24923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6983" y="1193352"/>
            <a:ext cx="2236511" cy="707886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3D9F7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谢谢观看</a:t>
            </a:r>
            <a:endParaRPr lang="zh-CN" altLang="en-US" sz="4000" dirty="0">
              <a:solidFill>
                <a:srgbClr val="23D9F7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84" name="TextBox 23"/>
          <p:cNvSpPr txBox="1">
            <a:spLocks noChangeArrowheads="1"/>
          </p:cNvSpPr>
          <p:nvPr/>
        </p:nvSpPr>
        <p:spPr bwMode="auto">
          <a:xfrm>
            <a:off x="1864686" y="1866452"/>
            <a:ext cx="1678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23D9F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  <a:endParaRPr lang="en-US" altLang="zh-CN" sz="2000" dirty="0" smtClean="0">
              <a:solidFill>
                <a:srgbClr val="23D9F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1" grpId="0"/>
      <p:bldP spid="8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WPS 演示</Application>
  <PresentationFormat>全屏显示(16:9)</PresentationFormat>
  <Paragraphs>181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方正中等线简体</vt:lpstr>
      <vt:lpstr>华文细黑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M120178D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9</cp:revision>
  <dcterms:created xsi:type="dcterms:W3CDTF">2012-09-11T06:17:00Z</dcterms:created>
  <dcterms:modified xsi:type="dcterms:W3CDTF">2018-08-28T09:24:20Z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