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4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35F5F8-3720-4E02-8E19-3FCFAB0D429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49428-086C-489E-8B8F-13D38B1CACE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441523-6E92-4D75-ADE6-41EDB3A295F1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9AD4E0-A1B0-42D4-939E-A8E0AC0AADD7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AC1EB3-351C-4D30-AE31-840A3F60B70F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BA3655-7F01-4EDF-94DB-42F405CAA2A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D7A1-0E56-4054-A7FD-21AA867F99E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A330-E471-4A8C-9A71-F5A141D72F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3AE5-1992-48BC-B5FA-98210936CE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9CC2-86CA-4B39-9A11-53910395D2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077EE-7DB2-4F0C-ACFA-5A13449BBE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8F836-D1ED-4C0C-9480-5D26BB301E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B04747-753D-47C0-B16C-0EB109E2116D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D6D88-8AD8-4F6B-939F-DFF15E393B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85E86-B728-4064-B0CC-885810D65D6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9E72B-78FA-41FE-BEFF-784DDB1350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1F4ED-2741-4BB3-B28D-93D75B29D8B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76BDA-025C-4928-873E-4FF8E8B5AF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B679-965E-4CBB-90F7-EB80A362D4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BAB11-B9A1-4E1E-8848-AC2E1CD69F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4601-205B-4B3C-8669-452D9A26F3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4EE1-105C-4CE3-B99B-7593B03022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9EC13-3B5B-4E8B-A45A-F3A8669D01A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000E-E8B3-4B79-9126-A36A10C2F1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88E2-D6AD-415D-9385-D40DF276723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30FA-3826-4F2B-B63F-7F44E35CF6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7738-6B46-4B0F-BC06-F08F42510A9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CF7A-1B39-494A-9571-483A03ECE2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4A45C-C3B7-4613-8558-2D1D02B5DE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CA8A-CD7C-4E4C-A33D-CC74DB1AEF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B27B-276E-43A1-A1BE-D0DEC07F80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2754-DE5D-4693-96F9-F98822ED73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45E4A-BAD8-4C91-8DEF-1381595C18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76B46-8B83-407C-B121-F5FD4D64B7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B1C8-7C52-493A-9D00-756CE110FF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7EBF7-139C-4745-A51F-D47ACA4DB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5D2A-8DC4-4356-A821-A08108E07A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7FC6-F63F-410D-99C0-F2F7B32832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10E73-0739-471D-974D-AAE048AACB6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8732-9ACC-493E-B6CA-76F3DB6DAC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D4608-08BA-40FA-AD5D-EF47EFEADF8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E063-4EFB-498D-8325-52FE24A56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2D8C3-EC36-42F5-9AA0-FD8AA683DED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6A348-BC6C-4B9F-8E8E-C71AB19618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2C00-C9EB-4024-97CF-F002FEA5A03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C87E-6684-4D6E-82C7-A50026272D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9862-6FB4-42BA-8456-61DA742AC8D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19B00-727F-45EF-9380-90FC295DF3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D9388-7381-47AC-987A-6C97D95287C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63B75-5FAB-45AD-AAA2-8799584AF9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2133-A263-49E2-9C22-E8261053EEF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8550-8B33-4427-B752-E990041BA0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DA1BE2-B05D-42BA-A0BA-A529D27164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4CACCA-7187-4A71-89AB-3B1F8C05D399}" type="slidenum">
              <a:rPr lang="zh-CN" altLang="en-US"/>
            </a:fld>
            <a:endParaRPr lang="zh-CN" altLang="en-US"/>
          </a:p>
        </p:txBody>
      </p:sp>
      <p:sp>
        <p:nvSpPr>
          <p:cNvPr id="9" name="圆角矩形 1"/>
          <p:cNvSpPr/>
          <p:nvPr userDrawn="1"/>
        </p:nvSpPr>
        <p:spPr>
          <a:xfrm>
            <a:off x="203200" y="160338"/>
            <a:ext cx="8737600" cy="4822825"/>
          </a:xfrm>
          <a:custGeom>
            <a:avLst/>
            <a:gdLst>
              <a:gd name="connsiteX0" fmla="*/ 341649 w 8738417"/>
              <a:gd name="connsiteY0" fmla="*/ 0 h 4822824"/>
              <a:gd name="connsiteX1" fmla="*/ 8396768 w 8738417"/>
              <a:gd name="connsiteY1" fmla="*/ 0 h 4822824"/>
              <a:gd name="connsiteX2" fmla="*/ 8738417 w 8738417"/>
              <a:gd name="connsiteY2" fmla="*/ 341649 h 4822824"/>
              <a:gd name="connsiteX3" fmla="*/ 8738417 w 8738417"/>
              <a:gd name="connsiteY3" fmla="*/ 4481175 h 4822824"/>
              <a:gd name="connsiteX4" fmla="*/ 8396768 w 8738417"/>
              <a:gd name="connsiteY4" fmla="*/ 4822824 h 4822824"/>
              <a:gd name="connsiteX5" fmla="*/ 984832 w 8738417"/>
              <a:gd name="connsiteY5" fmla="*/ 4822824 h 4822824"/>
              <a:gd name="connsiteX6" fmla="*/ 984832 w 8738417"/>
              <a:gd name="connsiteY6" fmla="*/ 4460219 h 4822824"/>
              <a:gd name="connsiteX7" fmla="*/ 880241 w 8738417"/>
              <a:gd name="connsiteY7" fmla="*/ 4355628 h 4822824"/>
              <a:gd name="connsiteX8" fmla="*/ 0 w 8738417"/>
              <a:gd name="connsiteY8" fmla="*/ 4355628 h 4822824"/>
              <a:gd name="connsiteX9" fmla="*/ 408 w 8738417"/>
              <a:gd name="connsiteY9" fmla="*/ 3998912 h 4822824"/>
              <a:gd name="connsiteX10" fmla="*/ 0 w 8738417"/>
              <a:gd name="connsiteY10" fmla="*/ 341649 h 4822824"/>
              <a:gd name="connsiteX11" fmla="*/ 341649 w 8738417"/>
              <a:gd name="connsiteY11" fmla="*/ 0 h 4822824"/>
              <a:gd name="connsiteX0-1" fmla="*/ 341649 w 8738417"/>
              <a:gd name="connsiteY0-2" fmla="*/ 0 h 4822824"/>
              <a:gd name="connsiteX1-3" fmla="*/ 8396768 w 8738417"/>
              <a:gd name="connsiteY1-4" fmla="*/ 0 h 4822824"/>
              <a:gd name="connsiteX2-5" fmla="*/ 8738417 w 8738417"/>
              <a:gd name="connsiteY2-6" fmla="*/ 341649 h 4822824"/>
              <a:gd name="connsiteX3-7" fmla="*/ 8738417 w 8738417"/>
              <a:gd name="connsiteY3-8" fmla="*/ 4481175 h 4822824"/>
              <a:gd name="connsiteX4-9" fmla="*/ 8396768 w 8738417"/>
              <a:gd name="connsiteY4-10" fmla="*/ 4822824 h 4822824"/>
              <a:gd name="connsiteX5-11" fmla="*/ 984832 w 8738417"/>
              <a:gd name="connsiteY5-12" fmla="*/ 4822824 h 4822824"/>
              <a:gd name="connsiteX6-13" fmla="*/ 984832 w 8738417"/>
              <a:gd name="connsiteY6-14" fmla="*/ 4460219 h 4822824"/>
              <a:gd name="connsiteX7-15" fmla="*/ 880241 w 8738417"/>
              <a:gd name="connsiteY7-16" fmla="*/ 4355628 h 4822824"/>
              <a:gd name="connsiteX8-17" fmla="*/ 381408 w 8738417"/>
              <a:gd name="connsiteY8-18" fmla="*/ 4348162 h 4822824"/>
              <a:gd name="connsiteX9-19" fmla="*/ 0 w 8738417"/>
              <a:gd name="connsiteY9-20" fmla="*/ 4355628 h 4822824"/>
              <a:gd name="connsiteX10-21" fmla="*/ 408 w 8738417"/>
              <a:gd name="connsiteY10-22" fmla="*/ 3998912 h 4822824"/>
              <a:gd name="connsiteX11-23" fmla="*/ 0 w 8738417"/>
              <a:gd name="connsiteY11-24" fmla="*/ 341649 h 4822824"/>
              <a:gd name="connsiteX12" fmla="*/ 341649 w 8738417"/>
              <a:gd name="connsiteY12" fmla="*/ 0 h 4822824"/>
              <a:gd name="connsiteX0-25" fmla="*/ 341649 w 8738417"/>
              <a:gd name="connsiteY0-26" fmla="*/ 0 h 4822824"/>
              <a:gd name="connsiteX1-27" fmla="*/ 8396768 w 8738417"/>
              <a:gd name="connsiteY1-28" fmla="*/ 0 h 4822824"/>
              <a:gd name="connsiteX2-29" fmla="*/ 8738417 w 8738417"/>
              <a:gd name="connsiteY2-30" fmla="*/ 341649 h 4822824"/>
              <a:gd name="connsiteX3-31" fmla="*/ 8738417 w 8738417"/>
              <a:gd name="connsiteY3-32" fmla="*/ 4481175 h 4822824"/>
              <a:gd name="connsiteX4-33" fmla="*/ 8396768 w 8738417"/>
              <a:gd name="connsiteY4-34" fmla="*/ 4822824 h 4822824"/>
              <a:gd name="connsiteX5-35" fmla="*/ 984832 w 8738417"/>
              <a:gd name="connsiteY5-36" fmla="*/ 4822824 h 4822824"/>
              <a:gd name="connsiteX6-37" fmla="*/ 984832 w 8738417"/>
              <a:gd name="connsiteY6-38" fmla="*/ 4460219 h 4822824"/>
              <a:gd name="connsiteX7-39" fmla="*/ 880241 w 8738417"/>
              <a:gd name="connsiteY7-40" fmla="*/ 4355628 h 4822824"/>
              <a:gd name="connsiteX8-41" fmla="*/ 381408 w 8738417"/>
              <a:gd name="connsiteY8-42" fmla="*/ 4348162 h 4822824"/>
              <a:gd name="connsiteX9-43" fmla="*/ 408 w 8738417"/>
              <a:gd name="connsiteY9-44" fmla="*/ 3998912 h 4822824"/>
              <a:gd name="connsiteX10-45" fmla="*/ 0 w 8738417"/>
              <a:gd name="connsiteY10-46" fmla="*/ 341649 h 4822824"/>
              <a:gd name="connsiteX11-47" fmla="*/ 341649 w 8738417"/>
              <a:gd name="connsiteY11-48" fmla="*/ 0 h 4822824"/>
              <a:gd name="connsiteX0-49" fmla="*/ 341649 w 8738417"/>
              <a:gd name="connsiteY0-50" fmla="*/ 0 h 4822824"/>
              <a:gd name="connsiteX1-51" fmla="*/ 8396768 w 8738417"/>
              <a:gd name="connsiteY1-52" fmla="*/ 0 h 4822824"/>
              <a:gd name="connsiteX2-53" fmla="*/ 8738417 w 8738417"/>
              <a:gd name="connsiteY2-54" fmla="*/ 341649 h 4822824"/>
              <a:gd name="connsiteX3-55" fmla="*/ 8738417 w 8738417"/>
              <a:gd name="connsiteY3-56" fmla="*/ 4481175 h 4822824"/>
              <a:gd name="connsiteX4-57" fmla="*/ 8396768 w 8738417"/>
              <a:gd name="connsiteY4-58" fmla="*/ 4822824 h 4822824"/>
              <a:gd name="connsiteX5-59" fmla="*/ 984832 w 8738417"/>
              <a:gd name="connsiteY5-60" fmla="*/ 4822824 h 4822824"/>
              <a:gd name="connsiteX6-61" fmla="*/ 984832 w 8738417"/>
              <a:gd name="connsiteY6-62" fmla="*/ 4460219 h 4822824"/>
              <a:gd name="connsiteX7-63" fmla="*/ 880241 w 8738417"/>
              <a:gd name="connsiteY7-64" fmla="*/ 4355628 h 4822824"/>
              <a:gd name="connsiteX8-65" fmla="*/ 367120 w 8738417"/>
              <a:gd name="connsiteY8-66" fmla="*/ 4367212 h 4822824"/>
              <a:gd name="connsiteX9-67" fmla="*/ 408 w 8738417"/>
              <a:gd name="connsiteY9-68" fmla="*/ 3998912 h 4822824"/>
              <a:gd name="connsiteX10-69" fmla="*/ 0 w 8738417"/>
              <a:gd name="connsiteY10-70" fmla="*/ 341649 h 4822824"/>
              <a:gd name="connsiteX11-71" fmla="*/ 341649 w 8738417"/>
              <a:gd name="connsiteY11-72" fmla="*/ 0 h 4822824"/>
              <a:gd name="connsiteX0-73" fmla="*/ 341649 w 8738417"/>
              <a:gd name="connsiteY0-74" fmla="*/ 0 h 4822824"/>
              <a:gd name="connsiteX1-75" fmla="*/ 8396768 w 8738417"/>
              <a:gd name="connsiteY1-76" fmla="*/ 0 h 4822824"/>
              <a:gd name="connsiteX2-77" fmla="*/ 8738417 w 8738417"/>
              <a:gd name="connsiteY2-78" fmla="*/ 341649 h 4822824"/>
              <a:gd name="connsiteX3-79" fmla="*/ 8738417 w 8738417"/>
              <a:gd name="connsiteY3-80" fmla="*/ 4481175 h 4822824"/>
              <a:gd name="connsiteX4-81" fmla="*/ 8396768 w 8738417"/>
              <a:gd name="connsiteY4-82" fmla="*/ 4822824 h 4822824"/>
              <a:gd name="connsiteX5-83" fmla="*/ 984832 w 8738417"/>
              <a:gd name="connsiteY5-84" fmla="*/ 4822824 h 4822824"/>
              <a:gd name="connsiteX6-85" fmla="*/ 984832 w 8738417"/>
              <a:gd name="connsiteY6-86" fmla="*/ 4460219 h 4822824"/>
              <a:gd name="connsiteX7-87" fmla="*/ 880241 w 8738417"/>
              <a:gd name="connsiteY7-88" fmla="*/ 4355628 h 4822824"/>
              <a:gd name="connsiteX8-89" fmla="*/ 367120 w 8738417"/>
              <a:gd name="connsiteY8-90" fmla="*/ 4357687 h 4822824"/>
              <a:gd name="connsiteX9-91" fmla="*/ 408 w 8738417"/>
              <a:gd name="connsiteY9-92" fmla="*/ 3998912 h 4822824"/>
              <a:gd name="connsiteX10-93" fmla="*/ 0 w 8738417"/>
              <a:gd name="connsiteY10-94" fmla="*/ 341649 h 4822824"/>
              <a:gd name="connsiteX11-95" fmla="*/ 341649 w 8738417"/>
              <a:gd name="connsiteY11-96" fmla="*/ 0 h 4822824"/>
              <a:gd name="connsiteX0-97" fmla="*/ 341649 w 8738417"/>
              <a:gd name="connsiteY0-98" fmla="*/ 0 h 4822824"/>
              <a:gd name="connsiteX1-99" fmla="*/ 8396768 w 8738417"/>
              <a:gd name="connsiteY1-100" fmla="*/ 0 h 4822824"/>
              <a:gd name="connsiteX2-101" fmla="*/ 8738417 w 8738417"/>
              <a:gd name="connsiteY2-102" fmla="*/ 341649 h 4822824"/>
              <a:gd name="connsiteX3-103" fmla="*/ 8738417 w 8738417"/>
              <a:gd name="connsiteY3-104" fmla="*/ 4481175 h 4822824"/>
              <a:gd name="connsiteX4-105" fmla="*/ 8396768 w 8738417"/>
              <a:gd name="connsiteY4-106" fmla="*/ 4822824 h 4822824"/>
              <a:gd name="connsiteX5-107" fmla="*/ 984832 w 8738417"/>
              <a:gd name="connsiteY5-108" fmla="*/ 4822824 h 4822824"/>
              <a:gd name="connsiteX6-109" fmla="*/ 984832 w 8738417"/>
              <a:gd name="connsiteY6-110" fmla="*/ 4460219 h 4822824"/>
              <a:gd name="connsiteX7-111" fmla="*/ 880241 w 8738417"/>
              <a:gd name="connsiteY7-112" fmla="*/ 4355628 h 4822824"/>
              <a:gd name="connsiteX8-113" fmla="*/ 367120 w 8738417"/>
              <a:gd name="connsiteY8-114" fmla="*/ 4357687 h 4822824"/>
              <a:gd name="connsiteX9-115" fmla="*/ 408 w 8738417"/>
              <a:gd name="connsiteY9-116" fmla="*/ 3998912 h 4822824"/>
              <a:gd name="connsiteX10-117" fmla="*/ 0 w 8738417"/>
              <a:gd name="connsiteY10-118" fmla="*/ 341649 h 4822824"/>
              <a:gd name="connsiteX11-119" fmla="*/ 341649 w 8738417"/>
              <a:gd name="connsiteY11-120" fmla="*/ 0 h 4822824"/>
              <a:gd name="connsiteX0-121" fmla="*/ 341649 w 8738417"/>
              <a:gd name="connsiteY0-122" fmla="*/ 0 h 4822824"/>
              <a:gd name="connsiteX1-123" fmla="*/ 8396768 w 8738417"/>
              <a:gd name="connsiteY1-124" fmla="*/ 0 h 4822824"/>
              <a:gd name="connsiteX2-125" fmla="*/ 8738417 w 8738417"/>
              <a:gd name="connsiteY2-126" fmla="*/ 341649 h 4822824"/>
              <a:gd name="connsiteX3-127" fmla="*/ 8738417 w 8738417"/>
              <a:gd name="connsiteY3-128" fmla="*/ 4481175 h 4822824"/>
              <a:gd name="connsiteX4-129" fmla="*/ 8396768 w 8738417"/>
              <a:gd name="connsiteY4-130" fmla="*/ 4822824 h 4822824"/>
              <a:gd name="connsiteX5-131" fmla="*/ 984832 w 8738417"/>
              <a:gd name="connsiteY5-132" fmla="*/ 4822824 h 4822824"/>
              <a:gd name="connsiteX6-133" fmla="*/ 984832 w 8738417"/>
              <a:gd name="connsiteY6-134" fmla="*/ 4460219 h 4822824"/>
              <a:gd name="connsiteX7-135" fmla="*/ 880241 w 8738417"/>
              <a:gd name="connsiteY7-136" fmla="*/ 4355628 h 4822824"/>
              <a:gd name="connsiteX8-137" fmla="*/ 367120 w 8738417"/>
              <a:gd name="connsiteY8-138" fmla="*/ 4357687 h 4822824"/>
              <a:gd name="connsiteX9-139" fmla="*/ 408 w 8738417"/>
              <a:gd name="connsiteY9-140" fmla="*/ 3998912 h 4822824"/>
              <a:gd name="connsiteX10-141" fmla="*/ 0 w 8738417"/>
              <a:gd name="connsiteY10-142" fmla="*/ 341649 h 4822824"/>
              <a:gd name="connsiteX11-143" fmla="*/ 341649 w 8738417"/>
              <a:gd name="connsiteY11-144" fmla="*/ 0 h 4822824"/>
              <a:gd name="connsiteX0-145" fmla="*/ 341649 w 8738417"/>
              <a:gd name="connsiteY0-146" fmla="*/ 0 h 4822824"/>
              <a:gd name="connsiteX1-147" fmla="*/ 8396768 w 8738417"/>
              <a:gd name="connsiteY1-148" fmla="*/ 0 h 4822824"/>
              <a:gd name="connsiteX2-149" fmla="*/ 8738417 w 8738417"/>
              <a:gd name="connsiteY2-150" fmla="*/ 341649 h 4822824"/>
              <a:gd name="connsiteX3-151" fmla="*/ 8738417 w 8738417"/>
              <a:gd name="connsiteY3-152" fmla="*/ 4481175 h 4822824"/>
              <a:gd name="connsiteX4-153" fmla="*/ 8396768 w 8738417"/>
              <a:gd name="connsiteY4-154" fmla="*/ 4822824 h 4822824"/>
              <a:gd name="connsiteX5-155" fmla="*/ 984832 w 8738417"/>
              <a:gd name="connsiteY5-156" fmla="*/ 4822824 h 4822824"/>
              <a:gd name="connsiteX6-157" fmla="*/ 984832 w 8738417"/>
              <a:gd name="connsiteY6-158" fmla="*/ 4460219 h 4822824"/>
              <a:gd name="connsiteX7-159" fmla="*/ 880241 w 8738417"/>
              <a:gd name="connsiteY7-160" fmla="*/ 4355628 h 4822824"/>
              <a:gd name="connsiteX8-161" fmla="*/ 367120 w 8738417"/>
              <a:gd name="connsiteY8-162" fmla="*/ 4357687 h 4822824"/>
              <a:gd name="connsiteX9-163" fmla="*/ 408 w 8738417"/>
              <a:gd name="connsiteY9-164" fmla="*/ 3998912 h 4822824"/>
              <a:gd name="connsiteX10-165" fmla="*/ 0 w 8738417"/>
              <a:gd name="connsiteY10-166" fmla="*/ 341649 h 4822824"/>
              <a:gd name="connsiteX11-167" fmla="*/ 341649 w 8738417"/>
              <a:gd name="connsiteY11-168" fmla="*/ 0 h 4822824"/>
              <a:gd name="connsiteX0-169" fmla="*/ 341649 w 8738417"/>
              <a:gd name="connsiteY0-170" fmla="*/ 0 h 4822824"/>
              <a:gd name="connsiteX1-171" fmla="*/ 8396768 w 8738417"/>
              <a:gd name="connsiteY1-172" fmla="*/ 0 h 4822824"/>
              <a:gd name="connsiteX2-173" fmla="*/ 8738417 w 8738417"/>
              <a:gd name="connsiteY2-174" fmla="*/ 341649 h 4822824"/>
              <a:gd name="connsiteX3-175" fmla="*/ 8738417 w 8738417"/>
              <a:gd name="connsiteY3-176" fmla="*/ 4481175 h 4822824"/>
              <a:gd name="connsiteX4-177" fmla="*/ 8396768 w 8738417"/>
              <a:gd name="connsiteY4-178" fmla="*/ 4822824 h 4822824"/>
              <a:gd name="connsiteX5-179" fmla="*/ 984832 w 8738417"/>
              <a:gd name="connsiteY5-180" fmla="*/ 4822824 h 4822824"/>
              <a:gd name="connsiteX6-181" fmla="*/ 984832 w 8738417"/>
              <a:gd name="connsiteY6-182" fmla="*/ 4460219 h 4822824"/>
              <a:gd name="connsiteX7-183" fmla="*/ 880241 w 8738417"/>
              <a:gd name="connsiteY7-184" fmla="*/ 4355628 h 4822824"/>
              <a:gd name="connsiteX8-185" fmla="*/ 367120 w 8738417"/>
              <a:gd name="connsiteY8-186" fmla="*/ 4357687 h 4822824"/>
              <a:gd name="connsiteX9-187" fmla="*/ 408 w 8738417"/>
              <a:gd name="connsiteY9-188" fmla="*/ 3998912 h 4822824"/>
              <a:gd name="connsiteX10-189" fmla="*/ 0 w 8738417"/>
              <a:gd name="connsiteY10-190" fmla="*/ 341649 h 4822824"/>
              <a:gd name="connsiteX11-191" fmla="*/ 341649 w 8738417"/>
              <a:gd name="connsiteY11-192" fmla="*/ 0 h 4822824"/>
              <a:gd name="connsiteX0-193" fmla="*/ 341649 w 8738417"/>
              <a:gd name="connsiteY0-194" fmla="*/ 0 h 4822824"/>
              <a:gd name="connsiteX1-195" fmla="*/ 8396768 w 8738417"/>
              <a:gd name="connsiteY1-196" fmla="*/ 0 h 4822824"/>
              <a:gd name="connsiteX2-197" fmla="*/ 8738417 w 8738417"/>
              <a:gd name="connsiteY2-198" fmla="*/ 341649 h 4822824"/>
              <a:gd name="connsiteX3-199" fmla="*/ 8738417 w 8738417"/>
              <a:gd name="connsiteY3-200" fmla="*/ 4481175 h 4822824"/>
              <a:gd name="connsiteX4-201" fmla="*/ 8396768 w 8738417"/>
              <a:gd name="connsiteY4-202" fmla="*/ 4822824 h 4822824"/>
              <a:gd name="connsiteX5-203" fmla="*/ 984832 w 8738417"/>
              <a:gd name="connsiteY5-204" fmla="*/ 4822824 h 4822824"/>
              <a:gd name="connsiteX6-205" fmla="*/ 984832 w 8738417"/>
              <a:gd name="connsiteY6-206" fmla="*/ 4460219 h 4822824"/>
              <a:gd name="connsiteX7-207" fmla="*/ 880241 w 8738417"/>
              <a:gd name="connsiteY7-208" fmla="*/ 4355628 h 4822824"/>
              <a:gd name="connsiteX8-209" fmla="*/ 367120 w 8738417"/>
              <a:gd name="connsiteY8-210" fmla="*/ 4357687 h 4822824"/>
              <a:gd name="connsiteX9-211" fmla="*/ 408 w 8738417"/>
              <a:gd name="connsiteY9-212" fmla="*/ 3998912 h 4822824"/>
              <a:gd name="connsiteX10-213" fmla="*/ 0 w 8738417"/>
              <a:gd name="connsiteY10-214" fmla="*/ 341649 h 4822824"/>
              <a:gd name="connsiteX11-215" fmla="*/ 341649 w 8738417"/>
              <a:gd name="connsiteY11-216" fmla="*/ 0 h 4822824"/>
              <a:gd name="connsiteX0-217" fmla="*/ 341649 w 8738417"/>
              <a:gd name="connsiteY0-218" fmla="*/ 0 h 4822824"/>
              <a:gd name="connsiteX1-219" fmla="*/ 8396768 w 8738417"/>
              <a:gd name="connsiteY1-220" fmla="*/ 0 h 4822824"/>
              <a:gd name="connsiteX2-221" fmla="*/ 8738417 w 8738417"/>
              <a:gd name="connsiteY2-222" fmla="*/ 341649 h 4822824"/>
              <a:gd name="connsiteX3-223" fmla="*/ 8738417 w 8738417"/>
              <a:gd name="connsiteY3-224" fmla="*/ 4481175 h 4822824"/>
              <a:gd name="connsiteX4-225" fmla="*/ 8396768 w 8738417"/>
              <a:gd name="connsiteY4-226" fmla="*/ 4822824 h 4822824"/>
              <a:gd name="connsiteX5-227" fmla="*/ 984832 w 8738417"/>
              <a:gd name="connsiteY5-228" fmla="*/ 4822824 h 4822824"/>
              <a:gd name="connsiteX6-229" fmla="*/ 978308 w 8738417"/>
              <a:gd name="connsiteY6-230" fmla="*/ 4668837 h 4822824"/>
              <a:gd name="connsiteX7-231" fmla="*/ 984832 w 8738417"/>
              <a:gd name="connsiteY7-232" fmla="*/ 4460219 h 4822824"/>
              <a:gd name="connsiteX8-233" fmla="*/ 880241 w 8738417"/>
              <a:gd name="connsiteY8-234" fmla="*/ 4355628 h 4822824"/>
              <a:gd name="connsiteX9-235" fmla="*/ 367120 w 8738417"/>
              <a:gd name="connsiteY9-236" fmla="*/ 4357687 h 4822824"/>
              <a:gd name="connsiteX10-237" fmla="*/ 408 w 8738417"/>
              <a:gd name="connsiteY10-238" fmla="*/ 3998912 h 4822824"/>
              <a:gd name="connsiteX11-239" fmla="*/ 0 w 8738417"/>
              <a:gd name="connsiteY11-240" fmla="*/ 341649 h 4822824"/>
              <a:gd name="connsiteX12-241" fmla="*/ 341649 w 8738417"/>
              <a:gd name="connsiteY12-242" fmla="*/ 0 h 4822824"/>
              <a:gd name="connsiteX0-243" fmla="*/ 341649 w 8738417"/>
              <a:gd name="connsiteY0-244" fmla="*/ 0 h 4822824"/>
              <a:gd name="connsiteX1-245" fmla="*/ 8396768 w 8738417"/>
              <a:gd name="connsiteY1-246" fmla="*/ 0 h 4822824"/>
              <a:gd name="connsiteX2-247" fmla="*/ 8738417 w 8738417"/>
              <a:gd name="connsiteY2-248" fmla="*/ 341649 h 4822824"/>
              <a:gd name="connsiteX3-249" fmla="*/ 8738417 w 8738417"/>
              <a:gd name="connsiteY3-250" fmla="*/ 4481175 h 4822824"/>
              <a:gd name="connsiteX4-251" fmla="*/ 8396768 w 8738417"/>
              <a:gd name="connsiteY4-252" fmla="*/ 4822824 h 4822824"/>
              <a:gd name="connsiteX5-253" fmla="*/ 1492658 w 8738417"/>
              <a:gd name="connsiteY5-254" fmla="*/ 4816475 h 4822824"/>
              <a:gd name="connsiteX6-255" fmla="*/ 984832 w 8738417"/>
              <a:gd name="connsiteY6-256" fmla="*/ 4822824 h 4822824"/>
              <a:gd name="connsiteX7-257" fmla="*/ 978308 w 8738417"/>
              <a:gd name="connsiteY7-258" fmla="*/ 4668837 h 4822824"/>
              <a:gd name="connsiteX8-259" fmla="*/ 984832 w 8738417"/>
              <a:gd name="connsiteY8-260" fmla="*/ 4460219 h 4822824"/>
              <a:gd name="connsiteX9-261" fmla="*/ 880241 w 8738417"/>
              <a:gd name="connsiteY9-262" fmla="*/ 4355628 h 4822824"/>
              <a:gd name="connsiteX10-263" fmla="*/ 367120 w 8738417"/>
              <a:gd name="connsiteY10-264" fmla="*/ 4357687 h 4822824"/>
              <a:gd name="connsiteX11-265" fmla="*/ 408 w 8738417"/>
              <a:gd name="connsiteY11-266" fmla="*/ 3998912 h 4822824"/>
              <a:gd name="connsiteX12-267" fmla="*/ 0 w 8738417"/>
              <a:gd name="connsiteY12-268" fmla="*/ 341649 h 4822824"/>
              <a:gd name="connsiteX13" fmla="*/ 341649 w 8738417"/>
              <a:gd name="connsiteY13" fmla="*/ 0 h 4822824"/>
              <a:gd name="connsiteX0-269" fmla="*/ 341649 w 8738417"/>
              <a:gd name="connsiteY0-270" fmla="*/ 0 h 4822824"/>
              <a:gd name="connsiteX1-271" fmla="*/ 8396768 w 8738417"/>
              <a:gd name="connsiteY1-272" fmla="*/ 0 h 4822824"/>
              <a:gd name="connsiteX2-273" fmla="*/ 8738417 w 8738417"/>
              <a:gd name="connsiteY2-274" fmla="*/ 341649 h 4822824"/>
              <a:gd name="connsiteX3-275" fmla="*/ 8738417 w 8738417"/>
              <a:gd name="connsiteY3-276" fmla="*/ 4481175 h 4822824"/>
              <a:gd name="connsiteX4-277" fmla="*/ 8396768 w 8738417"/>
              <a:gd name="connsiteY4-278" fmla="*/ 4822824 h 4822824"/>
              <a:gd name="connsiteX5-279" fmla="*/ 1492658 w 8738417"/>
              <a:gd name="connsiteY5-280" fmla="*/ 4816475 h 4822824"/>
              <a:gd name="connsiteX6-281" fmla="*/ 978308 w 8738417"/>
              <a:gd name="connsiteY6-282" fmla="*/ 4668837 h 4822824"/>
              <a:gd name="connsiteX7-283" fmla="*/ 984832 w 8738417"/>
              <a:gd name="connsiteY7-284" fmla="*/ 4460219 h 4822824"/>
              <a:gd name="connsiteX8-285" fmla="*/ 880241 w 8738417"/>
              <a:gd name="connsiteY8-286" fmla="*/ 4355628 h 4822824"/>
              <a:gd name="connsiteX9-287" fmla="*/ 367120 w 8738417"/>
              <a:gd name="connsiteY9-288" fmla="*/ 4357687 h 4822824"/>
              <a:gd name="connsiteX10-289" fmla="*/ 408 w 8738417"/>
              <a:gd name="connsiteY10-290" fmla="*/ 3998912 h 4822824"/>
              <a:gd name="connsiteX11-291" fmla="*/ 0 w 8738417"/>
              <a:gd name="connsiteY11-292" fmla="*/ 341649 h 4822824"/>
              <a:gd name="connsiteX12-293" fmla="*/ 341649 w 8738417"/>
              <a:gd name="connsiteY12-294" fmla="*/ 0 h 4822824"/>
              <a:gd name="connsiteX0-295" fmla="*/ 341649 w 8738417"/>
              <a:gd name="connsiteY0-296" fmla="*/ 0 h 4822824"/>
              <a:gd name="connsiteX1-297" fmla="*/ 8396768 w 8738417"/>
              <a:gd name="connsiteY1-298" fmla="*/ 0 h 4822824"/>
              <a:gd name="connsiteX2-299" fmla="*/ 8738417 w 8738417"/>
              <a:gd name="connsiteY2-300" fmla="*/ 341649 h 4822824"/>
              <a:gd name="connsiteX3-301" fmla="*/ 8738417 w 8738417"/>
              <a:gd name="connsiteY3-302" fmla="*/ 4481175 h 4822824"/>
              <a:gd name="connsiteX4-303" fmla="*/ 8396768 w 8738417"/>
              <a:gd name="connsiteY4-304" fmla="*/ 4822824 h 4822824"/>
              <a:gd name="connsiteX5-305" fmla="*/ 1492658 w 8738417"/>
              <a:gd name="connsiteY5-306" fmla="*/ 4816475 h 4822824"/>
              <a:gd name="connsiteX6-307" fmla="*/ 987833 w 8738417"/>
              <a:gd name="connsiteY6-308" fmla="*/ 4673599 h 4822824"/>
              <a:gd name="connsiteX7-309" fmla="*/ 984832 w 8738417"/>
              <a:gd name="connsiteY7-310" fmla="*/ 4460219 h 4822824"/>
              <a:gd name="connsiteX8-311" fmla="*/ 880241 w 8738417"/>
              <a:gd name="connsiteY8-312" fmla="*/ 4355628 h 4822824"/>
              <a:gd name="connsiteX9-313" fmla="*/ 367120 w 8738417"/>
              <a:gd name="connsiteY9-314" fmla="*/ 4357687 h 4822824"/>
              <a:gd name="connsiteX10-315" fmla="*/ 408 w 8738417"/>
              <a:gd name="connsiteY10-316" fmla="*/ 3998912 h 4822824"/>
              <a:gd name="connsiteX11-317" fmla="*/ 0 w 8738417"/>
              <a:gd name="connsiteY11-318" fmla="*/ 341649 h 4822824"/>
              <a:gd name="connsiteX12-319" fmla="*/ 341649 w 8738417"/>
              <a:gd name="connsiteY12-320" fmla="*/ 0 h 4822824"/>
              <a:gd name="connsiteX0-321" fmla="*/ 341649 w 8738417"/>
              <a:gd name="connsiteY0-322" fmla="*/ 0 h 4822824"/>
              <a:gd name="connsiteX1-323" fmla="*/ 8396768 w 8738417"/>
              <a:gd name="connsiteY1-324" fmla="*/ 0 h 4822824"/>
              <a:gd name="connsiteX2-325" fmla="*/ 8738417 w 8738417"/>
              <a:gd name="connsiteY2-326" fmla="*/ 341649 h 4822824"/>
              <a:gd name="connsiteX3-327" fmla="*/ 8738417 w 8738417"/>
              <a:gd name="connsiteY3-328" fmla="*/ 4481175 h 4822824"/>
              <a:gd name="connsiteX4-329" fmla="*/ 8396768 w 8738417"/>
              <a:gd name="connsiteY4-330" fmla="*/ 4822824 h 4822824"/>
              <a:gd name="connsiteX5-331" fmla="*/ 1492658 w 8738417"/>
              <a:gd name="connsiteY5-332" fmla="*/ 4816475 h 4822824"/>
              <a:gd name="connsiteX6-333" fmla="*/ 987833 w 8738417"/>
              <a:gd name="connsiteY6-334" fmla="*/ 4673599 h 4822824"/>
              <a:gd name="connsiteX7-335" fmla="*/ 984832 w 8738417"/>
              <a:gd name="connsiteY7-336" fmla="*/ 4460219 h 4822824"/>
              <a:gd name="connsiteX8-337" fmla="*/ 880241 w 8738417"/>
              <a:gd name="connsiteY8-338" fmla="*/ 4355628 h 4822824"/>
              <a:gd name="connsiteX9-339" fmla="*/ 367120 w 8738417"/>
              <a:gd name="connsiteY9-340" fmla="*/ 4357687 h 4822824"/>
              <a:gd name="connsiteX10-341" fmla="*/ 408 w 8738417"/>
              <a:gd name="connsiteY10-342" fmla="*/ 3998912 h 4822824"/>
              <a:gd name="connsiteX11-343" fmla="*/ 0 w 8738417"/>
              <a:gd name="connsiteY11-344" fmla="*/ 341649 h 4822824"/>
              <a:gd name="connsiteX12-345" fmla="*/ 341649 w 8738417"/>
              <a:gd name="connsiteY12-346" fmla="*/ 0 h 4822824"/>
              <a:gd name="connsiteX0-347" fmla="*/ 341649 w 8738417"/>
              <a:gd name="connsiteY0-348" fmla="*/ 0 h 4822824"/>
              <a:gd name="connsiteX1-349" fmla="*/ 8396768 w 8738417"/>
              <a:gd name="connsiteY1-350" fmla="*/ 0 h 4822824"/>
              <a:gd name="connsiteX2-351" fmla="*/ 8738417 w 8738417"/>
              <a:gd name="connsiteY2-352" fmla="*/ 341649 h 4822824"/>
              <a:gd name="connsiteX3-353" fmla="*/ 8738417 w 8738417"/>
              <a:gd name="connsiteY3-354" fmla="*/ 4481175 h 4822824"/>
              <a:gd name="connsiteX4-355" fmla="*/ 8396768 w 8738417"/>
              <a:gd name="connsiteY4-356" fmla="*/ 4822824 h 4822824"/>
              <a:gd name="connsiteX5-357" fmla="*/ 1492658 w 8738417"/>
              <a:gd name="connsiteY5-358" fmla="*/ 4816475 h 4822824"/>
              <a:gd name="connsiteX6-359" fmla="*/ 987833 w 8738417"/>
              <a:gd name="connsiteY6-360" fmla="*/ 4673599 h 4822824"/>
              <a:gd name="connsiteX7-361" fmla="*/ 984832 w 8738417"/>
              <a:gd name="connsiteY7-362" fmla="*/ 4460219 h 4822824"/>
              <a:gd name="connsiteX8-363" fmla="*/ 880241 w 8738417"/>
              <a:gd name="connsiteY8-364" fmla="*/ 4355628 h 4822824"/>
              <a:gd name="connsiteX9-365" fmla="*/ 367120 w 8738417"/>
              <a:gd name="connsiteY9-366" fmla="*/ 4357687 h 4822824"/>
              <a:gd name="connsiteX10-367" fmla="*/ 408 w 8738417"/>
              <a:gd name="connsiteY10-368" fmla="*/ 3998912 h 4822824"/>
              <a:gd name="connsiteX11-369" fmla="*/ 0 w 8738417"/>
              <a:gd name="connsiteY11-370" fmla="*/ 341649 h 4822824"/>
              <a:gd name="connsiteX12-371" fmla="*/ 341649 w 8738417"/>
              <a:gd name="connsiteY12-372" fmla="*/ 0 h 4822824"/>
              <a:gd name="connsiteX0-373" fmla="*/ 341649 w 8738417"/>
              <a:gd name="connsiteY0-374" fmla="*/ 0 h 4822824"/>
              <a:gd name="connsiteX1-375" fmla="*/ 8396768 w 8738417"/>
              <a:gd name="connsiteY1-376" fmla="*/ 0 h 4822824"/>
              <a:gd name="connsiteX2-377" fmla="*/ 8738417 w 8738417"/>
              <a:gd name="connsiteY2-378" fmla="*/ 341649 h 4822824"/>
              <a:gd name="connsiteX3-379" fmla="*/ 8738417 w 8738417"/>
              <a:gd name="connsiteY3-380" fmla="*/ 4481175 h 4822824"/>
              <a:gd name="connsiteX4-381" fmla="*/ 8396768 w 8738417"/>
              <a:gd name="connsiteY4-382" fmla="*/ 4822824 h 4822824"/>
              <a:gd name="connsiteX5-383" fmla="*/ 1492658 w 8738417"/>
              <a:gd name="connsiteY5-384" fmla="*/ 4816475 h 4822824"/>
              <a:gd name="connsiteX6-385" fmla="*/ 987833 w 8738417"/>
              <a:gd name="connsiteY6-386" fmla="*/ 4673599 h 4822824"/>
              <a:gd name="connsiteX7-387" fmla="*/ 984832 w 8738417"/>
              <a:gd name="connsiteY7-388" fmla="*/ 4460219 h 4822824"/>
              <a:gd name="connsiteX8-389" fmla="*/ 880241 w 8738417"/>
              <a:gd name="connsiteY8-390" fmla="*/ 4355628 h 4822824"/>
              <a:gd name="connsiteX9-391" fmla="*/ 367120 w 8738417"/>
              <a:gd name="connsiteY9-392" fmla="*/ 4357687 h 4822824"/>
              <a:gd name="connsiteX10-393" fmla="*/ 408 w 8738417"/>
              <a:gd name="connsiteY10-394" fmla="*/ 3998912 h 4822824"/>
              <a:gd name="connsiteX11-395" fmla="*/ 0 w 8738417"/>
              <a:gd name="connsiteY11-396" fmla="*/ 341649 h 4822824"/>
              <a:gd name="connsiteX12-397" fmla="*/ 341649 w 8738417"/>
              <a:gd name="connsiteY12-398" fmla="*/ 0 h 4822824"/>
              <a:gd name="connsiteX0-399" fmla="*/ 341649 w 8738417"/>
              <a:gd name="connsiteY0-400" fmla="*/ 0 h 4822824"/>
              <a:gd name="connsiteX1-401" fmla="*/ 8396768 w 8738417"/>
              <a:gd name="connsiteY1-402" fmla="*/ 0 h 4822824"/>
              <a:gd name="connsiteX2-403" fmla="*/ 8738417 w 8738417"/>
              <a:gd name="connsiteY2-404" fmla="*/ 341649 h 4822824"/>
              <a:gd name="connsiteX3-405" fmla="*/ 8738417 w 8738417"/>
              <a:gd name="connsiteY3-406" fmla="*/ 4481175 h 4822824"/>
              <a:gd name="connsiteX4-407" fmla="*/ 8396768 w 8738417"/>
              <a:gd name="connsiteY4-408" fmla="*/ 4822824 h 4822824"/>
              <a:gd name="connsiteX5-409" fmla="*/ 1492658 w 8738417"/>
              <a:gd name="connsiteY5-410" fmla="*/ 4816475 h 4822824"/>
              <a:gd name="connsiteX6-411" fmla="*/ 987833 w 8738417"/>
              <a:gd name="connsiteY6-412" fmla="*/ 4673599 h 4822824"/>
              <a:gd name="connsiteX7-413" fmla="*/ 984832 w 8738417"/>
              <a:gd name="connsiteY7-414" fmla="*/ 4460219 h 4822824"/>
              <a:gd name="connsiteX8-415" fmla="*/ 880241 w 8738417"/>
              <a:gd name="connsiteY8-416" fmla="*/ 4355628 h 4822824"/>
              <a:gd name="connsiteX9-417" fmla="*/ 367120 w 8738417"/>
              <a:gd name="connsiteY9-418" fmla="*/ 4357687 h 4822824"/>
              <a:gd name="connsiteX10-419" fmla="*/ 408 w 8738417"/>
              <a:gd name="connsiteY10-420" fmla="*/ 3998912 h 4822824"/>
              <a:gd name="connsiteX11-421" fmla="*/ 0 w 8738417"/>
              <a:gd name="connsiteY11-422" fmla="*/ 341649 h 4822824"/>
              <a:gd name="connsiteX12-423" fmla="*/ 341649 w 8738417"/>
              <a:gd name="connsiteY12-424" fmla="*/ 0 h 482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41" y="connsiteY12-242"/>
              </a:cxn>
            </a:cxnLst>
            <a:rect l="l" t="t" r="r" b="b"/>
            <a:pathLst>
              <a:path w="8738417" h="4822824">
                <a:moveTo>
                  <a:pt x="341649" y="0"/>
                </a:moveTo>
                <a:lnTo>
                  <a:pt x="8396768" y="0"/>
                </a:lnTo>
                <a:cubicBezTo>
                  <a:pt x="8585456" y="0"/>
                  <a:pt x="8738417" y="152961"/>
                  <a:pt x="8738417" y="341649"/>
                </a:cubicBezTo>
                <a:lnTo>
                  <a:pt x="8738417" y="4481175"/>
                </a:lnTo>
                <a:cubicBezTo>
                  <a:pt x="8738417" y="4669863"/>
                  <a:pt x="8585456" y="4822824"/>
                  <a:pt x="8396768" y="4822824"/>
                </a:cubicBezTo>
                <a:lnTo>
                  <a:pt x="1492658" y="4816475"/>
                </a:lnTo>
                <a:cubicBezTo>
                  <a:pt x="1238659" y="4797425"/>
                  <a:pt x="975133" y="4864100"/>
                  <a:pt x="987833" y="4673599"/>
                </a:cubicBezTo>
                <a:cubicBezTo>
                  <a:pt x="986833" y="4602472"/>
                  <a:pt x="985832" y="4531346"/>
                  <a:pt x="984832" y="4460219"/>
                </a:cubicBezTo>
                <a:cubicBezTo>
                  <a:pt x="984832" y="4402455"/>
                  <a:pt x="938005" y="4355628"/>
                  <a:pt x="880241" y="4355628"/>
                </a:cubicBezTo>
                <a:lnTo>
                  <a:pt x="367120" y="4357687"/>
                </a:lnTo>
                <a:cubicBezTo>
                  <a:pt x="1996" y="4371445"/>
                  <a:pt x="-1180" y="4261378"/>
                  <a:pt x="408" y="3998912"/>
                </a:cubicBezTo>
                <a:lnTo>
                  <a:pt x="0" y="341649"/>
                </a:lnTo>
                <a:cubicBezTo>
                  <a:pt x="0" y="152961"/>
                  <a:pt x="152961" y="0"/>
                  <a:pt x="341649" y="0"/>
                </a:cubicBezTo>
                <a:close/>
              </a:path>
            </a:pathLst>
          </a:custGeom>
          <a:solidFill>
            <a:srgbClr val="AE99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31" name="组合 10"/>
          <p:cNvGrpSpPr/>
          <p:nvPr userDrawn="1"/>
        </p:nvGrpSpPr>
        <p:grpSpPr bwMode="auto">
          <a:xfrm>
            <a:off x="222250" y="4587875"/>
            <a:ext cx="938213" cy="414338"/>
            <a:chOff x="222379" y="4587974"/>
            <a:chExt cx="937922" cy="414461"/>
          </a:xfrm>
        </p:grpSpPr>
        <p:grpSp>
          <p:nvGrpSpPr>
            <p:cNvPr id="1033" name="组合 11"/>
            <p:cNvGrpSpPr/>
            <p:nvPr/>
          </p:nvGrpSpPr>
          <p:grpSpPr bwMode="auto">
            <a:xfrm>
              <a:off x="490201" y="4587974"/>
              <a:ext cx="384042" cy="414461"/>
              <a:chOff x="755576" y="4606926"/>
              <a:chExt cx="320675" cy="346075"/>
            </a:xfrm>
          </p:grpSpPr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849981" y="4719633"/>
                <a:ext cx="148417" cy="233368"/>
              </a:xfrm>
              <a:custGeom>
                <a:avLst/>
                <a:gdLst>
                  <a:gd name="T0" fmla="*/ 105 w 106"/>
                  <a:gd name="T1" fmla="*/ 161 h 166"/>
                  <a:gd name="T2" fmla="*/ 65 w 106"/>
                  <a:gd name="T3" fmla="*/ 50 h 166"/>
                  <a:gd name="T4" fmla="*/ 67 w 106"/>
                  <a:gd name="T5" fmla="*/ 41 h 166"/>
                  <a:gd name="T6" fmla="*/ 77 w 106"/>
                  <a:gd name="T7" fmla="*/ 23 h 166"/>
                  <a:gd name="T8" fmla="*/ 53 w 106"/>
                  <a:gd name="T9" fmla="*/ 0 h 166"/>
                  <a:gd name="T10" fmla="*/ 30 w 106"/>
                  <a:gd name="T11" fmla="*/ 23 h 166"/>
                  <a:gd name="T12" fmla="*/ 39 w 106"/>
                  <a:gd name="T13" fmla="*/ 41 h 166"/>
                  <a:gd name="T14" fmla="*/ 42 w 106"/>
                  <a:gd name="T15" fmla="*/ 50 h 166"/>
                  <a:gd name="T16" fmla="*/ 1 w 106"/>
                  <a:gd name="T17" fmla="*/ 161 h 166"/>
                  <a:gd name="T18" fmla="*/ 5 w 106"/>
                  <a:gd name="T19" fmla="*/ 165 h 166"/>
                  <a:gd name="T20" fmla="*/ 53 w 106"/>
                  <a:gd name="T21" fmla="*/ 152 h 166"/>
                  <a:gd name="T22" fmla="*/ 102 w 106"/>
                  <a:gd name="T23" fmla="*/ 165 h 166"/>
                  <a:gd name="T24" fmla="*/ 105 w 106"/>
                  <a:gd name="T25" fmla="*/ 161 h 166"/>
                  <a:gd name="T26" fmla="*/ 53 w 106"/>
                  <a:gd name="T27" fmla="*/ 68 h 166"/>
                  <a:gd name="T28" fmla="*/ 65 w 106"/>
                  <a:gd name="T29" fmla="*/ 79 h 166"/>
                  <a:gd name="T30" fmla="*/ 53 w 106"/>
                  <a:gd name="T31" fmla="*/ 90 h 166"/>
                  <a:gd name="T32" fmla="*/ 42 w 106"/>
                  <a:gd name="T33" fmla="*/ 79 h 166"/>
                  <a:gd name="T34" fmla="*/ 53 w 106"/>
                  <a:gd name="T35" fmla="*/ 68 h 166"/>
                  <a:gd name="T36" fmla="*/ 53 w 106"/>
                  <a:gd name="T37" fmla="*/ 133 h 166"/>
                  <a:gd name="T38" fmla="*/ 36 w 106"/>
                  <a:gd name="T39" fmla="*/ 116 h 166"/>
                  <a:gd name="T40" fmla="*/ 53 w 106"/>
                  <a:gd name="T41" fmla="*/ 99 h 166"/>
                  <a:gd name="T42" fmla="*/ 71 w 106"/>
                  <a:gd name="T43" fmla="*/ 116 h 166"/>
                  <a:gd name="T44" fmla="*/ 53 w 106"/>
                  <a:gd name="T45" fmla="*/ 13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66">
                    <a:moveTo>
                      <a:pt x="105" y="161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47"/>
                      <a:pt x="65" y="43"/>
                      <a:pt x="67" y="41"/>
                    </a:cubicBezTo>
                    <a:cubicBezTo>
                      <a:pt x="67" y="41"/>
                      <a:pt x="77" y="33"/>
                      <a:pt x="77" y="23"/>
                    </a:cubicBezTo>
                    <a:cubicBezTo>
                      <a:pt x="77" y="10"/>
                      <a:pt x="66" y="0"/>
                      <a:pt x="53" y="0"/>
                    </a:cubicBezTo>
                    <a:cubicBezTo>
                      <a:pt x="40" y="0"/>
                      <a:pt x="30" y="10"/>
                      <a:pt x="30" y="23"/>
                    </a:cubicBezTo>
                    <a:cubicBezTo>
                      <a:pt x="30" y="33"/>
                      <a:pt x="39" y="41"/>
                      <a:pt x="39" y="41"/>
                    </a:cubicBezTo>
                    <a:cubicBezTo>
                      <a:pt x="42" y="43"/>
                      <a:pt x="43" y="47"/>
                      <a:pt x="42" y="50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4"/>
                      <a:pt x="2" y="166"/>
                      <a:pt x="5" y="165"/>
                    </a:cubicBezTo>
                    <a:cubicBezTo>
                      <a:pt x="5" y="165"/>
                      <a:pt x="34" y="152"/>
                      <a:pt x="53" y="152"/>
                    </a:cubicBezTo>
                    <a:cubicBezTo>
                      <a:pt x="73" y="152"/>
                      <a:pt x="102" y="165"/>
                      <a:pt x="102" y="165"/>
                    </a:cubicBezTo>
                    <a:cubicBezTo>
                      <a:pt x="105" y="166"/>
                      <a:pt x="106" y="164"/>
                      <a:pt x="105" y="161"/>
                    </a:cubicBezTo>
                    <a:close/>
                    <a:moveTo>
                      <a:pt x="53" y="68"/>
                    </a:moveTo>
                    <a:cubicBezTo>
                      <a:pt x="60" y="68"/>
                      <a:pt x="65" y="73"/>
                      <a:pt x="65" y="79"/>
                    </a:cubicBezTo>
                    <a:cubicBezTo>
                      <a:pt x="65" y="85"/>
                      <a:pt x="60" y="90"/>
                      <a:pt x="53" y="90"/>
                    </a:cubicBezTo>
                    <a:cubicBezTo>
                      <a:pt x="47" y="90"/>
                      <a:pt x="42" y="85"/>
                      <a:pt x="42" y="79"/>
                    </a:cubicBezTo>
                    <a:cubicBezTo>
                      <a:pt x="42" y="73"/>
                      <a:pt x="47" y="68"/>
                      <a:pt x="53" y="68"/>
                    </a:cubicBezTo>
                    <a:close/>
                    <a:moveTo>
                      <a:pt x="53" y="133"/>
                    </a:moveTo>
                    <a:cubicBezTo>
                      <a:pt x="44" y="133"/>
                      <a:pt x="36" y="126"/>
                      <a:pt x="36" y="116"/>
                    </a:cubicBezTo>
                    <a:cubicBezTo>
                      <a:pt x="36" y="106"/>
                      <a:pt x="44" y="99"/>
                      <a:pt x="53" y="99"/>
                    </a:cubicBezTo>
                    <a:cubicBezTo>
                      <a:pt x="63" y="99"/>
                      <a:pt x="71" y="106"/>
                      <a:pt x="71" y="116"/>
                    </a:cubicBezTo>
                    <a:cubicBezTo>
                      <a:pt x="71" y="126"/>
                      <a:pt x="63" y="133"/>
                      <a:pt x="53" y="13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1" name="Freeform 8"/>
              <p:cNvSpPr/>
              <p:nvPr/>
            </p:nvSpPr>
            <p:spPr bwMode="auto">
              <a:xfrm>
                <a:off x="755576" y="4673601"/>
                <a:ext cx="42863" cy="149225"/>
              </a:xfrm>
              <a:custGeom>
                <a:avLst/>
                <a:gdLst>
                  <a:gd name="T0" fmla="*/ 2147483646 w 30"/>
                  <a:gd name="T1" fmla="*/ 2147483646 h 106"/>
                  <a:gd name="T2" fmla="*/ 0 w 30"/>
                  <a:gd name="T3" fmla="*/ 2147483646 h 106"/>
                  <a:gd name="T4" fmla="*/ 2147483646 w 30"/>
                  <a:gd name="T5" fmla="*/ 2147483646 h 106"/>
                  <a:gd name="T6" fmla="*/ 2147483646 w 30"/>
                  <a:gd name="T7" fmla="*/ 2147483646 h 106"/>
                  <a:gd name="T8" fmla="*/ 2147483646 w 30"/>
                  <a:gd name="T9" fmla="*/ 2147483646 h 106"/>
                  <a:gd name="T10" fmla="*/ 2147483646 w 30"/>
                  <a:gd name="T11" fmla="*/ 2147483646 h 106"/>
                  <a:gd name="T12" fmla="*/ 2147483646 w 30"/>
                  <a:gd name="T13" fmla="*/ 2147483646 h 106"/>
                  <a:gd name="T14" fmla="*/ 2147483646 w 30"/>
                  <a:gd name="T15" fmla="*/ 2147483646 h 106"/>
                  <a:gd name="T16" fmla="*/ 2147483646 w 30"/>
                  <a:gd name="T17" fmla="*/ 2147483646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" h="106">
                    <a:moveTo>
                      <a:pt x="20" y="2"/>
                    </a:moveTo>
                    <a:cubicBezTo>
                      <a:pt x="6" y="15"/>
                      <a:pt x="0" y="32"/>
                      <a:pt x="0" y="50"/>
                    </a:cubicBezTo>
                    <a:cubicBezTo>
                      <a:pt x="0" y="69"/>
                      <a:pt x="8" y="89"/>
                      <a:pt x="23" y="104"/>
                    </a:cubicBezTo>
                    <a:cubicBezTo>
                      <a:pt x="24" y="106"/>
                      <a:pt x="27" y="106"/>
                      <a:pt x="28" y="104"/>
                    </a:cubicBezTo>
                    <a:cubicBezTo>
                      <a:pt x="30" y="103"/>
                      <a:pt x="30" y="100"/>
                      <a:pt x="28" y="99"/>
                    </a:cubicBezTo>
                    <a:cubicBezTo>
                      <a:pt x="15" y="85"/>
                      <a:pt x="8" y="67"/>
                      <a:pt x="8" y="50"/>
                    </a:cubicBezTo>
                    <a:cubicBezTo>
                      <a:pt x="8" y="34"/>
                      <a:pt x="13" y="19"/>
                      <a:pt x="25" y="7"/>
                    </a:cubicBezTo>
                    <a:cubicBezTo>
                      <a:pt x="27" y="6"/>
                      <a:pt x="27" y="3"/>
                      <a:pt x="25" y="2"/>
                    </a:cubicBezTo>
                    <a:cubicBezTo>
                      <a:pt x="24" y="0"/>
                      <a:pt x="21" y="0"/>
                      <a:pt x="2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9"/>
              <p:cNvSpPr/>
              <p:nvPr/>
            </p:nvSpPr>
            <p:spPr bwMode="auto">
              <a:xfrm>
                <a:off x="787326" y="4684713"/>
                <a:ext cx="38100" cy="128588"/>
              </a:xfrm>
              <a:custGeom>
                <a:avLst/>
                <a:gdLst>
                  <a:gd name="T0" fmla="*/ 2147483646 w 27"/>
                  <a:gd name="T1" fmla="*/ 2147483646 h 92"/>
                  <a:gd name="T2" fmla="*/ 0 w 27"/>
                  <a:gd name="T3" fmla="*/ 2147483646 h 92"/>
                  <a:gd name="T4" fmla="*/ 2147483646 w 27"/>
                  <a:gd name="T5" fmla="*/ 2147483646 h 92"/>
                  <a:gd name="T6" fmla="*/ 2147483646 w 27"/>
                  <a:gd name="T7" fmla="*/ 2147483646 h 92"/>
                  <a:gd name="T8" fmla="*/ 2147483646 w 27"/>
                  <a:gd name="T9" fmla="*/ 2147483646 h 92"/>
                  <a:gd name="T10" fmla="*/ 2147483646 w 27"/>
                  <a:gd name="T11" fmla="*/ 2147483646 h 92"/>
                  <a:gd name="T12" fmla="*/ 2147483646 w 27"/>
                  <a:gd name="T13" fmla="*/ 2147483646 h 92"/>
                  <a:gd name="T14" fmla="*/ 2147483646 w 27"/>
                  <a:gd name="T15" fmla="*/ 2147483646 h 92"/>
                  <a:gd name="T16" fmla="*/ 2147483646 w 27"/>
                  <a:gd name="T17" fmla="*/ 2147483646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17" y="2"/>
                    </a:moveTo>
                    <a:cubicBezTo>
                      <a:pt x="6" y="13"/>
                      <a:pt x="0" y="28"/>
                      <a:pt x="0" y="43"/>
                    </a:cubicBezTo>
                    <a:cubicBezTo>
                      <a:pt x="0" y="60"/>
                      <a:pt x="7" y="77"/>
                      <a:pt x="20" y="90"/>
                    </a:cubicBezTo>
                    <a:cubicBezTo>
                      <a:pt x="22" y="92"/>
                      <a:pt x="24" y="92"/>
                      <a:pt x="26" y="90"/>
                    </a:cubicBezTo>
                    <a:cubicBezTo>
                      <a:pt x="27" y="89"/>
                      <a:pt x="27" y="86"/>
                      <a:pt x="26" y="85"/>
                    </a:cubicBezTo>
                    <a:cubicBezTo>
                      <a:pt x="14" y="73"/>
                      <a:pt x="8" y="58"/>
                      <a:pt x="8" y="43"/>
                    </a:cubicBezTo>
                    <a:cubicBezTo>
                      <a:pt x="8" y="30"/>
                      <a:pt x="13" y="17"/>
                      <a:pt x="23" y="7"/>
                    </a:cubicBezTo>
                    <a:cubicBezTo>
                      <a:pt x="25" y="6"/>
                      <a:pt x="25" y="3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0"/>
              <p:cNvSpPr/>
              <p:nvPr/>
            </p:nvSpPr>
            <p:spPr bwMode="auto">
              <a:xfrm>
                <a:off x="822251" y="4694238"/>
                <a:ext cx="33338" cy="109538"/>
              </a:xfrm>
              <a:custGeom>
                <a:avLst/>
                <a:gdLst>
                  <a:gd name="T0" fmla="*/ 2147483646 w 24"/>
                  <a:gd name="T1" fmla="*/ 2147483646 h 78"/>
                  <a:gd name="T2" fmla="*/ 0 w 24"/>
                  <a:gd name="T3" fmla="*/ 2147483646 h 78"/>
                  <a:gd name="T4" fmla="*/ 2147483646 w 24"/>
                  <a:gd name="T5" fmla="*/ 2147483646 h 78"/>
                  <a:gd name="T6" fmla="*/ 2147483646 w 24"/>
                  <a:gd name="T7" fmla="*/ 2147483646 h 78"/>
                  <a:gd name="T8" fmla="*/ 2147483646 w 24"/>
                  <a:gd name="T9" fmla="*/ 2147483646 h 78"/>
                  <a:gd name="T10" fmla="*/ 2147483646 w 24"/>
                  <a:gd name="T11" fmla="*/ 2147483646 h 78"/>
                  <a:gd name="T12" fmla="*/ 2147483646 w 24"/>
                  <a:gd name="T13" fmla="*/ 2147483646 h 78"/>
                  <a:gd name="T14" fmla="*/ 2147483646 w 24"/>
                  <a:gd name="T15" fmla="*/ 2147483646 h 78"/>
                  <a:gd name="T16" fmla="*/ 2147483646 w 24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78">
                    <a:moveTo>
                      <a:pt x="14" y="2"/>
                    </a:moveTo>
                    <a:cubicBezTo>
                      <a:pt x="5" y="11"/>
                      <a:pt x="0" y="24"/>
                      <a:pt x="0" y="37"/>
                    </a:cubicBezTo>
                    <a:cubicBezTo>
                      <a:pt x="0" y="51"/>
                      <a:pt x="6" y="65"/>
                      <a:pt x="17" y="76"/>
                    </a:cubicBezTo>
                    <a:cubicBezTo>
                      <a:pt x="18" y="78"/>
                      <a:pt x="21" y="78"/>
                      <a:pt x="22" y="76"/>
                    </a:cubicBezTo>
                    <a:cubicBezTo>
                      <a:pt x="24" y="75"/>
                      <a:pt x="24" y="72"/>
                      <a:pt x="22" y="71"/>
                    </a:cubicBezTo>
                    <a:cubicBezTo>
                      <a:pt x="13" y="61"/>
                      <a:pt x="8" y="49"/>
                      <a:pt x="8" y="37"/>
                    </a:cubicBezTo>
                    <a:cubicBezTo>
                      <a:pt x="8" y="26"/>
                      <a:pt x="12" y="15"/>
                      <a:pt x="20" y="7"/>
                    </a:cubicBezTo>
                    <a:cubicBezTo>
                      <a:pt x="21" y="6"/>
                      <a:pt x="21" y="3"/>
                      <a:pt x="20" y="2"/>
                    </a:cubicBezTo>
                    <a:cubicBezTo>
                      <a:pt x="18" y="0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11"/>
              <p:cNvSpPr/>
              <p:nvPr/>
            </p:nvSpPr>
            <p:spPr bwMode="auto">
              <a:xfrm>
                <a:off x="855588" y="4703763"/>
                <a:ext cx="28575" cy="90488"/>
              </a:xfrm>
              <a:custGeom>
                <a:avLst/>
                <a:gdLst>
                  <a:gd name="T0" fmla="*/ 2147483646 w 20"/>
                  <a:gd name="T1" fmla="*/ 2147483646 h 64"/>
                  <a:gd name="T2" fmla="*/ 0 w 20"/>
                  <a:gd name="T3" fmla="*/ 2147483646 h 64"/>
                  <a:gd name="T4" fmla="*/ 2147483646 w 20"/>
                  <a:gd name="T5" fmla="*/ 2147483646 h 64"/>
                  <a:gd name="T6" fmla="*/ 2147483646 w 20"/>
                  <a:gd name="T7" fmla="*/ 2147483646 h 64"/>
                  <a:gd name="T8" fmla="*/ 2147483646 w 20"/>
                  <a:gd name="T9" fmla="*/ 2147483646 h 64"/>
                  <a:gd name="T10" fmla="*/ 2147483646 w 20"/>
                  <a:gd name="T11" fmla="*/ 2147483646 h 64"/>
                  <a:gd name="T12" fmla="*/ 2147483646 w 20"/>
                  <a:gd name="T13" fmla="*/ 2147483646 h 64"/>
                  <a:gd name="T14" fmla="*/ 2147483646 w 20"/>
                  <a:gd name="T15" fmla="*/ 2147483646 h 64"/>
                  <a:gd name="T16" fmla="*/ 2147483646 w 20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" h="64">
                    <a:moveTo>
                      <a:pt x="11" y="2"/>
                    </a:moveTo>
                    <a:cubicBezTo>
                      <a:pt x="3" y="9"/>
                      <a:pt x="0" y="20"/>
                      <a:pt x="0" y="30"/>
                    </a:cubicBezTo>
                    <a:cubicBezTo>
                      <a:pt x="0" y="42"/>
                      <a:pt x="4" y="53"/>
                      <a:pt x="13" y="62"/>
                    </a:cubicBezTo>
                    <a:cubicBezTo>
                      <a:pt x="15" y="64"/>
                      <a:pt x="17" y="64"/>
                      <a:pt x="19" y="62"/>
                    </a:cubicBezTo>
                    <a:cubicBezTo>
                      <a:pt x="20" y="61"/>
                      <a:pt x="20" y="58"/>
                      <a:pt x="19" y="57"/>
                    </a:cubicBezTo>
                    <a:cubicBezTo>
                      <a:pt x="11" y="49"/>
                      <a:pt x="7" y="40"/>
                      <a:pt x="7" y="30"/>
                    </a:cubicBezTo>
                    <a:cubicBezTo>
                      <a:pt x="7" y="22"/>
                      <a:pt x="10" y="13"/>
                      <a:pt x="17" y="7"/>
                    </a:cubicBezTo>
                    <a:cubicBezTo>
                      <a:pt x="18" y="6"/>
                      <a:pt x="18" y="3"/>
                      <a:pt x="17" y="2"/>
                    </a:cubicBezTo>
                    <a:cubicBezTo>
                      <a:pt x="15" y="0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12"/>
              <p:cNvSpPr/>
              <p:nvPr/>
            </p:nvSpPr>
            <p:spPr bwMode="auto">
              <a:xfrm>
                <a:off x="965126" y="4606926"/>
                <a:ext cx="111125" cy="104775"/>
              </a:xfrm>
              <a:custGeom>
                <a:avLst/>
                <a:gdLst>
                  <a:gd name="T0" fmla="*/ 2147483646 w 79"/>
                  <a:gd name="T1" fmla="*/ 2147483646 h 74"/>
                  <a:gd name="T2" fmla="*/ 2147483646 w 79"/>
                  <a:gd name="T3" fmla="*/ 2147483646 h 74"/>
                  <a:gd name="T4" fmla="*/ 2147483646 w 79"/>
                  <a:gd name="T5" fmla="*/ 0 h 74"/>
                  <a:gd name="T6" fmla="*/ 0 w 79"/>
                  <a:gd name="T7" fmla="*/ 2147483646 h 74"/>
                  <a:gd name="T8" fmla="*/ 2147483646 w 79"/>
                  <a:gd name="T9" fmla="*/ 2147483646 h 74"/>
                  <a:gd name="T10" fmla="*/ 2147483646 w 79"/>
                  <a:gd name="T11" fmla="*/ 2147483646 h 74"/>
                  <a:gd name="T12" fmla="*/ 2147483646 w 79"/>
                  <a:gd name="T13" fmla="*/ 2147483646 h 74"/>
                  <a:gd name="T14" fmla="*/ 2147483646 w 79"/>
                  <a:gd name="T15" fmla="*/ 2147483646 h 74"/>
                  <a:gd name="T16" fmla="*/ 2147483646 w 79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4">
                    <a:moveTo>
                      <a:pt x="79" y="70"/>
                    </a:moveTo>
                    <a:cubicBezTo>
                      <a:pt x="79" y="51"/>
                      <a:pt x="71" y="34"/>
                      <a:pt x="59" y="22"/>
                    </a:cubicBezTo>
                    <a:cubicBezTo>
                      <a:pt x="45" y="8"/>
                      <a:pt x="26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3" y="7"/>
                      <a:pt x="41" y="15"/>
                      <a:pt x="53" y="27"/>
                    </a:cubicBezTo>
                    <a:cubicBezTo>
                      <a:pt x="64" y="39"/>
                      <a:pt x="71" y="53"/>
                      <a:pt x="71" y="70"/>
                    </a:cubicBezTo>
                    <a:cubicBezTo>
                      <a:pt x="71" y="72"/>
                      <a:pt x="73" y="74"/>
                      <a:pt x="75" y="74"/>
                    </a:cubicBezTo>
                    <a:cubicBezTo>
                      <a:pt x="77" y="74"/>
                      <a:pt x="79" y="72"/>
                      <a:pt x="79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13"/>
              <p:cNvSpPr/>
              <p:nvPr/>
            </p:nvSpPr>
            <p:spPr bwMode="auto">
              <a:xfrm>
                <a:off x="952426" y="4633913"/>
                <a:ext cx="95250" cy="90488"/>
              </a:xfrm>
              <a:custGeom>
                <a:avLst/>
                <a:gdLst>
                  <a:gd name="T0" fmla="*/ 2147483646 w 68"/>
                  <a:gd name="T1" fmla="*/ 2147483646 h 65"/>
                  <a:gd name="T2" fmla="*/ 2147483646 w 68"/>
                  <a:gd name="T3" fmla="*/ 2147483646 h 65"/>
                  <a:gd name="T4" fmla="*/ 2147483646 w 68"/>
                  <a:gd name="T5" fmla="*/ 0 h 65"/>
                  <a:gd name="T6" fmla="*/ 0 w 68"/>
                  <a:gd name="T7" fmla="*/ 2147483646 h 65"/>
                  <a:gd name="T8" fmla="*/ 2147483646 w 68"/>
                  <a:gd name="T9" fmla="*/ 2147483646 h 65"/>
                  <a:gd name="T10" fmla="*/ 2147483646 w 68"/>
                  <a:gd name="T11" fmla="*/ 2147483646 h 65"/>
                  <a:gd name="T12" fmla="*/ 2147483646 w 68"/>
                  <a:gd name="T13" fmla="*/ 2147483646 h 65"/>
                  <a:gd name="T14" fmla="*/ 2147483646 w 68"/>
                  <a:gd name="T15" fmla="*/ 2147483646 h 65"/>
                  <a:gd name="T16" fmla="*/ 2147483646 w 68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65">
                    <a:moveTo>
                      <a:pt x="68" y="61"/>
                    </a:moveTo>
                    <a:cubicBezTo>
                      <a:pt x="68" y="45"/>
                      <a:pt x="62" y="30"/>
                      <a:pt x="51" y="19"/>
                    </a:cubicBezTo>
                    <a:cubicBezTo>
                      <a:pt x="39" y="7"/>
                      <a:pt x="22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0" y="8"/>
                      <a:pt x="35" y="14"/>
                      <a:pt x="45" y="25"/>
                    </a:cubicBezTo>
                    <a:cubicBezTo>
                      <a:pt x="55" y="34"/>
                      <a:pt x="60" y="47"/>
                      <a:pt x="60" y="61"/>
                    </a:cubicBezTo>
                    <a:cubicBezTo>
                      <a:pt x="60" y="63"/>
                      <a:pt x="62" y="65"/>
                      <a:pt x="64" y="65"/>
                    </a:cubicBezTo>
                    <a:cubicBezTo>
                      <a:pt x="67" y="65"/>
                      <a:pt x="68" y="63"/>
                      <a:pt x="6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4"/>
              <p:cNvSpPr/>
              <p:nvPr/>
            </p:nvSpPr>
            <p:spPr bwMode="auto">
              <a:xfrm>
                <a:off x="938138" y="4660901"/>
                <a:ext cx="84138" cy="76200"/>
              </a:xfrm>
              <a:custGeom>
                <a:avLst/>
                <a:gdLst>
                  <a:gd name="T0" fmla="*/ 2147483646 w 59"/>
                  <a:gd name="T1" fmla="*/ 2147483646 h 55"/>
                  <a:gd name="T2" fmla="*/ 2147483646 w 59"/>
                  <a:gd name="T3" fmla="*/ 2147483646 h 55"/>
                  <a:gd name="T4" fmla="*/ 2147483646 w 59"/>
                  <a:gd name="T5" fmla="*/ 0 h 55"/>
                  <a:gd name="T6" fmla="*/ 0 w 59"/>
                  <a:gd name="T7" fmla="*/ 2147483646 h 55"/>
                  <a:gd name="T8" fmla="*/ 2147483646 w 59"/>
                  <a:gd name="T9" fmla="*/ 2147483646 h 55"/>
                  <a:gd name="T10" fmla="*/ 2147483646 w 59"/>
                  <a:gd name="T11" fmla="*/ 2147483646 h 55"/>
                  <a:gd name="T12" fmla="*/ 2147483646 w 59"/>
                  <a:gd name="T13" fmla="*/ 2147483646 h 55"/>
                  <a:gd name="T14" fmla="*/ 2147483646 w 59"/>
                  <a:gd name="T15" fmla="*/ 2147483646 h 55"/>
                  <a:gd name="T16" fmla="*/ 2147483646 w 59"/>
                  <a:gd name="T17" fmla="*/ 2147483646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55">
                    <a:moveTo>
                      <a:pt x="59" y="52"/>
                    </a:moveTo>
                    <a:cubicBezTo>
                      <a:pt x="59" y="38"/>
                      <a:pt x="53" y="26"/>
                      <a:pt x="44" y="16"/>
                    </a:cubicBezTo>
                    <a:cubicBezTo>
                      <a:pt x="34" y="7"/>
                      <a:pt x="20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30" y="13"/>
                      <a:pt x="38" y="22"/>
                    </a:cubicBezTo>
                    <a:cubicBezTo>
                      <a:pt x="46" y="30"/>
                      <a:pt x="51" y="40"/>
                      <a:pt x="51" y="52"/>
                    </a:cubicBezTo>
                    <a:cubicBezTo>
                      <a:pt x="51" y="54"/>
                      <a:pt x="52" y="55"/>
                      <a:pt x="55" y="55"/>
                    </a:cubicBezTo>
                    <a:cubicBezTo>
                      <a:pt x="57" y="55"/>
                      <a:pt x="59" y="54"/>
                      <a:pt x="5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5"/>
              <p:cNvSpPr/>
              <p:nvPr/>
            </p:nvSpPr>
            <p:spPr bwMode="auto">
              <a:xfrm>
                <a:off x="925438" y="4687888"/>
                <a:ext cx="68263" cy="63500"/>
              </a:xfrm>
              <a:custGeom>
                <a:avLst/>
                <a:gdLst>
                  <a:gd name="T0" fmla="*/ 2147483646 w 48"/>
                  <a:gd name="T1" fmla="*/ 2147483646 h 45"/>
                  <a:gd name="T2" fmla="*/ 2147483646 w 48"/>
                  <a:gd name="T3" fmla="*/ 2147483646 h 45"/>
                  <a:gd name="T4" fmla="*/ 2147483646 w 48"/>
                  <a:gd name="T5" fmla="*/ 0 h 45"/>
                  <a:gd name="T6" fmla="*/ 0 w 48"/>
                  <a:gd name="T7" fmla="*/ 2147483646 h 45"/>
                  <a:gd name="T8" fmla="*/ 2147483646 w 48"/>
                  <a:gd name="T9" fmla="*/ 2147483646 h 45"/>
                  <a:gd name="T10" fmla="*/ 2147483646 w 48"/>
                  <a:gd name="T11" fmla="*/ 2147483646 h 45"/>
                  <a:gd name="T12" fmla="*/ 2147483646 w 48"/>
                  <a:gd name="T13" fmla="*/ 2147483646 h 45"/>
                  <a:gd name="T14" fmla="*/ 2147483646 w 48"/>
                  <a:gd name="T15" fmla="*/ 2147483646 h 45"/>
                  <a:gd name="T16" fmla="*/ 2147483646 w 48"/>
                  <a:gd name="T17" fmla="*/ 2147483646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48" y="41"/>
                    </a:moveTo>
                    <a:cubicBezTo>
                      <a:pt x="48" y="30"/>
                      <a:pt x="43" y="20"/>
                      <a:pt x="36" y="13"/>
                    </a:cubicBezTo>
                    <a:cubicBezTo>
                      <a:pt x="28" y="5"/>
                      <a:pt x="1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4" y="7"/>
                      <a:pt x="24" y="12"/>
                      <a:pt x="30" y="18"/>
                    </a:cubicBezTo>
                    <a:cubicBezTo>
                      <a:pt x="36" y="24"/>
                      <a:pt x="40" y="32"/>
                      <a:pt x="40" y="41"/>
                    </a:cubicBezTo>
                    <a:cubicBezTo>
                      <a:pt x="40" y="44"/>
                      <a:pt x="42" y="45"/>
                      <a:pt x="44" y="45"/>
                    </a:cubicBezTo>
                    <a:cubicBezTo>
                      <a:pt x="46" y="45"/>
                      <a:pt x="48" y="44"/>
                      <a:pt x="4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34299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4486" y="4919860"/>
              <a:ext cx="80938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408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555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2379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777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圆角矩形 1"/>
          <p:cNvSpPr/>
          <p:nvPr userDrawn="1"/>
        </p:nvSpPr>
        <p:spPr>
          <a:xfrm>
            <a:off x="439738" y="4516438"/>
            <a:ext cx="8501062" cy="466725"/>
          </a:xfrm>
          <a:custGeom>
            <a:avLst/>
            <a:gdLst/>
            <a:ahLst/>
            <a:cxnLst/>
            <a:rect l="l" t="t" r="r" b="b"/>
            <a:pathLst>
              <a:path w="8501714" h="467196">
                <a:moveTo>
                  <a:pt x="643538" y="0"/>
                </a:moveTo>
                <a:lnTo>
                  <a:pt x="8501714" y="0"/>
                </a:lnTo>
                <a:lnTo>
                  <a:pt x="8501714" y="125547"/>
                </a:lnTo>
                <a:cubicBezTo>
                  <a:pt x="8501714" y="314235"/>
                  <a:pt x="8348753" y="467196"/>
                  <a:pt x="8160065" y="467196"/>
                </a:cubicBezTo>
                <a:lnTo>
                  <a:pt x="1255955" y="460847"/>
                </a:lnTo>
                <a:cubicBezTo>
                  <a:pt x="1001956" y="441797"/>
                  <a:pt x="738430" y="508472"/>
                  <a:pt x="751130" y="317971"/>
                </a:cubicBezTo>
                <a:cubicBezTo>
                  <a:pt x="750130" y="246844"/>
                  <a:pt x="749129" y="175718"/>
                  <a:pt x="748129" y="104591"/>
                </a:cubicBezTo>
                <a:cubicBezTo>
                  <a:pt x="748129" y="46827"/>
                  <a:pt x="701302" y="0"/>
                  <a:pt x="643538" y="0"/>
                </a:cubicBezTo>
                <a:close/>
                <a:moveTo>
                  <a:pt x="0" y="0"/>
                </a:moveTo>
                <a:lnTo>
                  <a:pt x="643538" y="0"/>
                </a:lnTo>
                <a:lnTo>
                  <a:pt x="130417" y="2059"/>
                </a:lnTo>
                <a:cubicBezTo>
                  <a:pt x="80456" y="3942"/>
                  <a:pt x="37271" y="3506"/>
                  <a:pt x="0" y="0"/>
                </a:cubicBezTo>
                <a:close/>
              </a:path>
            </a:pathLst>
          </a:custGeom>
          <a:solidFill>
            <a:srgbClr val="AE994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0E1E96-6B20-422E-A6D0-59BACF97743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062A13-365E-486E-A585-9B92ACDEB698}" type="slidenum">
              <a:rPr lang="zh-CN" altLang="en-US"/>
            </a:fld>
            <a:endParaRPr lang="zh-CN" altLang="en-US"/>
          </a:p>
        </p:txBody>
      </p:sp>
      <p:sp>
        <p:nvSpPr>
          <p:cNvPr id="9" name="圆角矩形 1"/>
          <p:cNvSpPr/>
          <p:nvPr userDrawn="1"/>
        </p:nvSpPr>
        <p:spPr>
          <a:xfrm>
            <a:off x="203200" y="160338"/>
            <a:ext cx="8737600" cy="4822825"/>
          </a:xfrm>
          <a:custGeom>
            <a:avLst/>
            <a:gdLst>
              <a:gd name="connsiteX0" fmla="*/ 341649 w 8738417"/>
              <a:gd name="connsiteY0" fmla="*/ 0 h 4822824"/>
              <a:gd name="connsiteX1" fmla="*/ 8396768 w 8738417"/>
              <a:gd name="connsiteY1" fmla="*/ 0 h 4822824"/>
              <a:gd name="connsiteX2" fmla="*/ 8738417 w 8738417"/>
              <a:gd name="connsiteY2" fmla="*/ 341649 h 4822824"/>
              <a:gd name="connsiteX3" fmla="*/ 8738417 w 8738417"/>
              <a:gd name="connsiteY3" fmla="*/ 4481175 h 4822824"/>
              <a:gd name="connsiteX4" fmla="*/ 8396768 w 8738417"/>
              <a:gd name="connsiteY4" fmla="*/ 4822824 h 4822824"/>
              <a:gd name="connsiteX5" fmla="*/ 984832 w 8738417"/>
              <a:gd name="connsiteY5" fmla="*/ 4822824 h 4822824"/>
              <a:gd name="connsiteX6" fmla="*/ 984832 w 8738417"/>
              <a:gd name="connsiteY6" fmla="*/ 4460219 h 4822824"/>
              <a:gd name="connsiteX7" fmla="*/ 880241 w 8738417"/>
              <a:gd name="connsiteY7" fmla="*/ 4355628 h 4822824"/>
              <a:gd name="connsiteX8" fmla="*/ 0 w 8738417"/>
              <a:gd name="connsiteY8" fmla="*/ 4355628 h 4822824"/>
              <a:gd name="connsiteX9" fmla="*/ 408 w 8738417"/>
              <a:gd name="connsiteY9" fmla="*/ 3998912 h 4822824"/>
              <a:gd name="connsiteX10" fmla="*/ 0 w 8738417"/>
              <a:gd name="connsiteY10" fmla="*/ 341649 h 4822824"/>
              <a:gd name="connsiteX11" fmla="*/ 341649 w 8738417"/>
              <a:gd name="connsiteY11" fmla="*/ 0 h 4822824"/>
              <a:gd name="connsiteX0-1" fmla="*/ 341649 w 8738417"/>
              <a:gd name="connsiteY0-2" fmla="*/ 0 h 4822824"/>
              <a:gd name="connsiteX1-3" fmla="*/ 8396768 w 8738417"/>
              <a:gd name="connsiteY1-4" fmla="*/ 0 h 4822824"/>
              <a:gd name="connsiteX2-5" fmla="*/ 8738417 w 8738417"/>
              <a:gd name="connsiteY2-6" fmla="*/ 341649 h 4822824"/>
              <a:gd name="connsiteX3-7" fmla="*/ 8738417 w 8738417"/>
              <a:gd name="connsiteY3-8" fmla="*/ 4481175 h 4822824"/>
              <a:gd name="connsiteX4-9" fmla="*/ 8396768 w 8738417"/>
              <a:gd name="connsiteY4-10" fmla="*/ 4822824 h 4822824"/>
              <a:gd name="connsiteX5-11" fmla="*/ 984832 w 8738417"/>
              <a:gd name="connsiteY5-12" fmla="*/ 4822824 h 4822824"/>
              <a:gd name="connsiteX6-13" fmla="*/ 984832 w 8738417"/>
              <a:gd name="connsiteY6-14" fmla="*/ 4460219 h 4822824"/>
              <a:gd name="connsiteX7-15" fmla="*/ 880241 w 8738417"/>
              <a:gd name="connsiteY7-16" fmla="*/ 4355628 h 4822824"/>
              <a:gd name="connsiteX8-17" fmla="*/ 381408 w 8738417"/>
              <a:gd name="connsiteY8-18" fmla="*/ 4348162 h 4822824"/>
              <a:gd name="connsiteX9-19" fmla="*/ 0 w 8738417"/>
              <a:gd name="connsiteY9-20" fmla="*/ 4355628 h 4822824"/>
              <a:gd name="connsiteX10-21" fmla="*/ 408 w 8738417"/>
              <a:gd name="connsiteY10-22" fmla="*/ 3998912 h 4822824"/>
              <a:gd name="connsiteX11-23" fmla="*/ 0 w 8738417"/>
              <a:gd name="connsiteY11-24" fmla="*/ 341649 h 4822824"/>
              <a:gd name="connsiteX12" fmla="*/ 341649 w 8738417"/>
              <a:gd name="connsiteY12" fmla="*/ 0 h 4822824"/>
              <a:gd name="connsiteX0-25" fmla="*/ 341649 w 8738417"/>
              <a:gd name="connsiteY0-26" fmla="*/ 0 h 4822824"/>
              <a:gd name="connsiteX1-27" fmla="*/ 8396768 w 8738417"/>
              <a:gd name="connsiteY1-28" fmla="*/ 0 h 4822824"/>
              <a:gd name="connsiteX2-29" fmla="*/ 8738417 w 8738417"/>
              <a:gd name="connsiteY2-30" fmla="*/ 341649 h 4822824"/>
              <a:gd name="connsiteX3-31" fmla="*/ 8738417 w 8738417"/>
              <a:gd name="connsiteY3-32" fmla="*/ 4481175 h 4822824"/>
              <a:gd name="connsiteX4-33" fmla="*/ 8396768 w 8738417"/>
              <a:gd name="connsiteY4-34" fmla="*/ 4822824 h 4822824"/>
              <a:gd name="connsiteX5-35" fmla="*/ 984832 w 8738417"/>
              <a:gd name="connsiteY5-36" fmla="*/ 4822824 h 4822824"/>
              <a:gd name="connsiteX6-37" fmla="*/ 984832 w 8738417"/>
              <a:gd name="connsiteY6-38" fmla="*/ 4460219 h 4822824"/>
              <a:gd name="connsiteX7-39" fmla="*/ 880241 w 8738417"/>
              <a:gd name="connsiteY7-40" fmla="*/ 4355628 h 4822824"/>
              <a:gd name="connsiteX8-41" fmla="*/ 381408 w 8738417"/>
              <a:gd name="connsiteY8-42" fmla="*/ 4348162 h 4822824"/>
              <a:gd name="connsiteX9-43" fmla="*/ 408 w 8738417"/>
              <a:gd name="connsiteY9-44" fmla="*/ 3998912 h 4822824"/>
              <a:gd name="connsiteX10-45" fmla="*/ 0 w 8738417"/>
              <a:gd name="connsiteY10-46" fmla="*/ 341649 h 4822824"/>
              <a:gd name="connsiteX11-47" fmla="*/ 341649 w 8738417"/>
              <a:gd name="connsiteY11-48" fmla="*/ 0 h 4822824"/>
              <a:gd name="connsiteX0-49" fmla="*/ 341649 w 8738417"/>
              <a:gd name="connsiteY0-50" fmla="*/ 0 h 4822824"/>
              <a:gd name="connsiteX1-51" fmla="*/ 8396768 w 8738417"/>
              <a:gd name="connsiteY1-52" fmla="*/ 0 h 4822824"/>
              <a:gd name="connsiteX2-53" fmla="*/ 8738417 w 8738417"/>
              <a:gd name="connsiteY2-54" fmla="*/ 341649 h 4822824"/>
              <a:gd name="connsiteX3-55" fmla="*/ 8738417 w 8738417"/>
              <a:gd name="connsiteY3-56" fmla="*/ 4481175 h 4822824"/>
              <a:gd name="connsiteX4-57" fmla="*/ 8396768 w 8738417"/>
              <a:gd name="connsiteY4-58" fmla="*/ 4822824 h 4822824"/>
              <a:gd name="connsiteX5-59" fmla="*/ 984832 w 8738417"/>
              <a:gd name="connsiteY5-60" fmla="*/ 4822824 h 4822824"/>
              <a:gd name="connsiteX6-61" fmla="*/ 984832 w 8738417"/>
              <a:gd name="connsiteY6-62" fmla="*/ 4460219 h 4822824"/>
              <a:gd name="connsiteX7-63" fmla="*/ 880241 w 8738417"/>
              <a:gd name="connsiteY7-64" fmla="*/ 4355628 h 4822824"/>
              <a:gd name="connsiteX8-65" fmla="*/ 367120 w 8738417"/>
              <a:gd name="connsiteY8-66" fmla="*/ 4367212 h 4822824"/>
              <a:gd name="connsiteX9-67" fmla="*/ 408 w 8738417"/>
              <a:gd name="connsiteY9-68" fmla="*/ 3998912 h 4822824"/>
              <a:gd name="connsiteX10-69" fmla="*/ 0 w 8738417"/>
              <a:gd name="connsiteY10-70" fmla="*/ 341649 h 4822824"/>
              <a:gd name="connsiteX11-71" fmla="*/ 341649 w 8738417"/>
              <a:gd name="connsiteY11-72" fmla="*/ 0 h 4822824"/>
              <a:gd name="connsiteX0-73" fmla="*/ 341649 w 8738417"/>
              <a:gd name="connsiteY0-74" fmla="*/ 0 h 4822824"/>
              <a:gd name="connsiteX1-75" fmla="*/ 8396768 w 8738417"/>
              <a:gd name="connsiteY1-76" fmla="*/ 0 h 4822824"/>
              <a:gd name="connsiteX2-77" fmla="*/ 8738417 w 8738417"/>
              <a:gd name="connsiteY2-78" fmla="*/ 341649 h 4822824"/>
              <a:gd name="connsiteX3-79" fmla="*/ 8738417 w 8738417"/>
              <a:gd name="connsiteY3-80" fmla="*/ 4481175 h 4822824"/>
              <a:gd name="connsiteX4-81" fmla="*/ 8396768 w 8738417"/>
              <a:gd name="connsiteY4-82" fmla="*/ 4822824 h 4822824"/>
              <a:gd name="connsiteX5-83" fmla="*/ 984832 w 8738417"/>
              <a:gd name="connsiteY5-84" fmla="*/ 4822824 h 4822824"/>
              <a:gd name="connsiteX6-85" fmla="*/ 984832 w 8738417"/>
              <a:gd name="connsiteY6-86" fmla="*/ 4460219 h 4822824"/>
              <a:gd name="connsiteX7-87" fmla="*/ 880241 w 8738417"/>
              <a:gd name="connsiteY7-88" fmla="*/ 4355628 h 4822824"/>
              <a:gd name="connsiteX8-89" fmla="*/ 367120 w 8738417"/>
              <a:gd name="connsiteY8-90" fmla="*/ 4357687 h 4822824"/>
              <a:gd name="connsiteX9-91" fmla="*/ 408 w 8738417"/>
              <a:gd name="connsiteY9-92" fmla="*/ 3998912 h 4822824"/>
              <a:gd name="connsiteX10-93" fmla="*/ 0 w 8738417"/>
              <a:gd name="connsiteY10-94" fmla="*/ 341649 h 4822824"/>
              <a:gd name="connsiteX11-95" fmla="*/ 341649 w 8738417"/>
              <a:gd name="connsiteY11-96" fmla="*/ 0 h 4822824"/>
              <a:gd name="connsiteX0-97" fmla="*/ 341649 w 8738417"/>
              <a:gd name="connsiteY0-98" fmla="*/ 0 h 4822824"/>
              <a:gd name="connsiteX1-99" fmla="*/ 8396768 w 8738417"/>
              <a:gd name="connsiteY1-100" fmla="*/ 0 h 4822824"/>
              <a:gd name="connsiteX2-101" fmla="*/ 8738417 w 8738417"/>
              <a:gd name="connsiteY2-102" fmla="*/ 341649 h 4822824"/>
              <a:gd name="connsiteX3-103" fmla="*/ 8738417 w 8738417"/>
              <a:gd name="connsiteY3-104" fmla="*/ 4481175 h 4822824"/>
              <a:gd name="connsiteX4-105" fmla="*/ 8396768 w 8738417"/>
              <a:gd name="connsiteY4-106" fmla="*/ 4822824 h 4822824"/>
              <a:gd name="connsiteX5-107" fmla="*/ 984832 w 8738417"/>
              <a:gd name="connsiteY5-108" fmla="*/ 4822824 h 4822824"/>
              <a:gd name="connsiteX6-109" fmla="*/ 984832 w 8738417"/>
              <a:gd name="connsiteY6-110" fmla="*/ 4460219 h 4822824"/>
              <a:gd name="connsiteX7-111" fmla="*/ 880241 w 8738417"/>
              <a:gd name="connsiteY7-112" fmla="*/ 4355628 h 4822824"/>
              <a:gd name="connsiteX8-113" fmla="*/ 367120 w 8738417"/>
              <a:gd name="connsiteY8-114" fmla="*/ 4357687 h 4822824"/>
              <a:gd name="connsiteX9-115" fmla="*/ 408 w 8738417"/>
              <a:gd name="connsiteY9-116" fmla="*/ 3998912 h 4822824"/>
              <a:gd name="connsiteX10-117" fmla="*/ 0 w 8738417"/>
              <a:gd name="connsiteY10-118" fmla="*/ 341649 h 4822824"/>
              <a:gd name="connsiteX11-119" fmla="*/ 341649 w 8738417"/>
              <a:gd name="connsiteY11-120" fmla="*/ 0 h 4822824"/>
              <a:gd name="connsiteX0-121" fmla="*/ 341649 w 8738417"/>
              <a:gd name="connsiteY0-122" fmla="*/ 0 h 4822824"/>
              <a:gd name="connsiteX1-123" fmla="*/ 8396768 w 8738417"/>
              <a:gd name="connsiteY1-124" fmla="*/ 0 h 4822824"/>
              <a:gd name="connsiteX2-125" fmla="*/ 8738417 w 8738417"/>
              <a:gd name="connsiteY2-126" fmla="*/ 341649 h 4822824"/>
              <a:gd name="connsiteX3-127" fmla="*/ 8738417 w 8738417"/>
              <a:gd name="connsiteY3-128" fmla="*/ 4481175 h 4822824"/>
              <a:gd name="connsiteX4-129" fmla="*/ 8396768 w 8738417"/>
              <a:gd name="connsiteY4-130" fmla="*/ 4822824 h 4822824"/>
              <a:gd name="connsiteX5-131" fmla="*/ 984832 w 8738417"/>
              <a:gd name="connsiteY5-132" fmla="*/ 4822824 h 4822824"/>
              <a:gd name="connsiteX6-133" fmla="*/ 984832 w 8738417"/>
              <a:gd name="connsiteY6-134" fmla="*/ 4460219 h 4822824"/>
              <a:gd name="connsiteX7-135" fmla="*/ 880241 w 8738417"/>
              <a:gd name="connsiteY7-136" fmla="*/ 4355628 h 4822824"/>
              <a:gd name="connsiteX8-137" fmla="*/ 367120 w 8738417"/>
              <a:gd name="connsiteY8-138" fmla="*/ 4357687 h 4822824"/>
              <a:gd name="connsiteX9-139" fmla="*/ 408 w 8738417"/>
              <a:gd name="connsiteY9-140" fmla="*/ 3998912 h 4822824"/>
              <a:gd name="connsiteX10-141" fmla="*/ 0 w 8738417"/>
              <a:gd name="connsiteY10-142" fmla="*/ 341649 h 4822824"/>
              <a:gd name="connsiteX11-143" fmla="*/ 341649 w 8738417"/>
              <a:gd name="connsiteY11-144" fmla="*/ 0 h 4822824"/>
              <a:gd name="connsiteX0-145" fmla="*/ 341649 w 8738417"/>
              <a:gd name="connsiteY0-146" fmla="*/ 0 h 4822824"/>
              <a:gd name="connsiteX1-147" fmla="*/ 8396768 w 8738417"/>
              <a:gd name="connsiteY1-148" fmla="*/ 0 h 4822824"/>
              <a:gd name="connsiteX2-149" fmla="*/ 8738417 w 8738417"/>
              <a:gd name="connsiteY2-150" fmla="*/ 341649 h 4822824"/>
              <a:gd name="connsiteX3-151" fmla="*/ 8738417 w 8738417"/>
              <a:gd name="connsiteY3-152" fmla="*/ 4481175 h 4822824"/>
              <a:gd name="connsiteX4-153" fmla="*/ 8396768 w 8738417"/>
              <a:gd name="connsiteY4-154" fmla="*/ 4822824 h 4822824"/>
              <a:gd name="connsiteX5-155" fmla="*/ 984832 w 8738417"/>
              <a:gd name="connsiteY5-156" fmla="*/ 4822824 h 4822824"/>
              <a:gd name="connsiteX6-157" fmla="*/ 984832 w 8738417"/>
              <a:gd name="connsiteY6-158" fmla="*/ 4460219 h 4822824"/>
              <a:gd name="connsiteX7-159" fmla="*/ 880241 w 8738417"/>
              <a:gd name="connsiteY7-160" fmla="*/ 4355628 h 4822824"/>
              <a:gd name="connsiteX8-161" fmla="*/ 367120 w 8738417"/>
              <a:gd name="connsiteY8-162" fmla="*/ 4357687 h 4822824"/>
              <a:gd name="connsiteX9-163" fmla="*/ 408 w 8738417"/>
              <a:gd name="connsiteY9-164" fmla="*/ 3998912 h 4822824"/>
              <a:gd name="connsiteX10-165" fmla="*/ 0 w 8738417"/>
              <a:gd name="connsiteY10-166" fmla="*/ 341649 h 4822824"/>
              <a:gd name="connsiteX11-167" fmla="*/ 341649 w 8738417"/>
              <a:gd name="connsiteY11-168" fmla="*/ 0 h 4822824"/>
              <a:gd name="connsiteX0-169" fmla="*/ 341649 w 8738417"/>
              <a:gd name="connsiteY0-170" fmla="*/ 0 h 4822824"/>
              <a:gd name="connsiteX1-171" fmla="*/ 8396768 w 8738417"/>
              <a:gd name="connsiteY1-172" fmla="*/ 0 h 4822824"/>
              <a:gd name="connsiteX2-173" fmla="*/ 8738417 w 8738417"/>
              <a:gd name="connsiteY2-174" fmla="*/ 341649 h 4822824"/>
              <a:gd name="connsiteX3-175" fmla="*/ 8738417 w 8738417"/>
              <a:gd name="connsiteY3-176" fmla="*/ 4481175 h 4822824"/>
              <a:gd name="connsiteX4-177" fmla="*/ 8396768 w 8738417"/>
              <a:gd name="connsiteY4-178" fmla="*/ 4822824 h 4822824"/>
              <a:gd name="connsiteX5-179" fmla="*/ 984832 w 8738417"/>
              <a:gd name="connsiteY5-180" fmla="*/ 4822824 h 4822824"/>
              <a:gd name="connsiteX6-181" fmla="*/ 984832 w 8738417"/>
              <a:gd name="connsiteY6-182" fmla="*/ 4460219 h 4822824"/>
              <a:gd name="connsiteX7-183" fmla="*/ 880241 w 8738417"/>
              <a:gd name="connsiteY7-184" fmla="*/ 4355628 h 4822824"/>
              <a:gd name="connsiteX8-185" fmla="*/ 367120 w 8738417"/>
              <a:gd name="connsiteY8-186" fmla="*/ 4357687 h 4822824"/>
              <a:gd name="connsiteX9-187" fmla="*/ 408 w 8738417"/>
              <a:gd name="connsiteY9-188" fmla="*/ 3998912 h 4822824"/>
              <a:gd name="connsiteX10-189" fmla="*/ 0 w 8738417"/>
              <a:gd name="connsiteY10-190" fmla="*/ 341649 h 4822824"/>
              <a:gd name="connsiteX11-191" fmla="*/ 341649 w 8738417"/>
              <a:gd name="connsiteY11-192" fmla="*/ 0 h 4822824"/>
              <a:gd name="connsiteX0-193" fmla="*/ 341649 w 8738417"/>
              <a:gd name="connsiteY0-194" fmla="*/ 0 h 4822824"/>
              <a:gd name="connsiteX1-195" fmla="*/ 8396768 w 8738417"/>
              <a:gd name="connsiteY1-196" fmla="*/ 0 h 4822824"/>
              <a:gd name="connsiteX2-197" fmla="*/ 8738417 w 8738417"/>
              <a:gd name="connsiteY2-198" fmla="*/ 341649 h 4822824"/>
              <a:gd name="connsiteX3-199" fmla="*/ 8738417 w 8738417"/>
              <a:gd name="connsiteY3-200" fmla="*/ 4481175 h 4822824"/>
              <a:gd name="connsiteX4-201" fmla="*/ 8396768 w 8738417"/>
              <a:gd name="connsiteY4-202" fmla="*/ 4822824 h 4822824"/>
              <a:gd name="connsiteX5-203" fmla="*/ 984832 w 8738417"/>
              <a:gd name="connsiteY5-204" fmla="*/ 4822824 h 4822824"/>
              <a:gd name="connsiteX6-205" fmla="*/ 984832 w 8738417"/>
              <a:gd name="connsiteY6-206" fmla="*/ 4460219 h 4822824"/>
              <a:gd name="connsiteX7-207" fmla="*/ 880241 w 8738417"/>
              <a:gd name="connsiteY7-208" fmla="*/ 4355628 h 4822824"/>
              <a:gd name="connsiteX8-209" fmla="*/ 367120 w 8738417"/>
              <a:gd name="connsiteY8-210" fmla="*/ 4357687 h 4822824"/>
              <a:gd name="connsiteX9-211" fmla="*/ 408 w 8738417"/>
              <a:gd name="connsiteY9-212" fmla="*/ 3998912 h 4822824"/>
              <a:gd name="connsiteX10-213" fmla="*/ 0 w 8738417"/>
              <a:gd name="connsiteY10-214" fmla="*/ 341649 h 4822824"/>
              <a:gd name="connsiteX11-215" fmla="*/ 341649 w 8738417"/>
              <a:gd name="connsiteY11-216" fmla="*/ 0 h 4822824"/>
              <a:gd name="connsiteX0-217" fmla="*/ 341649 w 8738417"/>
              <a:gd name="connsiteY0-218" fmla="*/ 0 h 4822824"/>
              <a:gd name="connsiteX1-219" fmla="*/ 8396768 w 8738417"/>
              <a:gd name="connsiteY1-220" fmla="*/ 0 h 4822824"/>
              <a:gd name="connsiteX2-221" fmla="*/ 8738417 w 8738417"/>
              <a:gd name="connsiteY2-222" fmla="*/ 341649 h 4822824"/>
              <a:gd name="connsiteX3-223" fmla="*/ 8738417 w 8738417"/>
              <a:gd name="connsiteY3-224" fmla="*/ 4481175 h 4822824"/>
              <a:gd name="connsiteX4-225" fmla="*/ 8396768 w 8738417"/>
              <a:gd name="connsiteY4-226" fmla="*/ 4822824 h 4822824"/>
              <a:gd name="connsiteX5-227" fmla="*/ 984832 w 8738417"/>
              <a:gd name="connsiteY5-228" fmla="*/ 4822824 h 4822824"/>
              <a:gd name="connsiteX6-229" fmla="*/ 978308 w 8738417"/>
              <a:gd name="connsiteY6-230" fmla="*/ 4668837 h 4822824"/>
              <a:gd name="connsiteX7-231" fmla="*/ 984832 w 8738417"/>
              <a:gd name="connsiteY7-232" fmla="*/ 4460219 h 4822824"/>
              <a:gd name="connsiteX8-233" fmla="*/ 880241 w 8738417"/>
              <a:gd name="connsiteY8-234" fmla="*/ 4355628 h 4822824"/>
              <a:gd name="connsiteX9-235" fmla="*/ 367120 w 8738417"/>
              <a:gd name="connsiteY9-236" fmla="*/ 4357687 h 4822824"/>
              <a:gd name="connsiteX10-237" fmla="*/ 408 w 8738417"/>
              <a:gd name="connsiteY10-238" fmla="*/ 3998912 h 4822824"/>
              <a:gd name="connsiteX11-239" fmla="*/ 0 w 8738417"/>
              <a:gd name="connsiteY11-240" fmla="*/ 341649 h 4822824"/>
              <a:gd name="connsiteX12-241" fmla="*/ 341649 w 8738417"/>
              <a:gd name="connsiteY12-242" fmla="*/ 0 h 4822824"/>
              <a:gd name="connsiteX0-243" fmla="*/ 341649 w 8738417"/>
              <a:gd name="connsiteY0-244" fmla="*/ 0 h 4822824"/>
              <a:gd name="connsiteX1-245" fmla="*/ 8396768 w 8738417"/>
              <a:gd name="connsiteY1-246" fmla="*/ 0 h 4822824"/>
              <a:gd name="connsiteX2-247" fmla="*/ 8738417 w 8738417"/>
              <a:gd name="connsiteY2-248" fmla="*/ 341649 h 4822824"/>
              <a:gd name="connsiteX3-249" fmla="*/ 8738417 w 8738417"/>
              <a:gd name="connsiteY3-250" fmla="*/ 4481175 h 4822824"/>
              <a:gd name="connsiteX4-251" fmla="*/ 8396768 w 8738417"/>
              <a:gd name="connsiteY4-252" fmla="*/ 4822824 h 4822824"/>
              <a:gd name="connsiteX5-253" fmla="*/ 1492658 w 8738417"/>
              <a:gd name="connsiteY5-254" fmla="*/ 4816475 h 4822824"/>
              <a:gd name="connsiteX6-255" fmla="*/ 984832 w 8738417"/>
              <a:gd name="connsiteY6-256" fmla="*/ 4822824 h 4822824"/>
              <a:gd name="connsiteX7-257" fmla="*/ 978308 w 8738417"/>
              <a:gd name="connsiteY7-258" fmla="*/ 4668837 h 4822824"/>
              <a:gd name="connsiteX8-259" fmla="*/ 984832 w 8738417"/>
              <a:gd name="connsiteY8-260" fmla="*/ 4460219 h 4822824"/>
              <a:gd name="connsiteX9-261" fmla="*/ 880241 w 8738417"/>
              <a:gd name="connsiteY9-262" fmla="*/ 4355628 h 4822824"/>
              <a:gd name="connsiteX10-263" fmla="*/ 367120 w 8738417"/>
              <a:gd name="connsiteY10-264" fmla="*/ 4357687 h 4822824"/>
              <a:gd name="connsiteX11-265" fmla="*/ 408 w 8738417"/>
              <a:gd name="connsiteY11-266" fmla="*/ 3998912 h 4822824"/>
              <a:gd name="connsiteX12-267" fmla="*/ 0 w 8738417"/>
              <a:gd name="connsiteY12-268" fmla="*/ 341649 h 4822824"/>
              <a:gd name="connsiteX13" fmla="*/ 341649 w 8738417"/>
              <a:gd name="connsiteY13" fmla="*/ 0 h 4822824"/>
              <a:gd name="connsiteX0-269" fmla="*/ 341649 w 8738417"/>
              <a:gd name="connsiteY0-270" fmla="*/ 0 h 4822824"/>
              <a:gd name="connsiteX1-271" fmla="*/ 8396768 w 8738417"/>
              <a:gd name="connsiteY1-272" fmla="*/ 0 h 4822824"/>
              <a:gd name="connsiteX2-273" fmla="*/ 8738417 w 8738417"/>
              <a:gd name="connsiteY2-274" fmla="*/ 341649 h 4822824"/>
              <a:gd name="connsiteX3-275" fmla="*/ 8738417 w 8738417"/>
              <a:gd name="connsiteY3-276" fmla="*/ 4481175 h 4822824"/>
              <a:gd name="connsiteX4-277" fmla="*/ 8396768 w 8738417"/>
              <a:gd name="connsiteY4-278" fmla="*/ 4822824 h 4822824"/>
              <a:gd name="connsiteX5-279" fmla="*/ 1492658 w 8738417"/>
              <a:gd name="connsiteY5-280" fmla="*/ 4816475 h 4822824"/>
              <a:gd name="connsiteX6-281" fmla="*/ 978308 w 8738417"/>
              <a:gd name="connsiteY6-282" fmla="*/ 4668837 h 4822824"/>
              <a:gd name="connsiteX7-283" fmla="*/ 984832 w 8738417"/>
              <a:gd name="connsiteY7-284" fmla="*/ 4460219 h 4822824"/>
              <a:gd name="connsiteX8-285" fmla="*/ 880241 w 8738417"/>
              <a:gd name="connsiteY8-286" fmla="*/ 4355628 h 4822824"/>
              <a:gd name="connsiteX9-287" fmla="*/ 367120 w 8738417"/>
              <a:gd name="connsiteY9-288" fmla="*/ 4357687 h 4822824"/>
              <a:gd name="connsiteX10-289" fmla="*/ 408 w 8738417"/>
              <a:gd name="connsiteY10-290" fmla="*/ 3998912 h 4822824"/>
              <a:gd name="connsiteX11-291" fmla="*/ 0 w 8738417"/>
              <a:gd name="connsiteY11-292" fmla="*/ 341649 h 4822824"/>
              <a:gd name="connsiteX12-293" fmla="*/ 341649 w 8738417"/>
              <a:gd name="connsiteY12-294" fmla="*/ 0 h 4822824"/>
              <a:gd name="connsiteX0-295" fmla="*/ 341649 w 8738417"/>
              <a:gd name="connsiteY0-296" fmla="*/ 0 h 4822824"/>
              <a:gd name="connsiteX1-297" fmla="*/ 8396768 w 8738417"/>
              <a:gd name="connsiteY1-298" fmla="*/ 0 h 4822824"/>
              <a:gd name="connsiteX2-299" fmla="*/ 8738417 w 8738417"/>
              <a:gd name="connsiteY2-300" fmla="*/ 341649 h 4822824"/>
              <a:gd name="connsiteX3-301" fmla="*/ 8738417 w 8738417"/>
              <a:gd name="connsiteY3-302" fmla="*/ 4481175 h 4822824"/>
              <a:gd name="connsiteX4-303" fmla="*/ 8396768 w 8738417"/>
              <a:gd name="connsiteY4-304" fmla="*/ 4822824 h 4822824"/>
              <a:gd name="connsiteX5-305" fmla="*/ 1492658 w 8738417"/>
              <a:gd name="connsiteY5-306" fmla="*/ 4816475 h 4822824"/>
              <a:gd name="connsiteX6-307" fmla="*/ 987833 w 8738417"/>
              <a:gd name="connsiteY6-308" fmla="*/ 4673599 h 4822824"/>
              <a:gd name="connsiteX7-309" fmla="*/ 984832 w 8738417"/>
              <a:gd name="connsiteY7-310" fmla="*/ 4460219 h 4822824"/>
              <a:gd name="connsiteX8-311" fmla="*/ 880241 w 8738417"/>
              <a:gd name="connsiteY8-312" fmla="*/ 4355628 h 4822824"/>
              <a:gd name="connsiteX9-313" fmla="*/ 367120 w 8738417"/>
              <a:gd name="connsiteY9-314" fmla="*/ 4357687 h 4822824"/>
              <a:gd name="connsiteX10-315" fmla="*/ 408 w 8738417"/>
              <a:gd name="connsiteY10-316" fmla="*/ 3998912 h 4822824"/>
              <a:gd name="connsiteX11-317" fmla="*/ 0 w 8738417"/>
              <a:gd name="connsiteY11-318" fmla="*/ 341649 h 4822824"/>
              <a:gd name="connsiteX12-319" fmla="*/ 341649 w 8738417"/>
              <a:gd name="connsiteY12-320" fmla="*/ 0 h 4822824"/>
              <a:gd name="connsiteX0-321" fmla="*/ 341649 w 8738417"/>
              <a:gd name="connsiteY0-322" fmla="*/ 0 h 4822824"/>
              <a:gd name="connsiteX1-323" fmla="*/ 8396768 w 8738417"/>
              <a:gd name="connsiteY1-324" fmla="*/ 0 h 4822824"/>
              <a:gd name="connsiteX2-325" fmla="*/ 8738417 w 8738417"/>
              <a:gd name="connsiteY2-326" fmla="*/ 341649 h 4822824"/>
              <a:gd name="connsiteX3-327" fmla="*/ 8738417 w 8738417"/>
              <a:gd name="connsiteY3-328" fmla="*/ 4481175 h 4822824"/>
              <a:gd name="connsiteX4-329" fmla="*/ 8396768 w 8738417"/>
              <a:gd name="connsiteY4-330" fmla="*/ 4822824 h 4822824"/>
              <a:gd name="connsiteX5-331" fmla="*/ 1492658 w 8738417"/>
              <a:gd name="connsiteY5-332" fmla="*/ 4816475 h 4822824"/>
              <a:gd name="connsiteX6-333" fmla="*/ 987833 w 8738417"/>
              <a:gd name="connsiteY6-334" fmla="*/ 4673599 h 4822824"/>
              <a:gd name="connsiteX7-335" fmla="*/ 984832 w 8738417"/>
              <a:gd name="connsiteY7-336" fmla="*/ 4460219 h 4822824"/>
              <a:gd name="connsiteX8-337" fmla="*/ 880241 w 8738417"/>
              <a:gd name="connsiteY8-338" fmla="*/ 4355628 h 4822824"/>
              <a:gd name="connsiteX9-339" fmla="*/ 367120 w 8738417"/>
              <a:gd name="connsiteY9-340" fmla="*/ 4357687 h 4822824"/>
              <a:gd name="connsiteX10-341" fmla="*/ 408 w 8738417"/>
              <a:gd name="connsiteY10-342" fmla="*/ 3998912 h 4822824"/>
              <a:gd name="connsiteX11-343" fmla="*/ 0 w 8738417"/>
              <a:gd name="connsiteY11-344" fmla="*/ 341649 h 4822824"/>
              <a:gd name="connsiteX12-345" fmla="*/ 341649 w 8738417"/>
              <a:gd name="connsiteY12-346" fmla="*/ 0 h 4822824"/>
              <a:gd name="connsiteX0-347" fmla="*/ 341649 w 8738417"/>
              <a:gd name="connsiteY0-348" fmla="*/ 0 h 4822824"/>
              <a:gd name="connsiteX1-349" fmla="*/ 8396768 w 8738417"/>
              <a:gd name="connsiteY1-350" fmla="*/ 0 h 4822824"/>
              <a:gd name="connsiteX2-351" fmla="*/ 8738417 w 8738417"/>
              <a:gd name="connsiteY2-352" fmla="*/ 341649 h 4822824"/>
              <a:gd name="connsiteX3-353" fmla="*/ 8738417 w 8738417"/>
              <a:gd name="connsiteY3-354" fmla="*/ 4481175 h 4822824"/>
              <a:gd name="connsiteX4-355" fmla="*/ 8396768 w 8738417"/>
              <a:gd name="connsiteY4-356" fmla="*/ 4822824 h 4822824"/>
              <a:gd name="connsiteX5-357" fmla="*/ 1492658 w 8738417"/>
              <a:gd name="connsiteY5-358" fmla="*/ 4816475 h 4822824"/>
              <a:gd name="connsiteX6-359" fmla="*/ 987833 w 8738417"/>
              <a:gd name="connsiteY6-360" fmla="*/ 4673599 h 4822824"/>
              <a:gd name="connsiteX7-361" fmla="*/ 984832 w 8738417"/>
              <a:gd name="connsiteY7-362" fmla="*/ 4460219 h 4822824"/>
              <a:gd name="connsiteX8-363" fmla="*/ 880241 w 8738417"/>
              <a:gd name="connsiteY8-364" fmla="*/ 4355628 h 4822824"/>
              <a:gd name="connsiteX9-365" fmla="*/ 367120 w 8738417"/>
              <a:gd name="connsiteY9-366" fmla="*/ 4357687 h 4822824"/>
              <a:gd name="connsiteX10-367" fmla="*/ 408 w 8738417"/>
              <a:gd name="connsiteY10-368" fmla="*/ 3998912 h 4822824"/>
              <a:gd name="connsiteX11-369" fmla="*/ 0 w 8738417"/>
              <a:gd name="connsiteY11-370" fmla="*/ 341649 h 4822824"/>
              <a:gd name="connsiteX12-371" fmla="*/ 341649 w 8738417"/>
              <a:gd name="connsiteY12-372" fmla="*/ 0 h 4822824"/>
              <a:gd name="connsiteX0-373" fmla="*/ 341649 w 8738417"/>
              <a:gd name="connsiteY0-374" fmla="*/ 0 h 4822824"/>
              <a:gd name="connsiteX1-375" fmla="*/ 8396768 w 8738417"/>
              <a:gd name="connsiteY1-376" fmla="*/ 0 h 4822824"/>
              <a:gd name="connsiteX2-377" fmla="*/ 8738417 w 8738417"/>
              <a:gd name="connsiteY2-378" fmla="*/ 341649 h 4822824"/>
              <a:gd name="connsiteX3-379" fmla="*/ 8738417 w 8738417"/>
              <a:gd name="connsiteY3-380" fmla="*/ 4481175 h 4822824"/>
              <a:gd name="connsiteX4-381" fmla="*/ 8396768 w 8738417"/>
              <a:gd name="connsiteY4-382" fmla="*/ 4822824 h 4822824"/>
              <a:gd name="connsiteX5-383" fmla="*/ 1492658 w 8738417"/>
              <a:gd name="connsiteY5-384" fmla="*/ 4816475 h 4822824"/>
              <a:gd name="connsiteX6-385" fmla="*/ 987833 w 8738417"/>
              <a:gd name="connsiteY6-386" fmla="*/ 4673599 h 4822824"/>
              <a:gd name="connsiteX7-387" fmla="*/ 984832 w 8738417"/>
              <a:gd name="connsiteY7-388" fmla="*/ 4460219 h 4822824"/>
              <a:gd name="connsiteX8-389" fmla="*/ 880241 w 8738417"/>
              <a:gd name="connsiteY8-390" fmla="*/ 4355628 h 4822824"/>
              <a:gd name="connsiteX9-391" fmla="*/ 367120 w 8738417"/>
              <a:gd name="connsiteY9-392" fmla="*/ 4357687 h 4822824"/>
              <a:gd name="connsiteX10-393" fmla="*/ 408 w 8738417"/>
              <a:gd name="connsiteY10-394" fmla="*/ 3998912 h 4822824"/>
              <a:gd name="connsiteX11-395" fmla="*/ 0 w 8738417"/>
              <a:gd name="connsiteY11-396" fmla="*/ 341649 h 4822824"/>
              <a:gd name="connsiteX12-397" fmla="*/ 341649 w 8738417"/>
              <a:gd name="connsiteY12-398" fmla="*/ 0 h 4822824"/>
              <a:gd name="connsiteX0-399" fmla="*/ 341649 w 8738417"/>
              <a:gd name="connsiteY0-400" fmla="*/ 0 h 4822824"/>
              <a:gd name="connsiteX1-401" fmla="*/ 8396768 w 8738417"/>
              <a:gd name="connsiteY1-402" fmla="*/ 0 h 4822824"/>
              <a:gd name="connsiteX2-403" fmla="*/ 8738417 w 8738417"/>
              <a:gd name="connsiteY2-404" fmla="*/ 341649 h 4822824"/>
              <a:gd name="connsiteX3-405" fmla="*/ 8738417 w 8738417"/>
              <a:gd name="connsiteY3-406" fmla="*/ 4481175 h 4822824"/>
              <a:gd name="connsiteX4-407" fmla="*/ 8396768 w 8738417"/>
              <a:gd name="connsiteY4-408" fmla="*/ 4822824 h 4822824"/>
              <a:gd name="connsiteX5-409" fmla="*/ 1492658 w 8738417"/>
              <a:gd name="connsiteY5-410" fmla="*/ 4816475 h 4822824"/>
              <a:gd name="connsiteX6-411" fmla="*/ 987833 w 8738417"/>
              <a:gd name="connsiteY6-412" fmla="*/ 4673599 h 4822824"/>
              <a:gd name="connsiteX7-413" fmla="*/ 984832 w 8738417"/>
              <a:gd name="connsiteY7-414" fmla="*/ 4460219 h 4822824"/>
              <a:gd name="connsiteX8-415" fmla="*/ 880241 w 8738417"/>
              <a:gd name="connsiteY8-416" fmla="*/ 4355628 h 4822824"/>
              <a:gd name="connsiteX9-417" fmla="*/ 367120 w 8738417"/>
              <a:gd name="connsiteY9-418" fmla="*/ 4357687 h 4822824"/>
              <a:gd name="connsiteX10-419" fmla="*/ 408 w 8738417"/>
              <a:gd name="connsiteY10-420" fmla="*/ 3998912 h 4822824"/>
              <a:gd name="connsiteX11-421" fmla="*/ 0 w 8738417"/>
              <a:gd name="connsiteY11-422" fmla="*/ 341649 h 4822824"/>
              <a:gd name="connsiteX12-423" fmla="*/ 341649 w 8738417"/>
              <a:gd name="connsiteY12-424" fmla="*/ 0 h 482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41" y="connsiteY12-242"/>
              </a:cxn>
            </a:cxnLst>
            <a:rect l="l" t="t" r="r" b="b"/>
            <a:pathLst>
              <a:path w="8738417" h="4822824">
                <a:moveTo>
                  <a:pt x="341649" y="0"/>
                </a:moveTo>
                <a:lnTo>
                  <a:pt x="8396768" y="0"/>
                </a:lnTo>
                <a:cubicBezTo>
                  <a:pt x="8585456" y="0"/>
                  <a:pt x="8738417" y="152961"/>
                  <a:pt x="8738417" y="341649"/>
                </a:cubicBezTo>
                <a:lnTo>
                  <a:pt x="8738417" y="4481175"/>
                </a:lnTo>
                <a:cubicBezTo>
                  <a:pt x="8738417" y="4669863"/>
                  <a:pt x="8585456" y="4822824"/>
                  <a:pt x="8396768" y="4822824"/>
                </a:cubicBezTo>
                <a:lnTo>
                  <a:pt x="1492658" y="4816475"/>
                </a:lnTo>
                <a:cubicBezTo>
                  <a:pt x="1238659" y="4797425"/>
                  <a:pt x="975133" y="4864100"/>
                  <a:pt x="987833" y="4673599"/>
                </a:cubicBezTo>
                <a:cubicBezTo>
                  <a:pt x="986833" y="4602472"/>
                  <a:pt x="985832" y="4531346"/>
                  <a:pt x="984832" y="4460219"/>
                </a:cubicBezTo>
                <a:cubicBezTo>
                  <a:pt x="984832" y="4402455"/>
                  <a:pt x="938005" y="4355628"/>
                  <a:pt x="880241" y="4355628"/>
                </a:cubicBezTo>
                <a:lnTo>
                  <a:pt x="367120" y="4357687"/>
                </a:lnTo>
                <a:cubicBezTo>
                  <a:pt x="1996" y="4371445"/>
                  <a:pt x="-1180" y="4261378"/>
                  <a:pt x="408" y="3998912"/>
                </a:cubicBezTo>
                <a:lnTo>
                  <a:pt x="0" y="341649"/>
                </a:lnTo>
                <a:cubicBezTo>
                  <a:pt x="0" y="152961"/>
                  <a:pt x="152961" y="0"/>
                  <a:pt x="341649" y="0"/>
                </a:cubicBezTo>
                <a:close/>
              </a:path>
            </a:pathLst>
          </a:custGeom>
          <a:solidFill>
            <a:srgbClr val="AE99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4" name="矩形 17"/>
          <p:cNvSpPr>
            <a:spLocks noChangeArrowheads="1"/>
          </p:cNvSpPr>
          <p:nvPr userDrawn="1"/>
        </p:nvSpPr>
        <p:spPr bwMode="auto">
          <a:xfrm>
            <a:off x="7916863" y="4953000"/>
            <a:ext cx="103346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</a:t>
            </a:r>
            <a:r>
              <a:rPr lang="en-US" altLang="zh-CN" sz="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rapidppt</a:t>
            </a:r>
            <a:r>
              <a:rPr lang="en-US" altLang="zh-CN" sz="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sz="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5" name="组合 10"/>
          <p:cNvGrpSpPr/>
          <p:nvPr userDrawn="1"/>
        </p:nvGrpSpPr>
        <p:grpSpPr bwMode="auto">
          <a:xfrm>
            <a:off x="222250" y="4587875"/>
            <a:ext cx="938213" cy="414338"/>
            <a:chOff x="222379" y="4587974"/>
            <a:chExt cx="937922" cy="414461"/>
          </a:xfrm>
        </p:grpSpPr>
        <p:grpSp>
          <p:nvGrpSpPr>
            <p:cNvPr id="2057" name="组合 11"/>
            <p:cNvGrpSpPr/>
            <p:nvPr/>
          </p:nvGrpSpPr>
          <p:grpSpPr bwMode="auto">
            <a:xfrm>
              <a:off x="490201" y="4587974"/>
              <a:ext cx="384042" cy="414461"/>
              <a:chOff x="755576" y="4606926"/>
              <a:chExt cx="320675" cy="346075"/>
            </a:xfrm>
          </p:grpSpPr>
          <p:sp>
            <p:nvSpPr>
              <p:cNvPr id="19" name="Freeform 7"/>
              <p:cNvSpPr>
                <a:spLocks noEditPoints="1"/>
              </p:cNvSpPr>
              <p:nvPr/>
            </p:nvSpPr>
            <p:spPr bwMode="auto">
              <a:xfrm>
                <a:off x="849981" y="4719633"/>
                <a:ext cx="148417" cy="233368"/>
              </a:xfrm>
              <a:custGeom>
                <a:avLst/>
                <a:gdLst>
                  <a:gd name="T0" fmla="*/ 105 w 106"/>
                  <a:gd name="T1" fmla="*/ 161 h 166"/>
                  <a:gd name="T2" fmla="*/ 65 w 106"/>
                  <a:gd name="T3" fmla="*/ 50 h 166"/>
                  <a:gd name="T4" fmla="*/ 67 w 106"/>
                  <a:gd name="T5" fmla="*/ 41 h 166"/>
                  <a:gd name="T6" fmla="*/ 77 w 106"/>
                  <a:gd name="T7" fmla="*/ 23 h 166"/>
                  <a:gd name="T8" fmla="*/ 53 w 106"/>
                  <a:gd name="T9" fmla="*/ 0 h 166"/>
                  <a:gd name="T10" fmla="*/ 30 w 106"/>
                  <a:gd name="T11" fmla="*/ 23 h 166"/>
                  <a:gd name="T12" fmla="*/ 39 w 106"/>
                  <a:gd name="T13" fmla="*/ 41 h 166"/>
                  <a:gd name="T14" fmla="*/ 42 w 106"/>
                  <a:gd name="T15" fmla="*/ 50 h 166"/>
                  <a:gd name="T16" fmla="*/ 1 w 106"/>
                  <a:gd name="T17" fmla="*/ 161 h 166"/>
                  <a:gd name="T18" fmla="*/ 5 w 106"/>
                  <a:gd name="T19" fmla="*/ 165 h 166"/>
                  <a:gd name="T20" fmla="*/ 53 w 106"/>
                  <a:gd name="T21" fmla="*/ 152 h 166"/>
                  <a:gd name="T22" fmla="*/ 102 w 106"/>
                  <a:gd name="T23" fmla="*/ 165 h 166"/>
                  <a:gd name="T24" fmla="*/ 105 w 106"/>
                  <a:gd name="T25" fmla="*/ 161 h 166"/>
                  <a:gd name="T26" fmla="*/ 53 w 106"/>
                  <a:gd name="T27" fmla="*/ 68 h 166"/>
                  <a:gd name="T28" fmla="*/ 65 w 106"/>
                  <a:gd name="T29" fmla="*/ 79 h 166"/>
                  <a:gd name="T30" fmla="*/ 53 w 106"/>
                  <a:gd name="T31" fmla="*/ 90 h 166"/>
                  <a:gd name="T32" fmla="*/ 42 w 106"/>
                  <a:gd name="T33" fmla="*/ 79 h 166"/>
                  <a:gd name="T34" fmla="*/ 53 w 106"/>
                  <a:gd name="T35" fmla="*/ 68 h 166"/>
                  <a:gd name="T36" fmla="*/ 53 w 106"/>
                  <a:gd name="T37" fmla="*/ 133 h 166"/>
                  <a:gd name="T38" fmla="*/ 36 w 106"/>
                  <a:gd name="T39" fmla="*/ 116 h 166"/>
                  <a:gd name="T40" fmla="*/ 53 w 106"/>
                  <a:gd name="T41" fmla="*/ 99 h 166"/>
                  <a:gd name="T42" fmla="*/ 71 w 106"/>
                  <a:gd name="T43" fmla="*/ 116 h 166"/>
                  <a:gd name="T44" fmla="*/ 53 w 106"/>
                  <a:gd name="T45" fmla="*/ 13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66">
                    <a:moveTo>
                      <a:pt x="105" y="161"/>
                    </a:move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47"/>
                      <a:pt x="65" y="43"/>
                      <a:pt x="67" y="41"/>
                    </a:cubicBezTo>
                    <a:cubicBezTo>
                      <a:pt x="67" y="41"/>
                      <a:pt x="77" y="33"/>
                      <a:pt x="77" y="23"/>
                    </a:cubicBezTo>
                    <a:cubicBezTo>
                      <a:pt x="77" y="10"/>
                      <a:pt x="66" y="0"/>
                      <a:pt x="53" y="0"/>
                    </a:cubicBezTo>
                    <a:cubicBezTo>
                      <a:pt x="40" y="0"/>
                      <a:pt x="30" y="10"/>
                      <a:pt x="30" y="23"/>
                    </a:cubicBezTo>
                    <a:cubicBezTo>
                      <a:pt x="30" y="33"/>
                      <a:pt x="39" y="41"/>
                      <a:pt x="39" y="41"/>
                    </a:cubicBezTo>
                    <a:cubicBezTo>
                      <a:pt x="42" y="43"/>
                      <a:pt x="43" y="47"/>
                      <a:pt x="42" y="50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4"/>
                      <a:pt x="2" y="166"/>
                      <a:pt x="5" y="165"/>
                    </a:cubicBezTo>
                    <a:cubicBezTo>
                      <a:pt x="5" y="165"/>
                      <a:pt x="34" y="152"/>
                      <a:pt x="53" y="152"/>
                    </a:cubicBezTo>
                    <a:cubicBezTo>
                      <a:pt x="73" y="152"/>
                      <a:pt x="102" y="165"/>
                      <a:pt x="102" y="165"/>
                    </a:cubicBezTo>
                    <a:cubicBezTo>
                      <a:pt x="105" y="166"/>
                      <a:pt x="106" y="164"/>
                      <a:pt x="105" y="161"/>
                    </a:cubicBezTo>
                    <a:close/>
                    <a:moveTo>
                      <a:pt x="53" y="68"/>
                    </a:moveTo>
                    <a:cubicBezTo>
                      <a:pt x="60" y="68"/>
                      <a:pt x="65" y="73"/>
                      <a:pt x="65" y="79"/>
                    </a:cubicBezTo>
                    <a:cubicBezTo>
                      <a:pt x="65" y="85"/>
                      <a:pt x="60" y="90"/>
                      <a:pt x="53" y="90"/>
                    </a:cubicBezTo>
                    <a:cubicBezTo>
                      <a:pt x="47" y="90"/>
                      <a:pt x="42" y="85"/>
                      <a:pt x="42" y="79"/>
                    </a:cubicBezTo>
                    <a:cubicBezTo>
                      <a:pt x="42" y="73"/>
                      <a:pt x="47" y="68"/>
                      <a:pt x="53" y="68"/>
                    </a:cubicBezTo>
                    <a:close/>
                    <a:moveTo>
                      <a:pt x="53" y="133"/>
                    </a:moveTo>
                    <a:cubicBezTo>
                      <a:pt x="44" y="133"/>
                      <a:pt x="36" y="126"/>
                      <a:pt x="36" y="116"/>
                    </a:cubicBezTo>
                    <a:cubicBezTo>
                      <a:pt x="36" y="106"/>
                      <a:pt x="44" y="99"/>
                      <a:pt x="53" y="99"/>
                    </a:cubicBezTo>
                    <a:cubicBezTo>
                      <a:pt x="63" y="99"/>
                      <a:pt x="71" y="106"/>
                      <a:pt x="71" y="116"/>
                    </a:cubicBezTo>
                    <a:cubicBezTo>
                      <a:pt x="71" y="126"/>
                      <a:pt x="63" y="133"/>
                      <a:pt x="53" y="13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5" name="Freeform 8"/>
              <p:cNvSpPr/>
              <p:nvPr/>
            </p:nvSpPr>
            <p:spPr bwMode="auto">
              <a:xfrm>
                <a:off x="755576" y="4673601"/>
                <a:ext cx="42863" cy="149225"/>
              </a:xfrm>
              <a:custGeom>
                <a:avLst/>
                <a:gdLst>
                  <a:gd name="T0" fmla="*/ 2147483646 w 30"/>
                  <a:gd name="T1" fmla="*/ 2147483646 h 106"/>
                  <a:gd name="T2" fmla="*/ 0 w 30"/>
                  <a:gd name="T3" fmla="*/ 2147483646 h 106"/>
                  <a:gd name="T4" fmla="*/ 2147483646 w 30"/>
                  <a:gd name="T5" fmla="*/ 2147483646 h 106"/>
                  <a:gd name="T6" fmla="*/ 2147483646 w 30"/>
                  <a:gd name="T7" fmla="*/ 2147483646 h 106"/>
                  <a:gd name="T8" fmla="*/ 2147483646 w 30"/>
                  <a:gd name="T9" fmla="*/ 2147483646 h 106"/>
                  <a:gd name="T10" fmla="*/ 2147483646 w 30"/>
                  <a:gd name="T11" fmla="*/ 2147483646 h 106"/>
                  <a:gd name="T12" fmla="*/ 2147483646 w 30"/>
                  <a:gd name="T13" fmla="*/ 2147483646 h 106"/>
                  <a:gd name="T14" fmla="*/ 2147483646 w 30"/>
                  <a:gd name="T15" fmla="*/ 2147483646 h 106"/>
                  <a:gd name="T16" fmla="*/ 2147483646 w 30"/>
                  <a:gd name="T17" fmla="*/ 2147483646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0" h="106">
                    <a:moveTo>
                      <a:pt x="20" y="2"/>
                    </a:moveTo>
                    <a:cubicBezTo>
                      <a:pt x="6" y="15"/>
                      <a:pt x="0" y="32"/>
                      <a:pt x="0" y="50"/>
                    </a:cubicBezTo>
                    <a:cubicBezTo>
                      <a:pt x="0" y="69"/>
                      <a:pt x="8" y="89"/>
                      <a:pt x="23" y="104"/>
                    </a:cubicBezTo>
                    <a:cubicBezTo>
                      <a:pt x="24" y="106"/>
                      <a:pt x="27" y="106"/>
                      <a:pt x="28" y="104"/>
                    </a:cubicBezTo>
                    <a:cubicBezTo>
                      <a:pt x="30" y="103"/>
                      <a:pt x="30" y="100"/>
                      <a:pt x="28" y="99"/>
                    </a:cubicBezTo>
                    <a:cubicBezTo>
                      <a:pt x="15" y="85"/>
                      <a:pt x="8" y="67"/>
                      <a:pt x="8" y="50"/>
                    </a:cubicBezTo>
                    <a:cubicBezTo>
                      <a:pt x="8" y="34"/>
                      <a:pt x="13" y="19"/>
                      <a:pt x="25" y="7"/>
                    </a:cubicBezTo>
                    <a:cubicBezTo>
                      <a:pt x="27" y="6"/>
                      <a:pt x="27" y="3"/>
                      <a:pt x="25" y="2"/>
                    </a:cubicBezTo>
                    <a:cubicBezTo>
                      <a:pt x="24" y="0"/>
                      <a:pt x="21" y="0"/>
                      <a:pt x="2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9"/>
              <p:cNvSpPr/>
              <p:nvPr/>
            </p:nvSpPr>
            <p:spPr bwMode="auto">
              <a:xfrm>
                <a:off x="787326" y="4684713"/>
                <a:ext cx="38100" cy="128588"/>
              </a:xfrm>
              <a:custGeom>
                <a:avLst/>
                <a:gdLst>
                  <a:gd name="T0" fmla="*/ 2147483646 w 27"/>
                  <a:gd name="T1" fmla="*/ 2147483646 h 92"/>
                  <a:gd name="T2" fmla="*/ 0 w 27"/>
                  <a:gd name="T3" fmla="*/ 2147483646 h 92"/>
                  <a:gd name="T4" fmla="*/ 2147483646 w 27"/>
                  <a:gd name="T5" fmla="*/ 2147483646 h 92"/>
                  <a:gd name="T6" fmla="*/ 2147483646 w 27"/>
                  <a:gd name="T7" fmla="*/ 2147483646 h 92"/>
                  <a:gd name="T8" fmla="*/ 2147483646 w 27"/>
                  <a:gd name="T9" fmla="*/ 2147483646 h 92"/>
                  <a:gd name="T10" fmla="*/ 2147483646 w 27"/>
                  <a:gd name="T11" fmla="*/ 2147483646 h 92"/>
                  <a:gd name="T12" fmla="*/ 2147483646 w 27"/>
                  <a:gd name="T13" fmla="*/ 2147483646 h 92"/>
                  <a:gd name="T14" fmla="*/ 2147483646 w 27"/>
                  <a:gd name="T15" fmla="*/ 2147483646 h 92"/>
                  <a:gd name="T16" fmla="*/ 2147483646 w 27"/>
                  <a:gd name="T17" fmla="*/ 2147483646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92">
                    <a:moveTo>
                      <a:pt x="17" y="2"/>
                    </a:moveTo>
                    <a:cubicBezTo>
                      <a:pt x="6" y="13"/>
                      <a:pt x="0" y="28"/>
                      <a:pt x="0" y="43"/>
                    </a:cubicBezTo>
                    <a:cubicBezTo>
                      <a:pt x="0" y="60"/>
                      <a:pt x="7" y="77"/>
                      <a:pt x="20" y="90"/>
                    </a:cubicBezTo>
                    <a:cubicBezTo>
                      <a:pt x="22" y="92"/>
                      <a:pt x="24" y="92"/>
                      <a:pt x="26" y="90"/>
                    </a:cubicBezTo>
                    <a:cubicBezTo>
                      <a:pt x="27" y="89"/>
                      <a:pt x="27" y="86"/>
                      <a:pt x="26" y="85"/>
                    </a:cubicBezTo>
                    <a:cubicBezTo>
                      <a:pt x="14" y="73"/>
                      <a:pt x="8" y="58"/>
                      <a:pt x="8" y="43"/>
                    </a:cubicBezTo>
                    <a:cubicBezTo>
                      <a:pt x="8" y="30"/>
                      <a:pt x="13" y="17"/>
                      <a:pt x="23" y="7"/>
                    </a:cubicBezTo>
                    <a:cubicBezTo>
                      <a:pt x="25" y="6"/>
                      <a:pt x="25" y="3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10"/>
              <p:cNvSpPr/>
              <p:nvPr/>
            </p:nvSpPr>
            <p:spPr bwMode="auto">
              <a:xfrm>
                <a:off x="822251" y="4694238"/>
                <a:ext cx="33338" cy="109538"/>
              </a:xfrm>
              <a:custGeom>
                <a:avLst/>
                <a:gdLst>
                  <a:gd name="T0" fmla="*/ 2147483646 w 24"/>
                  <a:gd name="T1" fmla="*/ 2147483646 h 78"/>
                  <a:gd name="T2" fmla="*/ 0 w 24"/>
                  <a:gd name="T3" fmla="*/ 2147483646 h 78"/>
                  <a:gd name="T4" fmla="*/ 2147483646 w 24"/>
                  <a:gd name="T5" fmla="*/ 2147483646 h 78"/>
                  <a:gd name="T6" fmla="*/ 2147483646 w 24"/>
                  <a:gd name="T7" fmla="*/ 2147483646 h 78"/>
                  <a:gd name="T8" fmla="*/ 2147483646 w 24"/>
                  <a:gd name="T9" fmla="*/ 2147483646 h 78"/>
                  <a:gd name="T10" fmla="*/ 2147483646 w 24"/>
                  <a:gd name="T11" fmla="*/ 2147483646 h 78"/>
                  <a:gd name="T12" fmla="*/ 2147483646 w 24"/>
                  <a:gd name="T13" fmla="*/ 2147483646 h 78"/>
                  <a:gd name="T14" fmla="*/ 2147483646 w 24"/>
                  <a:gd name="T15" fmla="*/ 2147483646 h 78"/>
                  <a:gd name="T16" fmla="*/ 2147483646 w 24"/>
                  <a:gd name="T17" fmla="*/ 2147483646 h 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" h="78">
                    <a:moveTo>
                      <a:pt x="14" y="2"/>
                    </a:moveTo>
                    <a:cubicBezTo>
                      <a:pt x="5" y="11"/>
                      <a:pt x="0" y="24"/>
                      <a:pt x="0" y="37"/>
                    </a:cubicBezTo>
                    <a:cubicBezTo>
                      <a:pt x="0" y="51"/>
                      <a:pt x="6" y="65"/>
                      <a:pt x="17" y="76"/>
                    </a:cubicBezTo>
                    <a:cubicBezTo>
                      <a:pt x="18" y="78"/>
                      <a:pt x="21" y="78"/>
                      <a:pt x="22" y="76"/>
                    </a:cubicBezTo>
                    <a:cubicBezTo>
                      <a:pt x="24" y="75"/>
                      <a:pt x="24" y="72"/>
                      <a:pt x="22" y="71"/>
                    </a:cubicBezTo>
                    <a:cubicBezTo>
                      <a:pt x="13" y="61"/>
                      <a:pt x="8" y="49"/>
                      <a:pt x="8" y="37"/>
                    </a:cubicBezTo>
                    <a:cubicBezTo>
                      <a:pt x="8" y="26"/>
                      <a:pt x="12" y="15"/>
                      <a:pt x="20" y="7"/>
                    </a:cubicBezTo>
                    <a:cubicBezTo>
                      <a:pt x="21" y="6"/>
                      <a:pt x="21" y="3"/>
                      <a:pt x="20" y="2"/>
                    </a:cubicBezTo>
                    <a:cubicBezTo>
                      <a:pt x="18" y="0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11"/>
              <p:cNvSpPr/>
              <p:nvPr/>
            </p:nvSpPr>
            <p:spPr bwMode="auto">
              <a:xfrm>
                <a:off x="855588" y="4703763"/>
                <a:ext cx="28575" cy="90488"/>
              </a:xfrm>
              <a:custGeom>
                <a:avLst/>
                <a:gdLst>
                  <a:gd name="T0" fmla="*/ 2147483646 w 20"/>
                  <a:gd name="T1" fmla="*/ 2147483646 h 64"/>
                  <a:gd name="T2" fmla="*/ 0 w 20"/>
                  <a:gd name="T3" fmla="*/ 2147483646 h 64"/>
                  <a:gd name="T4" fmla="*/ 2147483646 w 20"/>
                  <a:gd name="T5" fmla="*/ 2147483646 h 64"/>
                  <a:gd name="T6" fmla="*/ 2147483646 w 20"/>
                  <a:gd name="T7" fmla="*/ 2147483646 h 64"/>
                  <a:gd name="T8" fmla="*/ 2147483646 w 20"/>
                  <a:gd name="T9" fmla="*/ 2147483646 h 64"/>
                  <a:gd name="T10" fmla="*/ 2147483646 w 20"/>
                  <a:gd name="T11" fmla="*/ 2147483646 h 64"/>
                  <a:gd name="T12" fmla="*/ 2147483646 w 20"/>
                  <a:gd name="T13" fmla="*/ 2147483646 h 64"/>
                  <a:gd name="T14" fmla="*/ 2147483646 w 20"/>
                  <a:gd name="T15" fmla="*/ 2147483646 h 64"/>
                  <a:gd name="T16" fmla="*/ 2147483646 w 20"/>
                  <a:gd name="T17" fmla="*/ 2147483646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" h="64">
                    <a:moveTo>
                      <a:pt x="11" y="2"/>
                    </a:moveTo>
                    <a:cubicBezTo>
                      <a:pt x="3" y="9"/>
                      <a:pt x="0" y="20"/>
                      <a:pt x="0" y="30"/>
                    </a:cubicBezTo>
                    <a:cubicBezTo>
                      <a:pt x="0" y="42"/>
                      <a:pt x="4" y="53"/>
                      <a:pt x="13" y="62"/>
                    </a:cubicBezTo>
                    <a:cubicBezTo>
                      <a:pt x="15" y="64"/>
                      <a:pt x="17" y="64"/>
                      <a:pt x="19" y="62"/>
                    </a:cubicBezTo>
                    <a:cubicBezTo>
                      <a:pt x="20" y="61"/>
                      <a:pt x="20" y="58"/>
                      <a:pt x="19" y="57"/>
                    </a:cubicBezTo>
                    <a:cubicBezTo>
                      <a:pt x="11" y="49"/>
                      <a:pt x="7" y="40"/>
                      <a:pt x="7" y="30"/>
                    </a:cubicBezTo>
                    <a:cubicBezTo>
                      <a:pt x="7" y="22"/>
                      <a:pt x="10" y="13"/>
                      <a:pt x="17" y="7"/>
                    </a:cubicBezTo>
                    <a:cubicBezTo>
                      <a:pt x="18" y="6"/>
                      <a:pt x="18" y="3"/>
                      <a:pt x="17" y="2"/>
                    </a:cubicBezTo>
                    <a:cubicBezTo>
                      <a:pt x="15" y="0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12"/>
              <p:cNvSpPr/>
              <p:nvPr/>
            </p:nvSpPr>
            <p:spPr bwMode="auto">
              <a:xfrm>
                <a:off x="965126" y="4606926"/>
                <a:ext cx="111125" cy="104775"/>
              </a:xfrm>
              <a:custGeom>
                <a:avLst/>
                <a:gdLst>
                  <a:gd name="T0" fmla="*/ 2147483646 w 79"/>
                  <a:gd name="T1" fmla="*/ 2147483646 h 74"/>
                  <a:gd name="T2" fmla="*/ 2147483646 w 79"/>
                  <a:gd name="T3" fmla="*/ 2147483646 h 74"/>
                  <a:gd name="T4" fmla="*/ 2147483646 w 79"/>
                  <a:gd name="T5" fmla="*/ 0 h 74"/>
                  <a:gd name="T6" fmla="*/ 0 w 79"/>
                  <a:gd name="T7" fmla="*/ 2147483646 h 74"/>
                  <a:gd name="T8" fmla="*/ 2147483646 w 79"/>
                  <a:gd name="T9" fmla="*/ 2147483646 h 74"/>
                  <a:gd name="T10" fmla="*/ 2147483646 w 79"/>
                  <a:gd name="T11" fmla="*/ 2147483646 h 74"/>
                  <a:gd name="T12" fmla="*/ 2147483646 w 79"/>
                  <a:gd name="T13" fmla="*/ 2147483646 h 74"/>
                  <a:gd name="T14" fmla="*/ 2147483646 w 79"/>
                  <a:gd name="T15" fmla="*/ 2147483646 h 74"/>
                  <a:gd name="T16" fmla="*/ 2147483646 w 79"/>
                  <a:gd name="T17" fmla="*/ 2147483646 h 7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4">
                    <a:moveTo>
                      <a:pt x="79" y="70"/>
                    </a:moveTo>
                    <a:cubicBezTo>
                      <a:pt x="79" y="51"/>
                      <a:pt x="71" y="34"/>
                      <a:pt x="59" y="22"/>
                    </a:cubicBezTo>
                    <a:cubicBezTo>
                      <a:pt x="45" y="8"/>
                      <a:pt x="26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3" y="7"/>
                      <a:pt x="41" y="15"/>
                      <a:pt x="53" y="27"/>
                    </a:cubicBezTo>
                    <a:cubicBezTo>
                      <a:pt x="64" y="39"/>
                      <a:pt x="71" y="53"/>
                      <a:pt x="71" y="70"/>
                    </a:cubicBezTo>
                    <a:cubicBezTo>
                      <a:pt x="71" y="72"/>
                      <a:pt x="73" y="74"/>
                      <a:pt x="75" y="74"/>
                    </a:cubicBezTo>
                    <a:cubicBezTo>
                      <a:pt x="77" y="74"/>
                      <a:pt x="79" y="72"/>
                      <a:pt x="79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13"/>
              <p:cNvSpPr/>
              <p:nvPr/>
            </p:nvSpPr>
            <p:spPr bwMode="auto">
              <a:xfrm>
                <a:off x="952426" y="4633913"/>
                <a:ext cx="95250" cy="90488"/>
              </a:xfrm>
              <a:custGeom>
                <a:avLst/>
                <a:gdLst>
                  <a:gd name="T0" fmla="*/ 2147483646 w 68"/>
                  <a:gd name="T1" fmla="*/ 2147483646 h 65"/>
                  <a:gd name="T2" fmla="*/ 2147483646 w 68"/>
                  <a:gd name="T3" fmla="*/ 2147483646 h 65"/>
                  <a:gd name="T4" fmla="*/ 2147483646 w 68"/>
                  <a:gd name="T5" fmla="*/ 0 h 65"/>
                  <a:gd name="T6" fmla="*/ 0 w 68"/>
                  <a:gd name="T7" fmla="*/ 2147483646 h 65"/>
                  <a:gd name="T8" fmla="*/ 2147483646 w 68"/>
                  <a:gd name="T9" fmla="*/ 2147483646 h 65"/>
                  <a:gd name="T10" fmla="*/ 2147483646 w 68"/>
                  <a:gd name="T11" fmla="*/ 2147483646 h 65"/>
                  <a:gd name="T12" fmla="*/ 2147483646 w 68"/>
                  <a:gd name="T13" fmla="*/ 2147483646 h 65"/>
                  <a:gd name="T14" fmla="*/ 2147483646 w 68"/>
                  <a:gd name="T15" fmla="*/ 2147483646 h 65"/>
                  <a:gd name="T16" fmla="*/ 2147483646 w 68"/>
                  <a:gd name="T17" fmla="*/ 2147483646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8" h="65">
                    <a:moveTo>
                      <a:pt x="68" y="61"/>
                    </a:moveTo>
                    <a:cubicBezTo>
                      <a:pt x="68" y="45"/>
                      <a:pt x="62" y="30"/>
                      <a:pt x="51" y="19"/>
                    </a:cubicBezTo>
                    <a:cubicBezTo>
                      <a:pt x="39" y="7"/>
                      <a:pt x="22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0" y="8"/>
                      <a:pt x="35" y="14"/>
                      <a:pt x="45" y="25"/>
                    </a:cubicBezTo>
                    <a:cubicBezTo>
                      <a:pt x="55" y="34"/>
                      <a:pt x="60" y="47"/>
                      <a:pt x="60" y="61"/>
                    </a:cubicBezTo>
                    <a:cubicBezTo>
                      <a:pt x="60" y="63"/>
                      <a:pt x="62" y="65"/>
                      <a:pt x="64" y="65"/>
                    </a:cubicBezTo>
                    <a:cubicBezTo>
                      <a:pt x="67" y="65"/>
                      <a:pt x="68" y="63"/>
                      <a:pt x="6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14"/>
              <p:cNvSpPr/>
              <p:nvPr/>
            </p:nvSpPr>
            <p:spPr bwMode="auto">
              <a:xfrm>
                <a:off x="938138" y="4660901"/>
                <a:ext cx="84138" cy="76200"/>
              </a:xfrm>
              <a:custGeom>
                <a:avLst/>
                <a:gdLst>
                  <a:gd name="T0" fmla="*/ 2147483646 w 59"/>
                  <a:gd name="T1" fmla="*/ 2147483646 h 55"/>
                  <a:gd name="T2" fmla="*/ 2147483646 w 59"/>
                  <a:gd name="T3" fmla="*/ 2147483646 h 55"/>
                  <a:gd name="T4" fmla="*/ 2147483646 w 59"/>
                  <a:gd name="T5" fmla="*/ 0 h 55"/>
                  <a:gd name="T6" fmla="*/ 0 w 59"/>
                  <a:gd name="T7" fmla="*/ 2147483646 h 55"/>
                  <a:gd name="T8" fmla="*/ 2147483646 w 59"/>
                  <a:gd name="T9" fmla="*/ 2147483646 h 55"/>
                  <a:gd name="T10" fmla="*/ 2147483646 w 59"/>
                  <a:gd name="T11" fmla="*/ 2147483646 h 55"/>
                  <a:gd name="T12" fmla="*/ 2147483646 w 59"/>
                  <a:gd name="T13" fmla="*/ 2147483646 h 55"/>
                  <a:gd name="T14" fmla="*/ 2147483646 w 59"/>
                  <a:gd name="T15" fmla="*/ 2147483646 h 55"/>
                  <a:gd name="T16" fmla="*/ 2147483646 w 59"/>
                  <a:gd name="T17" fmla="*/ 2147483646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55">
                    <a:moveTo>
                      <a:pt x="59" y="52"/>
                    </a:moveTo>
                    <a:cubicBezTo>
                      <a:pt x="59" y="38"/>
                      <a:pt x="53" y="26"/>
                      <a:pt x="44" y="16"/>
                    </a:cubicBezTo>
                    <a:cubicBezTo>
                      <a:pt x="34" y="7"/>
                      <a:pt x="20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30" y="13"/>
                      <a:pt x="38" y="22"/>
                    </a:cubicBezTo>
                    <a:cubicBezTo>
                      <a:pt x="46" y="30"/>
                      <a:pt x="51" y="40"/>
                      <a:pt x="51" y="52"/>
                    </a:cubicBezTo>
                    <a:cubicBezTo>
                      <a:pt x="51" y="54"/>
                      <a:pt x="52" y="55"/>
                      <a:pt x="55" y="55"/>
                    </a:cubicBezTo>
                    <a:cubicBezTo>
                      <a:pt x="57" y="55"/>
                      <a:pt x="59" y="54"/>
                      <a:pt x="59" y="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15"/>
              <p:cNvSpPr/>
              <p:nvPr/>
            </p:nvSpPr>
            <p:spPr bwMode="auto">
              <a:xfrm>
                <a:off x="925438" y="4687888"/>
                <a:ext cx="68263" cy="63500"/>
              </a:xfrm>
              <a:custGeom>
                <a:avLst/>
                <a:gdLst>
                  <a:gd name="T0" fmla="*/ 2147483646 w 48"/>
                  <a:gd name="T1" fmla="*/ 2147483646 h 45"/>
                  <a:gd name="T2" fmla="*/ 2147483646 w 48"/>
                  <a:gd name="T3" fmla="*/ 2147483646 h 45"/>
                  <a:gd name="T4" fmla="*/ 2147483646 w 48"/>
                  <a:gd name="T5" fmla="*/ 0 h 45"/>
                  <a:gd name="T6" fmla="*/ 0 w 48"/>
                  <a:gd name="T7" fmla="*/ 2147483646 h 45"/>
                  <a:gd name="T8" fmla="*/ 2147483646 w 48"/>
                  <a:gd name="T9" fmla="*/ 2147483646 h 45"/>
                  <a:gd name="T10" fmla="*/ 2147483646 w 48"/>
                  <a:gd name="T11" fmla="*/ 2147483646 h 45"/>
                  <a:gd name="T12" fmla="*/ 2147483646 w 48"/>
                  <a:gd name="T13" fmla="*/ 2147483646 h 45"/>
                  <a:gd name="T14" fmla="*/ 2147483646 w 48"/>
                  <a:gd name="T15" fmla="*/ 2147483646 h 45"/>
                  <a:gd name="T16" fmla="*/ 2147483646 w 48"/>
                  <a:gd name="T17" fmla="*/ 2147483646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45">
                    <a:moveTo>
                      <a:pt x="48" y="41"/>
                    </a:moveTo>
                    <a:cubicBezTo>
                      <a:pt x="48" y="30"/>
                      <a:pt x="43" y="20"/>
                      <a:pt x="36" y="13"/>
                    </a:cubicBezTo>
                    <a:cubicBezTo>
                      <a:pt x="28" y="5"/>
                      <a:pt x="1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4" y="7"/>
                      <a:pt x="24" y="12"/>
                      <a:pt x="30" y="18"/>
                    </a:cubicBezTo>
                    <a:cubicBezTo>
                      <a:pt x="36" y="24"/>
                      <a:pt x="40" y="32"/>
                      <a:pt x="40" y="41"/>
                    </a:cubicBezTo>
                    <a:cubicBezTo>
                      <a:pt x="40" y="44"/>
                      <a:pt x="42" y="45"/>
                      <a:pt x="44" y="45"/>
                    </a:cubicBezTo>
                    <a:cubicBezTo>
                      <a:pt x="46" y="45"/>
                      <a:pt x="48" y="44"/>
                      <a:pt x="4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34299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44486" y="4919860"/>
              <a:ext cx="80938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4082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555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22379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77777" y="4919860"/>
              <a:ext cx="82524" cy="7304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圆角矩形 1"/>
          <p:cNvSpPr/>
          <p:nvPr userDrawn="1"/>
        </p:nvSpPr>
        <p:spPr>
          <a:xfrm>
            <a:off x="439738" y="4516438"/>
            <a:ext cx="8501062" cy="466725"/>
          </a:xfrm>
          <a:custGeom>
            <a:avLst/>
            <a:gdLst/>
            <a:ahLst/>
            <a:cxnLst/>
            <a:rect l="l" t="t" r="r" b="b"/>
            <a:pathLst>
              <a:path w="8501714" h="467196">
                <a:moveTo>
                  <a:pt x="643538" y="0"/>
                </a:moveTo>
                <a:lnTo>
                  <a:pt x="8501714" y="0"/>
                </a:lnTo>
                <a:lnTo>
                  <a:pt x="8501714" y="125547"/>
                </a:lnTo>
                <a:cubicBezTo>
                  <a:pt x="8501714" y="314235"/>
                  <a:pt x="8348753" y="467196"/>
                  <a:pt x="8160065" y="467196"/>
                </a:cubicBezTo>
                <a:lnTo>
                  <a:pt x="1255955" y="460847"/>
                </a:lnTo>
                <a:cubicBezTo>
                  <a:pt x="1001956" y="441797"/>
                  <a:pt x="738430" y="508472"/>
                  <a:pt x="751130" y="317971"/>
                </a:cubicBezTo>
                <a:cubicBezTo>
                  <a:pt x="750130" y="246844"/>
                  <a:pt x="749129" y="175718"/>
                  <a:pt x="748129" y="104591"/>
                </a:cubicBezTo>
                <a:cubicBezTo>
                  <a:pt x="748129" y="46827"/>
                  <a:pt x="701302" y="0"/>
                  <a:pt x="643538" y="0"/>
                </a:cubicBezTo>
                <a:close/>
                <a:moveTo>
                  <a:pt x="0" y="0"/>
                </a:moveTo>
                <a:lnTo>
                  <a:pt x="643538" y="0"/>
                </a:lnTo>
                <a:lnTo>
                  <a:pt x="130417" y="2059"/>
                </a:lnTo>
                <a:cubicBezTo>
                  <a:pt x="80456" y="3942"/>
                  <a:pt x="37271" y="3506"/>
                  <a:pt x="0" y="0"/>
                </a:cubicBezTo>
                <a:close/>
              </a:path>
            </a:pathLst>
          </a:custGeom>
          <a:solidFill>
            <a:srgbClr val="AE994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png"/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2013.3.28\党旗\责任与职位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-20638"/>
            <a:ext cx="927258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8" descr="E:\2013.3.28\党旗\责任与职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58131" r="38164" b="2621"/>
          <a:stretch>
            <a:fillRect/>
          </a:stretch>
        </p:blipFill>
        <p:spPr bwMode="auto">
          <a:xfrm>
            <a:off x="3492500" y="3009900"/>
            <a:ext cx="21971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E:\2013.3.28\党旗\责任与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39374" r="12062" b="28291"/>
          <a:stretch>
            <a:fillRect/>
          </a:stretch>
        </p:blipFill>
        <p:spPr bwMode="auto">
          <a:xfrm rot="618299">
            <a:off x="1027113" y="2082800"/>
            <a:ext cx="7137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组合 25"/>
          <p:cNvGrpSpPr/>
          <p:nvPr/>
        </p:nvGrpSpPr>
        <p:grpSpPr bwMode="auto">
          <a:xfrm>
            <a:off x="6343650" y="1069975"/>
            <a:ext cx="1763713" cy="1846263"/>
            <a:chOff x="917209" y="1435830"/>
            <a:chExt cx="1946958" cy="2039036"/>
          </a:xfrm>
        </p:grpSpPr>
        <p:pic>
          <p:nvPicPr>
            <p:cNvPr id="5135" name="Picture 10" descr="E:\2013.3.28\党旗\责任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62077">
              <a:off x="871170" y="1481869"/>
              <a:ext cx="2039036" cy="1946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 rot="21337889">
              <a:off x="953414" y="2016914"/>
              <a:ext cx="1871038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rgbClr val="EEECE1"/>
                  </a:solidFill>
                  <a:effectLst>
                    <a:innerShdw blurRad="38100" dist="38100" dir="19200000">
                      <a:prstClr val="black"/>
                    </a:innerShdw>
                  </a:effectLst>
                  <a:latin typeface="经典繁超宋" pitchFamily="49" charset="-122"/>
                  <a:ea typeface="经典繁超宋" pitchFamily="49" charset="-122"/>
                  <a:cs typeface="经典繁超宋" pitchFamily="49" charset="-122"/>
                </a:rPr>
                <a:t>责任</a:t>
              </a:r>
              <a:endParaRPr lang="zh-CN" altLang="en-US" sz="4400" dirty="0">
                <a:solidFill>
                  <a:srgbClr val="EEECE1"/>
                </a:solidFill>
                <a:effectLst>
                  <a:innerShdw blurRad="38100" dist="38100" dir="19200000">
                    <a:prstClr val="black"/>
                  </a:innerShdw>
                </a:effectLst>
                <a:latin typeface="经典繁超宋" pitchFamily="49" charset="-122"/>
                <a:ea typeface="经典繁超宋" pitchFamily="49" charset="-122"/>
                <a:cs typeface="经典繁超宋" pitchFamily="49" charset="-122"/>
              </a:endParaRPr>
            </a:p>
          </p:txBody>
        </p:sp>
      </p:grpSp>
      <p:sp>
        <p:nvSpPr>
          <p:cNvPr id="5127" name="TextBox 32"/>
          <p:cNvSpPr txBox="1">
            <a:spLocks noChangeArrowheads="1"/>
          </p:cNvSpPr>
          <p:nvPr/>
        </p:nvSpPr>
        <p:spPr bwMode="auto">
          <a:xfrm>
            <a:off x="3276600" y="2387600"/>
            <a:ext cx="311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3200">
                <a:solidFill>
                  <a:srgbClr val="404040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POWERPOINT</a:t>
            </a:r>
            <a:endParaRPr lang="zh-CN" altLang="en-US" sz="3200">
              <a:solidFill>
                <a:srgbClr val="404040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3698184" y="2042170"/>
            <a:ext cx="2269203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150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rPr>
              <a:t>上海锐普广告有限公司</a:t>
            </a:r>
            <a:endParaRPr lang="en-US" altLang="zh-CN" sz="1400" kern="150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仿宋简" pitchFamily="49" charset="-122"/>
            </a:endParaRPr>
          </a:p>
        </p:txBody>
      </p:sp>
      <p:grpSp>
        <p:nvGrpSpPr>
          <p:cNvPr id="5129" name="组合 78"/>
          <p:cNvGrpSpPr/>
          <p:nvPr/>
        </p:nvGrpSpPr>
        <p:grpSpPr bwMode="auto">
          <a:xfrm>
            <a:off x="933450" y="758825"/>
            <a:ext cx="7231063" cy="2987675"/>
            <a:chOff x="845827" y="720159"/>
            <a:chExt cx="7231373" cy="2988241"/>
          </a:xfrm>
        </p:grpSpPr>
        <p:pic>
          <p:nvPicPr>
            <p:cNvPr id="5130" name="Picture 7" descr="E:\2013.3.28\党旗\责任与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1" t="39374" r="12062" b="28291"/>
            <a:stretch>
              <a:fillRect/>
            </a:stretch>
          </p:blipFill>
          <p:spPr bwMode="auto">
            <a:xfrm rot="618299">
              <a:off x="939800" y="2044700"/>
              <a:ext cx="7137400" cy="166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1" name="组合 63"/>
            <p:cNvGrpSpPr/>
            <p:nvPr/>
          </p:nvGrpSpPr>
          <p:grpSpPr bwMode="auto">
            <a:xfrm rot="964356">
              <a:off x="845827" y="720159"/>
              <a:ext cx="2265427" cy="2444401"/>
              <a:chOff x="1082432" y="1415506"/>
              <a:chExt cx="2265427" cy="2444401"/>
            </a:xfrm>
          </p:grpSpPr>
          <p:sp>
            <p:nvSpPr>
              <p:cNvPr id="65" name="椭圆 64"/>
              <p:cNvSpPr/>
              <p:nvPr/>
            </p:nvSpPr>
            <p:spPr>
              <a:xfrm rot="20663807">
                <a:off x="1073108" y="1410600"/>
                <a:ext cx="2016211" cy="2011743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33" name="TextBox 65"/>
              <p:cNvSpPr txBox="1">
                <a:spLocks noChangeArrowheads="1"/>
              </p:cNvSpPr>
              <p:nvPr/>
            </p:nvSpPr>
            <p:spPr bwMode="auto">
              <a:xfrm rot="-973386">
                <a:off x="1868143" y="1541942"/>
                <a:ext cx="912851" cy="462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595959"/>
                    </a:solidFill>
                    <a:latin typeface="百度综艺简体" panose="02010601030101010101" pitchFamily="2" charset="-122"/>
                    <a:ea typeface="百度综艺简体" panose="02010601030101010101" pitchFamily="2" charset="-122"/>
                    <a:cs typeface="经典繁超宋" pitchFamily="49" charset="-122"/>
                  </a:rPr>
                  <a:t>权力</a:t>
                </a:r>
                <a:endParaRPr lang="zh-CN" altLang="en-US" sz="2400">
                  <a:solidFill>
                    <a:srgbClr val="595959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  <a:cs typeface="经典繁超宋" pitchFamily="49" charset="-122"/>
                </a:endParaRPr>
              </a:p>
            </p:txBody>
          </p:sp>
          <p:pic>
            <p:nvPicPr>
              <p:cNvPr id="513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36193">
                <a:off x="1622209" y="1431759"/>
                <a:ext cx="1725650" cy="2428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/>
          <p:cNvGrpSpPr/>
          <p:nvPr/>
        </p:nvGrpSpPr>
        <p:grpSpPr bwMode="auto">
          <a:xfrm>
            <a:off x="1360488" y="700088"/>
            <a:ext cx="5659437" cy="2817812"/>
            <a:chOff x="712122" y="699542"/>
            <a:chExt cx="5660078" cy="2818580"/>
          </a:xfrm>
        </p:grpSpPr>
        <p:grpSp>
          <p:nvGrpSpPr>
            <p:cNvPr id="17420" name="组合 25"/>
            <p:cNvGrpSpPr/>
            <p:nvPr/>
          </p:nvGrpSpPr>
          <p:grpSpPr bwMode="auto">
            <a:xfrm>
              <a:off x="712122" y="3136200"/>
              <a:ext cx="5660078" cy="381922"/>
              <a:chOff x="1115616" y="3629988"/>
              <a:chExt cx="5660078" cy="381922"/>
            </a:xfrm>
          </p:grpSpPr>
          <p:sp>
            <p:nvSpPr>
              <p:cNvPr id="17440" name="任意多边形 4"/>
              <p:cNvSpPr/>
              <p:nvPr/>
            </p:nvSpPr>
            <p:spPr bwMode="auto">
              <a:xfrm>
                <a:off x="1115616" y="3629988"/>
                <a:ext cx="5652440" cy="381922"/>
              </a:xfrm>
              <a:custGeom>
                <a:avLst/>
                <a:gdLst>
                  <a:gd name="T0" fmla="*/ 0 w 8787740"/>
                  <a:gd name="T1" fmla="*/ 27047 h 593767"/>
                  <a:gd name="T2" fmla="*/ 541 w 8787740"/>
                  <a:gd name="T3" fmla="*/ 16769 h 593767"/>
                  <a:gd name="T4" fmla="*/ 55718 w 8787740"/>
                  <a:gd name="T5" fmla="*/ 0 h 593767"/>
                  <a:gd name="T6" fmla="*/ 349995 w 8787740"/>
                  <a:gd name="T7" fmla="*/ 541 h 593767"/>
                  <a:gd name="T8" fmla="*/ 399762 w 8787740"/>
                  <a:gd name="T9" fmla="*/ 16769 h 593767"/>
                  <a:gd name="T10" fmla="*/ 400303 w 8787740"/>
                  <a:gd name="T11" fmla="*/ 26506 h 593767"/>
                  <a:gd name="T12" fmla="*/ 0 w 8787740"/>
                  <a:gd name="T13" fmla="*/ 27047 h 5937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7740" h="593767">
                    <a:moveTo>
                      <a:pt x="0" y="593767"/>
                    </a:moveTo>
                    <a:lnTo>
                      <a:pt x="11875" y="368135"/>
                    </a:lnTo>
                    <a:lnTo>
                      <a:pt x="1223158" y="0"/>
                    </a:lnTo>
                    <a:lnTo>
                      <a:pt x="7683335" y="11876"/>
                    </a:lnTo>
                    <a:lnTo>
                      <a:pt x="8775865" y="368135"/>
                    </a:lnTo>
                    <a:lnTo>
                      <a:pt x="8787740" y="581891"/>
                    </a:lnTo>
                    <a:lnTo>
                      <a:pt x="0" y="593767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1123554" y="3880112"/>
                <a:ext cx="5652140" cy="127035"/>
              </a:xfrm>
              <a:custGeom>
                <a:avLst/>
                <a:gdLst>
                  <a:gd name="connsiteX0" fmla="*/ 0 w 8787740"/>
                  <a:gd name="connsiteY0" fmla="*/ 0 h 213756"/>
                  <a:gd name="connsiteX1" fmla="*/ 8775865 w 8787740"/>
                  <a:gd name="connsiteY1" fmla="*/ 0 h 213756"/>
                  <a:gd name="connsiteX2" fmla="*/ 8787740 w 8787740"/>
                  <a:gd name="connsiteY2" fmla="*/ 201881 h 213756"/>
                  <a:gd name="connsiteX3" fmla="*/ 0 w 8787740"/>
                  <a:gd name="connsiteY3" fmla="*/ 213756 h 213756"/>
                  <a:gd name="connsiteX4" fmla="*/ 0 w 8787740"/>
                  <a:gd name="connsiteY4" fmla="*/ 0 h 21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7740" h="213756">
                    <a:moveTo>
                      <a:pt x="0" y="0"/>
                    </a:moveTo>
                    <a:lnTo>
                      <a:pt x="8775865" y="0"/>
                    </a:lnTo>
                    <a:lnTo>
                      <a:pt x="8787740" y="201881"/>
                    </a:lnTo>
                    <a:lnTo>
                      <a:pt x="0" y="2137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7421" name="组合 21"/>
            <p:cNvGrpSpPr/>
            <p:nvPr/>
          </p:nvGrpSpPr>
          <p:grpSpPr bwMode="auto">
            <a:xfrm>
              <a:off x="1269728" y="699542"/>
              <a:ext cx="4574022" cy="902551"/>
              <a:chOff x="1673222" y="1193330"/>
              <a:chExt cx="4574022" cy="902551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1672891" y="1193330"/>
                <a:ext cx="4567755" cy="892418"/>
              </a:xfrm>
              <a:custGeom>
                <a:avLst/>
                <a:gdLst>
                  <a:gd name="connsiteX0" fmla="*/ 0 w 7101444"/>
                  <a:gd name="connsiteY0" fmla="*/ 926275 h 1448789"/>
                  <a:gd name="connsiteX1" fmla="*/ 3586348 w 7101444"/>
                  <a:gd name="connsiteY1" fmla="*/ 0 h 1448789"/>
                  <a:gd name="connsiteX2" fmla="*/ 7101444 w 7101444"/>
                  <a:gd name="connsiteY2" fmla="*/ 914400 h 1448789"/>
                  <a:gd name="connsiteX3" fmla="*/ 7101444 w 7101444"/>
                  <a:gd name="connsiteY3" fmla="*/ 1033153 h 1448789"/>
                  <a:gd name="connsiteX4" fmla="*/ 5807033 w 7101444"/>
                  <a:gd name="connsiteY4" fmla="*/ 1448789 h 1448789"/>
                  <a:gd name="connsiteX5" fmla="*/ 1104405 w 7101444"/>
                  <a:gd name="connsiteY5" fmla="*/ 1377538 h 1448789"/>
                  <a:gd name="connsiteX6" fmla="*/ 0 w 7101444"/>
                  <a:gd name="connsiteY6" fmla="*/ 1068779 h 1448789"/>
                  <a:gd name="connsiteX7" fmla="*/ 0 w 7101444"/>
                  <a:gd name="connsiteY7" fmla="*/ 926275 h 1448789"/>
                  <a:gd name="connsiteX0-1" fmla="*/ 0 w 7101444"/>
                  <a:gd name="connsiteY0-2" fmla="*/ 926275 h 1425929"/>
                  <a:gd name="connsiteX1-3" fmla="*/ 3586348 w 7101444"/>
                  <a:gd name="connsiteY1-4" fmla="*/ 0 h 1425929"/>
                  <a:gd name="connsiteX2-5" fmla="*/ 7101444 w 7101444"/>
                  <a:gd name="connsiteY2-6" fmla="*/ 914400 h 1425929"/>
                  <a:gd name="connsiteX3-7" fmla="*/ 7101444 w 7101444"/>
                  <a:gd name="connsiteY3-8" fmla="*/ 1033153 h 1425929"/>
                  <a:gd name="connsiteX4-9" fmla="*/ 5883233 w 7101444"/>
                  <a:gd name="connsiteY4-10" fmla="*/ 1425929 h 1425929"/>
                  <a:gd name="connsiteX5-11" fmla="*/ 1104405 w 7101444"/>
                  <a:gd name="connsiteY5-12" fmla="*/ 1377538 h 1425929"/>
                  <a:gd name="connsiteX6-13" fmla="*/ 0 w 7101444"/>
                  <a:gd name="connsiteY6-14" fmla="*/ 1068779 h 1425929"/>
                  <a:gd name="connsiteX7-15" fmla="*/ 0 w 7101444"/>
                  <a:gd name="connsiteY7-16" fmla="*/ 926275 h 1425929"/>
                  <a:gd name="connsiteX0-17" fmla="*/ 0 w 7101444"/>
                  <a:gd name="connsiteY0-18" fmla="*/ 926275 h 1425929"/>
                  <a:gd name="connsiteX1-19" fmla="*/ 3586348 w 7101444"/>
                  <a:gd name="connsiteY1-20" fmla="*/ 0 h 1425929"/>
                  <a:gd name="connsiteX2-21" fmla="*/ 7101444 w 7101444"/>
                  <a:gd name="connsiteY2-22" fmla="*/ 914400 h 1425929"/>
                  <a:gd name="connsiteX3-23" fmla="*/ 7101444 w 7101444"/>
                  <a:gd name="connsiteY3-24" fmla="*/ 1033153 h 1425929"/>
                  <a:gd name="connsiteX4-25" fmla="*/ 5883233 w 7101444"/>
                  <a:gd name="connsiteY4-26" fmla="*/ 1425929 h 1425929"/>
                  <a:gd name="connsiteX5-27" fmla="*/ 936765 w 7101444"/>
                  <a:gd name="connsiteY5-28" fmla="*/ 1347058 h 1425929"/>
                  <a:gd name="connsiteX6-29" fmla="*/ 0 w 7101444"/>
                  <a:gd name="connsiteY6-30" fmla="*/ 1068779 h 1425929"/>
                  <a:gd name="connsiteX7-31" fmla="*/ 0 w 7101444"/>
                  <a:gd name="connsiteY7-32" fmla="*/ 926275 h 1425929"/>
                  <a:gd name="connsiteX0-33" fmla="*/ 0 w 7101444"/>
                  <a:gd name="connsiteY0-34" fmla="*/ 926275 h 1387829"/>
                  <a:gd name="connsiteX1-35" fmla="*/ 3586348 w 7101444"/>
                  <a:gd name="connsiteY1-36" fmla="*/ 0 h 1387829"/>
                  <a:gd name="connsiteX2-37" fmla="*/ 7101444 w 7101444"/>
                  <a:gd name="connsiteY2-38" fmla="*/ 914400 h 1387829"/>
                  <a:gd name="connsiteX3-39" fmla="*/ 7101444 w 7101444"/>
                  <a:gd name="connsiteY3-40" fmla="*/ 1033153 h 1387829"/>
                  <a:gd name="connsiteX4-41" fmla="*/ 6020393 w 7101444"/>
                  <a:gd name="connsiteY4-42" fmla="*/ 1387829 h 1387829"/>
                  <a:gd name="connsiteX5-43" fmla="*/ 936765 w 7101444"/>
                  <a:gd name="connsiteY5-44" fmla="*/ 1347058 h 1387829"/>
                  <a:gd name="connsiteX6-45" fmla="*/ 0 w 7101444"/>
                  <a:gd name="connsiteY6-46" fmla="*/ 1068779 h 1387829"/>
                  <a:gd name="connsiteX7-47" fmla="*/ 0 w 7101444"/>
                  <a:gd name="connsiteY7-48" fmla="*/ 926275 h 13878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7101444" h="1387829">
                    <a:moveTo>
                      <a:pt x="0" y="926275"/>
                    </a:moveTo>
                    <a:lnTo>
                      <a:pt x="3586348" y="0"/>
                    </a:lnTo>
                    <a:lnTo>
                      <a:pt x="7101444" y="914400"/>
                    </a:lnTo>
                    <a:lnTo>
                      <a:pt x="7101444" y="1033153"/>
                    </a:lnTo>
                    <a:lnTo>
                      <a:pt x="6020393" y="1387829"/>
                    </a:lnTo>
                    <a:lnTo>
                      <a:pt x="936765" y="1347058"/>
                    </a:lnTo>
                    <a:lnTo>
                      <a:pt x="0" y="1068779"/>
                    </a:lnTo>
                    <a:lnTo>
                      <a:pt x="0" y="926275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37" name="任意多边形 5"/>
              <p:cNvSpPr/>
              <p:nvPr/>
            </p:nvSpPr>
            <p:spPr bwMode="auto">
              <a:xfrm>
                <a:off x="1680734" y="1862005"/>
                <a:ext cx="4566510" cy="233876"/>
              </a:xfrm>
              <a:custGeom>
                <a:avLst/>
                <a:gdLst>
                  <a:gd name="T0" fmla="*/ 0 w 7099465"/>
                  <a:gd name="T1" fmla="*/ 1339 h 363603"/>
                  <a:gd name="T2" fmla="*/ 323398 w 7099465"/>
                  <a:gd name="T3" fmla="*/ 0 h 363603"/>
                  <a:gd name="T4" fmla="*/ 268702 w 7099465"/>
                  <a:gd name="T5" fmla="*/ 16563 h 363603"/>
                  <a:gd name="T6" fmla="*/ 36446 w 7099465"/>
                  <a:gd name="T7" fmla="*/ 13141 h 363603"/>
                  <a:gd name="T8" fmla="*/ 0 w 7099465"/>
                  <a:gd name="T9" fmla="*/ 1339 h 3636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99465" h="363603">
                    <a:moveTo>
                      <a:pt x="0" y="29401"/>
                    </a:moveTo>
                    <a:lnTo>
                      <a:pt x="7099465" y="0"/>
                    </a:lnTo>
                    <a:lnTo>
                      <a:pt x="5898743" y="363603"/>
                    </a:lnTo>
                    <a:lnTo>
                      <a:pt x="800100" y="288481"/>
                    </a:lnTo>
                    <a:lnTo>
                      <a:pt x="0" y="29401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778243" y="1259458"/>
                <a:ext cx="4273550" cy="558800"/>
              </a:xfrm>
              <a:custGeom>
                <a:avLst/>
                <a:gdLst>
                  <a:gd name="connsiteX0" fmla="*/ 2190750 w 4273550"/>
                  <a:gd name="connsiteY0" fmla="*/ 0 h 539750"/>
                  <a:gd name="connsiteX1" fmla="*/ 0 w 4273550"/>
                  <a:gd name="connsiteY1" fmla="*/ 539750 h 539750"/>
                  <a:gd name="connsiteX2" fmla="*/ 4273550 w 4273550"/>
                  <a:gd name="connsiteY2" fmla="*/ 539750 h 539750"/>
                  <a:gd name="connsiteX3" fmla="*/ 2190750 w 4273550"/>
                  <a:gd name="connsiteY3" fmla="*/ 0 h 539750"/>
                  <a:gd name="connsiteX0-1" fmla="*/ 2209800 w 4273550"/>
                  <a:gd name="connsiteY0-2" fmla="*/ 0 h 577850"/>
                  <a:gd name="connsiteX1-3" fmla="*/ 0 w 4273550"/>
                  <a:gd name="connsiteY1-4" fmla="*/ 577850 h 577850"/>
                  <a:gd name="connsiteX2-5" fmla="*/ 4273550 w 4273550"/>
                  <a:gd name="connsiteY2-6" fmla="*/ 577850 h 577850"/>
                  <a:gd name="connsiteX3-7" fmla="*/ 2209800 w 4273550"/>
                  <a:gd name="connsiteY3-8" fmla="*/ 0 h 577850"/>
                  <a:gd name="connsiteX0-9" fmla="*/ 2197100 w 4273550"/>
                  <a:gd name="connsiteY0-10" fmla="*/ 0 h 558800"/>
                  <a:gd name="connsiteX1-11" fmla="*/ 0 w 4273550"/>
                  <a:gd name="connsiteY1-12" fmla="*/ 558800 h 558800"/>
                  <a:gd name="connsiteX2-13" fmla="*/ 4273550 w 4273550"/>
                  <a:gd name="connsiteY2-14" fmla="*/ 558800 h 558800"/>
                  <a:gd name="connsiteX3-15" fmla="*/ 2197100 w 4273550"/>
                  <a:gd name="connsiteY3-16" fmla="*/ 0 h 5588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3550" h="558800">
                    <a:moveTo>
                      <a:pt x="2197100" y="0"/>
                    </a:moveTo>
                    <a:lnTo>
                      <a:pt x="0" y="558800"/>
                    </a:lnTo>
                    <a:lnTo>
                      <a:pt x="4273550" y="558800"/>
                    </a:lnTo>
                    <a:lnTo>
                      <a:pt x="2197100" y="0"/>
                    </a:lnTo>
                    <a:close/>
                  </a:path>
                </a:pathLst>
              </a:custGeom>
              <a:solidFill>
                <a:srgbClr val="C05B08"/>
              </a:solidFill>
              <a:ln w="3175">
                <a:noFill/>
              </a:ln>
              <a:effectLst>
                <a:reflection blurRad="6350" stA="50000" endA="300" endPos="12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16045" y="1482334"/>
                <a:ext cx="2049694" cy="368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22" name="组合 24"/>
            <p:cNvGrpSpPr/>
            <p:nvPr/>
          </p:nvGrpSpPr>
          <p:grpSpPr bwMode="auto">
            <a:xfrm>
              <a:off x="3711999" y="1482704"/>
              <a:ext cx="1675003" cy="1804913"/>
              <a:chOff x="4115493" y="1976492"/>
              <a:chExt cx="1675003" cy="180491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114743" y="1976180"/>
                <a:ext cx="1675003" cy="1805480"/>
              </a:xfrm>
              <a:prstGeom prst="rect">
                <a:avLst/>
              </a:prstGeom>
              <a:solidFill>
                <a:srgbClr val="C05B08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7431" name="组合 11"/>
              <p:cNvGrpSpPr/>
              <p:nvPr/>
            </p:nvGrpSpPr>
            <p:grpSpPr bwMode="auto">
              <a:xfrm>
                <a:off x="4307167" y="2358079"/>
                <a:ext cx="1252352" cy="1005759"/>
                <a:chOff x="4998041" y="3014873"/>
                <a:chExt cx="1252352" cy="1005759"/>
              </a:xfrm>
            </p:grpSpPr>
            <p:sp>
              <p:nvSpPr>
                <p:cNvPr id="13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004550"/>
                  <a:ext cx="1252679" cy="287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TextBox 13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257032"/>
                  <a:ext cx="1252679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501574"/>
                  <a:ext cx="1252679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TextBox 15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7727" y="3742939"/>
                  <a:ext cx="1252679" cy="277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7423" name="组合 22"/>
            <p:cNvGrpSpPr/>
            <p:nvPr/>
          </p:nvGrpSpPr>
          <p:grpSpPr bwMode="auto">
            <a:xfrm>
              <a:off x="1708581" y="1482704"/>
              <a:ext cx="1675003" cy="1804913"/>
              <a:chOff x="2112075" y="1976492"/>
              <a:chExt cx="1675003" cy="180491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12679" y="1976180"/>
                <a:ext cx="1675002" cy="18054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7425" name="组合 16"/>
              <p:cNvGrpSpPr/>
              <p:nvPr/>
            </p:nvGrpSpPr>
            <p:grpSpPr bwMode="auto">
              <a:xfrm>
                <a:off x="2323400" y="2358079"/>
                <a:ext cx="1252352" cy="1005759"/>
                <a:chOff x="4998041" y="3014873"/>
                <a:chExt cx="1252352" cy="1005759"/>
              </a:xfrm>
            </p:grpSpPr>
            <p:sp>
              <p:nvSpPr>
                <p:cNvPr id="18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004550"/>
                  <a:ext cx="1252680" cy="287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TextBox 18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257032"/>
                  <a:ext cx="1252680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501574"/>
                  <a:ext cx="1252680" cy="276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 flipH="1">
                  <a:off x="4998481" y="3742939"/>
                  <a:ext cx="1252680" cy="277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7411" name="矩形 29"/>
          <p:cNvSpPr>
            <a:spLocks noChangeArrowheads="1"/>
          </p:cNvSpPr>
          <p:nvPr/>
        </p:nvSpPr>
        <p:spPr bwMode="auto">
          <a:xfrm>
            <a:off x="1384300" y="4198938"/>
            <a:ext cx="59245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2016125"/>
            <a:ext cx="120332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3" name="组合 23"/>
          <p:cNvGrpSpPr/>
          <p:nvPr/>
        </p:nvGrpSpPr>
        <p:grpSpPr bwMode="auto">
          <a:xfrm>
            <a:off x="1522413" y="3792538"/>
            <a:ext cx="5641975" cy="392112"/>
            <a:chOff x="1522897" y="3791972"/>
            <a:chExt cx="5641391" cy="39269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560993" y="4184669"/>
              <a:ext cx="56032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5" name="组合 47"/>
            <p:cNvGrpSpPr/>
            <p:nvPr/>
          </p:nvGrpSpPr>
          <p:grpSpPr bwMode="auto">
            <a:xfrm>
              <a:off x="1522897" y="3791972"/>
              <a:ext cx="2545047" cy="338554"/>
              <a:chOff x="-1684304" y="3680447"/>
              <a:chExt cx="2545047" cy="338554"/>
            </a:xfrm>
          </p:grpSpPr>
          <p:sp>
            <p:nvSpPr>
              <p:cNvPr id="17416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十字箭头 49"/>
              <p:cNvSpPr/>
              <p:nvPr/>
            </p:nvSpPr>
            <p:spPr>
              <a:xfrm>
                <a:off x="-1684304" y="3758350"/>
                <a:ext cx="169844" cy="168526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18" name="矩形 5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-535073" y="3737682"/>
                <a:ext cx="0" cy="209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2181225" y="847725"/>
            <a:ext cx="1284288" cy="593725"/>
            <a:chOff x="2181796" y="846942"/>
            <a:chExt cx="1282958" cy="594862"/>
          </a:xfrm>
        </p:grpSpPr>
        <p:sp>
          <p:nvSpPr>
            <p:cNvPr id="4" name="矩形 3"/>
            <p:cNvSpPr/>
            <p:nvPr/>
          </p:nvSpPr>
          <p:spPr>
            <a:xfrm>
              <a:off x="2181796" y="846942"/>
              <a:ext cx="1282958" cy="594862"/>
            </a:xfrm>
            <a:custGeom>
              <a:avLst/>
              <a:gdLst/>
              <a:ahLst/>
              <a:cxnLst/>
              <a:rect l="l" t="t" r="r" b="b"/>
              <a:pathLst>
                <a:path w="1459506" h="676721">
                  <a:moveTo>
                    <a:pt x="0" y="0"/>
                  </a:moveTo>
                  <a:lnTo>
                    <a:pt x="1296145" y="0"/>
                  </a:lnTo>
                  <a:lnTo>
                    <a:pt x="1296145" y="55067"/>
                  </a:lnTo>
                  <a:lnTo>
                    <a:pt x="1459506" y="338362"/>
                  </a:lnTo>
                  <a:lnTo>
                    <a:pt x="1296145" y="621656"/>
                  </a:lnTo>
                  <a:lnTo>
                    <a:pt x="1296145" y="676718"/>
                  </a:lnTo>
                  <a:lnTo>
                    <a:pt x="1264394" y="676718"/>
                  </a:lnTo>
                  <a:lnTo>
                    <a:pt x="1264393" y="676721"/>
                  </a:lnTo>
                  <a:lnTo>
                    <a:pt x="1264393" y="676718"/>
                  </a:lnTo>
                  <a:lnTo>
                    <a:pt x="0" y="676718"/>
                  </a:lnTo>
                  <a:close/>
                </a:path>
              </a:pathLst>
            </a:custGeom>
            <a:solidFill>
              <a:srgbClr val="C05B0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234130" y="982138"/>
              <a:ext cx="1118028" cy="3387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5" name="组合 2"/>
          <p:cNvGrpSpPr/>
          <p:nvPr/>
        </p:nvGrpSpPr>
        <p:grpSpPr bwMode="auto">
          <a:xfrm>
            <a:off x="3384550" y="847725"/>
            <a:ext cx="1293813" cy="593725"/>
            <a:chOff x="3384318" y="846941"/>
            <a:chExt cx="1293696" cy="594863"/>
          </a:xfrm>
        </p:grpSpPr>
        <p:sp>
          <p:nvSpPr>
            <p:cNvPr id="18468" name="矩形 7"/>
            <p:cNvSpPr/>
            <p:nvPr/>
          </p:nvSpPr>
          <p:spPr bwMode="auto">
            <a:xfrm>
              <a:off x="3384318" y="846941"/>
              <a:ext cx="1293696" cy="594863"/>
            </a:xfrm>
            <a:custGeom>
              <a:avLst/>
              <a:gdLst>
                <a:gd name="T0" fmla="*/ 0 w 1471721"/>
                <a:gd name="T1" fmla="*/ 0 h 676722"/>
                <a:gd name="T2" fmla="*/ 597990 w 1471721"/>
                <a:gd name="T3" fmla="*/ 0 h 676722"/>
                <a:gd name="T4" fmla="*/ 597990 w 1471721"/>
                <a:gd name="T5" fmla="*/ 15634 h 676722"/>
                <a:gd name="T6" fmla="*/ 678994 w 1471721"/>
                <a:gd name="T7" fmla="*/ 156106 h 676722"/>
                <a:gd name="T8" fmla="*/ 597990 w 1471721"/>
                <a:gd name="T9" fmla="*/ 296581 h 676722"/>
                <a:gd name="T10" fmla="*/ 597990 w 1471721"/>
                <a:gd name="T11" fmla="*/ 312211 h 676722"/>
                <a:gd name="T12" fmla="*/ 588977 w 1471721"/>
                <a:gd name="T13" fmla="*/ 312211 h 676722"/>
                <a:gd name="T14" fmla="*/ 588976 w 1471721"/>
                <a:gd name="T15" fmla="*/ 312212 h 676722"/>
                <a:gd name="T16" fmla="*/ 588976 w 1471721"/>
                <a:gd name="T17" fmla="*/ 312211 h 676722"/>
                <a:gd name="T18" fmla="*/ 0 w 1471721"/>
                <a:gd name="T19" fmla="*/ 312211 h 676722"/>
                <a:gd name="T20" fmla="*/ 0 w 1471721"/>
                <a:gd name="T21" fmla="*/ 288919 h 676722"/>
                <a:gd name="T22" fmla="*/ 70098 w 1471721"/>
                <a:gd name="T23" fmla="*/ 167358 h 676722"/>
                <a:gd name="T24" fmla="*/ 0 w 1471721"/>
                <a:gd name="T25" fmla="*/ 45798 h 676722"/>
                <a:gd name="T26" fmla="*/ 0 w 1471721"/>
                <a:gd name="T27" fmla="*/ 0 h 6767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1721" h="676722">
                  <a:moveTo>
                    <a:pt x="0" y="0"/>
                  </a:moveTo>
                  <a:lnTo>
                    <a:pt x="1296145" y="0"/>
                  </a:lnTo>
                  <a:lnTo>
                    <a:pt x="1296145" y="33885"/>
                  </a:lnTo>
                  <a:lnTo>
                    <a:pt x="1471721" y="338363"/>
                  </a:lnTo>
                  <a:lnTo>
                    <a:pt x="1296145" y="642840"/>
                  </a:lnTo>
                  <a:lnTo>
                    <a:pt x="1296145" y="676718"/>
                  </a:lnTo>
                  <a:lnTo>
                    <a:pt x="1276610" y="676718"/>
                  </a:lnTo>
                  <a:lnTo>
                    <a:pt x="1276608" y="676722"/>
                  </a:lnTo>
                  <a:lnTo>
                    <a:pt x="1276608" y="676718"/>
                  </a:lnTo>
                  <a:lnTo>
                    <a:pt x="0" y="676718"/>
                  </a:lnTo>
                  <a:lnTo>
                    <a:pt x="0" y="626233"/>
                  </a:lnTo>
                  <a:lnTo>
                    <a:pt x="151937" y="362750"/>
                  </a:lnTo>
                  <a:lnTo>
                    <a:pt x="0" y="99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TextBox 11"/>
            <p:cNvSpPr txBox="1">
              <a:spLocks noChangeArrowheads="1"/>
            </p:cNvSpPr>
            <p:nvPr/>
          </p:nvSpPr>
          <p:spPr bwMode="auto">
            <a:xfrm flipH="1">
              <a:off x="3575364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6" name="组合 15"/>
          <p:cNvGrpSpPr/>
          <p:nvPr/>
        </p:nvGrpSpPr>
        <p:grpSpPr bwMode="auto">
          <a:xfrm>
            <a:off x="4546600" y="1536700"/>
            <a:ext cx="1154113" cy="1692275"/>
            <a:chOff x="4545915" y="1536235"/>
            <a:chExt cx="1155032" cy="1693319"/>
          </a:xfrm>
        </p:grpSpPr>
        <p:sp>
          <p:nvSpPr>
            <p:cNvPr id="17" name="矩形 16"/>
            <p:cNvSpPr/>
            <p:nvPr/>
          </p:nvSpPr>
          <p:spPr>
            <a:xfrm>
              <a:off x="4628531" y="1536235"/>
              <a:ext cx="1072416" cy="1693319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4545915" y="1720499"/>
              <a:ext cx="1150265" cy="4050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4545915" y="2131915"/>
              <a:ext cx="1150265" cy="4066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7" name="组合 14"/>
          <p:cNvGrpSpPr/>
          <p:nvPr/>
        </p:nvGrpSpPr>
        <p:grpSpPr bwMode="auto">
          <a:xfrm>
            <a:off x="3378200" y="1536700"/>
            <a:ext cx="1150938" cy="2120900"/>
            <a:chOff x="3377739" y="1536234"/>
            <a:chExt cx="1150810" cy="2122007"/>
          </a:xfrm>
        </p:grpSpPr>
        <p:sp>
          <p:nvSpPr>
            <p:cNvPr id="14" name="矩形 13"/>
            <p:cNvSpPr/>
            <p:nvPr/>
          </p:nvSpPr>
          <p:spPr>
            <a:xfrm>
              <a:off x="3417423" y="1536234"/>
              <a:ext cx="1073031" cy="2122007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3377739" y="1720480"/>
              <a:ext cx="1150810" cy="4050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3377739" y="2131858"/>
              <a:ext cx="1150810" cy="4066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3377739" y="2544823"/>
              <a:ext cx="1150810" cy="4050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8" name="组合 12"/>
          <p:cNvGrpSpPr/>
          <p:nvPr/>
        </p:nvGrpSpPr>
        <p:grpSpPr bwMode="auto">
          <a:xfrm>
            <a:off x="2187575" y="1536700"/>
            <a:ext cx="1150938" cy="2474913"/>
            <a:chOff x="2188129" y="1536234"/>
            <a:chExt cx="1150810" cy="2475676"/>
          </a:xfrm>
        </p:grpSpPr>
        <p:sp>
          <p:nvSpPr>
            <p:cNvPr id="11" name="矩形 10"/>
            <p:cNvSpPr/>
            <p:nvPr/>
          </p:nvSpPr>
          <p:spPr>
            <a:xfrm>
              <a:off x="2218289" y="1536234"/>
              <a:ext cx="1071443" cy="2475676"/>
            </a:xfrm>
            <a:prstGeom prst="rect">
              <a:avLst/>
            </a:prstGeom>
            <a:solidFill>
              <a:srgbClr val="C05B0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2188129" y="1720441"/>
              <a:ext cx="1150810" cy="462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2188129" y="2133318"/>
              <a:ext cx="1150810" cy="4605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2188129" y="2546195"/>
              <a:ext cx="1150810" cy="4605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 flipH="1">
              <a:off x="2188129" y="2957485"/>
              <a:ext cx="1150810" cy="4621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9" name="组合 19"/>
          <p:cNvGrpSpPr/>
          <p:nvPr/>
        </p:nvGrpSpPr>
        <p:grpSpPr bwMode="auto">
          <a:xfrm>
            <a:off x="5799138" y="1536700"/>
            <a:ext cx="1150937" cy="1371600"/>
            <a:chOff x="5799828" y="1536234"/>
            <a:chExt cx="1150810" cy="1371803"/>
          </a:xfrm>
        </p:grpSpPr>
        <p:sp>
          <p:nvSpPr>
            <p:cNvPr id="34" name="矩形 33"/>
            <p:cNvSpPr/>
            <p:nvPr/>
          </p:nvSpPr>
          <p:spPr>
            <a:xfrm>
              <a:off x="5839511" y="1536234"/>
              <a:ext cx="1073032" cy="1371803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5799828" y="1720411"/>
              <a:ext cx="1150810" cy="4064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40" name="组合 20"/>
          <p:cNvGrpSpPr/>
          <p:nvPr/>
        </p:nvGrpSpPr>
        <p:grpSpPr bwMode="auto">
          <a:xfrm>
            <a:off x="7021513" y="1536700"/>
            <a:ext cx="1150937" cy="942975"/>
            <a:chOff x="7021590" y="1536234"/>
            <a:chExt cx="1150810" cy="943114"/>
          </a:xfrm>
        </p:grpSpPr>
        <p:sp>
          <p:nvSpPr>
            <p:cNvPr id="38" name="矩形 37"/>
            <p:cNvSpPr/>
            <p:nvPr/>
          </p:nvSpPr>
          <p:spPr>
            <a:xfrm>
              <a:off x="7040638" y="1536234"/>
              <a:ext cx="1071444" cy="943114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7021590" y="1720411"/>
              <a:ext cx="1150810" cy="4064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41" name="组合 8"/>
          <p:cNvGrpSpPr/>
          <p:nvPr/>
        </p:nvGrpSpPr>
        <p:grpSpPr bwMode="auto">
          <a:xfrm>
            <a:off x="4597400" y="847725"/>
            <a:ext cx="1284288" cy="593725"/>
            <a:chOff x="4597578" y="846940"/>
            <a:chExt cx="1284338" cy="594864"/>
          </a:xfrm>
        </p:grpSpPr>
        <p:sp>
          <p:nvSpPr>
            <p:cNvPr id="18450" name="矩形 8"/>
            <p:cNvSpPr/>
            <p:nvPr/>
          </p:nvSpPr>
          <p:spPr bwMode="auto">
            <a:xfrm>
              <a:off x="4597578" y="846940"/>
              <a:ext cx="1284338" cy="594864"/>
            </a:xfrm>
            <a:custGeom>
              <a:avLst/>
              <a:gdLst>
                <a:gd name="T0" fmla="*/ 0 w 1461076"/>
                <a:gd name="T1" fmla="*/ 0 h 676723"/>
                <a:gd name="T2" fmla="*/ 597989 w 1461076"/>
                <a:gd name="T3" fmla="*/ 0 h 676723"/>
                <a:gd name="T4" fmla="*/ 597989 w 1461076"/>
                <a:gd name="T5" fmla="*/ 24150 h 676723"/>
                <a:gd name="T6" fmla="*/ 674081 w 1461076"/>
                <a:gd name="T7" fmla="*/ 156107 h 676723"/>
                <a:gd name="T8" fmla="*/ 597989 w 1461076"/>
                <a:gd name="T9" fmla="*/ 288065 h 676723"/>
                <a:gd name="T10" fmla="*/ 597989 w 1461076"/>
                <a:gd name="T11" fmla="*/ 312212 h 676723"/>
                <a:gd name="T12" fmla="*/ 584065 w 1461076"/>
                <a:gd name="T13" fmla="*/ 312212 h 676723"/>
                <a:gd name="T14" fmla="*/ 584065 w 1461076"/>
                <a:gd name="T15" fmla="*/ 312213 h 676723"/>
                <a:gd name="T16" fmla="*/ 584065 w 1461076"/>
                <a:gd name="T17" fmla="*/ 312212 h 676723"/>
                <a:gd name="T18" fmla="*/ 0 w 1461076"/>
                <a:gd name="T19" fmla="*/ 312212 h 676723"/>
                <a:gd name="T20" fmla="*/ 0 w 1461076"/>
                <a:gd name="T21" fmla="*/ 282440 h 676723"/>
                <a:gd name="T22" fmla="*/ 75030 w 1461076"/>
                <a:gd name="T23" fmla="*/ 152326 h 676723"/>
                <a:gd name="T24" fmla="*/ 0 w 1461076"/>
                <a:gd name="T25" fmla="*/ 22210 h 676723"/>
                <a:gd name="T26" fmla="*/ 0 w 1461076"/>
                <a:gd name="T27" fmla="*/ 0 h 6767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61076" h="676723">
                  <a:moveTo>
                    <a:pt x="0" y="0"/>
                  </a:moveTo>
                  <a:lnTo>
                    <a:pt x="1296145" y="0"/>
                  </a:lnTo>
                  <a:lnTo>
                    <a:pt x="1296145" y="52346"/>
                  </a:lnTo>
                  <a:lnTo>
                    <a:pt x="1461076" y="338364"/>
                  </a:lnTo>
                  <a:lnTo>
                    <a:pt x="1296145" y="624381"/>
                  </a:lnTo>
                  <a:lnTo>
                    <a:pt x="1296145" y="676718"/>
                  </a:lnTo>
                  <a:lnTo>
                    <a:pt x="1265965" y="676718"/>
                  </a:lnTo>
                  <a:lnTo>
                    <a:pt x="1265963" y="676723"/>
                  </a:lnTo>
                  <a:lnTo>
                    <a:pt x="1265963" y="676718"/>
                  </a:lnTo>
                  <a:lnTo>
                    <a:pt x="0" y="676718"/>
                  </a:lnTo>
                  <a:lnTo>
                    <a:pt x="0" y="612190"/>
                  </a:lnTo>
                  <a:lnTo>
                    <a:pt x="162629" y="330165"/>
                  </a:lnTo>
                  <a:lnTo>
                    <a:pt x="0" y="4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Box 11"/>
            <p:cNvSpPr txBox="1">
              <a:spLocks noChangeArrowheads="1"/>
            </p:cNvSpPr>
            <p:nvPr/>
          </p:nvSpPr>
          <p:spPr bwMode="auto">
            <a:xfrm flipH="1">
              <a:off x="4762174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42" name="组合 9"/>
          <p:cNvGrpSpPr/>
          <p:nvPr/>
        </p:nvGrpSpPr>
        <p:grpSpPr bwMode="auto">
          <a:xfrm>
            <a:off x="5800725" y="847725"/>
            <a:ext cx="1289050" cy="593725"/>
            <a:chOff x="5801481" y="846938"/>
            <a:chExt cx="1288378" cy="594865"/>
          </a:xfrm>
        </p:grpSpPr>
        <p:sp>
          <p:nvSpPr>
            <p:cNvPr id="18448" name="等腰三角形 20"/>
            <p:cNvSpPr/>
            <p:nvPr/>
          </p:nvSpPr>
          <p:spPr bwMode="auto">
            <a:xfrm rot="5400000">
              <a:off x="6148237" y="500182"/>
              <a:ext cx="594865" cy="1288378"/>
            </a:xfrm>
            <a:custGeom>
              <a:avLst/>
              <a:gdLst>
                <a:gd name="T0" fmla="*/ 0 w 676724"/>
                <a:gd name="T1" fmla="*/ 676203 h 1465671"/>
                <a:gd name="T2" fmla="*/ 0 w 676724"/>
                <a:gd name="T3" fmla="*/ 78212 h 1465671"/>
                <a:gd name="T4" fmla="*/ 20475 w 676724"/>
                <a:gd name="T5" fmla="*/ 78212 h 1465671"/>
                <a:gd name="T6" fmla="*/ 156108 w 676724"/>
                <a:gd name="T7" fmla="*/ 0 h 1465671"/>
                <a:gd name="T8" fmla="*/ 291742 w 676724"/>
                <a:gd name="T9" fmla="*/ 78212 h 1465671"/>
                <a:gd name="T10" fmla="*/ 312213 w 676724"/>
                <a:gd name="T11" fmla="*/ 78212 h 1465671"/>
                <a:gd name="T12" fmla="*/ 312213 w 676724"/>
                <a:gd name="T13" fmla="*/ 90016 h 1465671"/>
                <a:gd name="T14" fmla="*/ 312213 w 676724"/>
                <a:gd name="T15" fmla="*/ 90017 h 1465671"/>
                <a:gd name="T16" fmla="*/ 312213 w 676724"/>
                <a:gd name="T17" fmla="*/ 90017 h 1465671"/>
                <a:gd name="T18" fmla="*/ 312213 w 676724"/>
                <a:gd name="T19" fmla="*/ 676203 h 1465671"/>
                <a:gd name="T20" fmla="*/ 290646 w 676724"/>
                <a:gd name="T21" fmla="*/ 676203 h 1465671"/>
                <a:gd name="T22" fmla="*/ 161734 w 676724"/>
                <a:gd name="T23" fmla="*/ 601866 h 1465671"/>
                <a:gd name="T24" fmla="*/ 32821 w 676724"/>
                <a:gd name="T25" fmla="*/ 676203 h 1465671"/>
                <a:gd name="T26" fmla="*/ 0 w 676724"/>
                <a:gd name="T27" fmla="*/ 676203 h 14656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6724" h="1465671">
                  <a:moveTo>
                    <a:pt x="0" y="1465671"/>
                  </a:moveTo>
                  <a:lnTo>
                    <a:pt x="0" y="169526"/>
                  </a:lnTo>
                  <a:lnTo>
                    <a:pt x="44379" y="169526"/>
                  </a:lnTo>
                  <a:lnTo>
                    <a:pt x="338365" y="0"/>
                  </a:lnTo>
                  <a:lnTo>
                    <a:pt x="632351" y="169526"/>
                  </a:lnTo>
                  <a:lnTo>
                    <a:pt x="676719" y="169526"/>
                  </a:lnTo>
                  <a:lnTo>
                    <a:pt x="676719" y="195110"/>
                  </a:lnTo>
                  <a:lnTo>
                    <a:pt x="676724" y="195113"/>
                  </a:lnTo>
                  <a:lnTo>
                    <a:pt x="676719" y="195113"/>
                  </a:lnTo>
                  <a:lnTo>
                    <a:pt x="676719" y="1465671"/>
                  </a:lnTo>
                  <a:lnTo>
                    <a:pt x="629979" y="1465671"/>
                  </a:lnTo>
                  <a:lnTo>
                    <a:pt x="350559" y="1304544"/>
                  </a:lnTo>
                  <a:lnTo>
                    <a:pt x="71138" y="1465671"/>
                  </a:lnTo>
                  <a:lnTo>
                    <a:pt x="0" y="1465671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TextBox 11"/>
            <p:cNvSpPr txBox="1">
              <a:spLocks noChangeArrowheads="1"/>
            </p:cNvSpPr>
            <p:nvPr/>
          </p:nvSpPr>
          <p:spPr bwMode="auto">
            <a:xfrm flipH="1">
              <a:off x="5967739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43" name="组合 11"/>
          <p:cNvGrpSpPr/>
          <p:nvPr/>
        </p:nvGrpSpPr>
        <p:grpSpPr bwMode="auto">
          <a:xfrm>
            <a:off x="7008813" y="847725"/>
            <a:ext cx="1139825" cy="593725"/>
            <a:chOff x="7009421" y="846944"/>
            <a:chExt cx="1139358" cy="594860"/>
          </a:xfrm>
        </p:grpSpPr>
        <p:sp>
          <p:nvSpPr>
            <p:cNvPr id="18446" name="矩形 21"/>
            <p:cNvSpPr/>
            <p:nvPr/>
          </p:nvSpPr>
          <p:spPr bwMode="auto">
            <a:xfrm>
              <a:off x="7009421" y="846944"/>
              <a:ext cx="1139358" cy="594860"/>
            </a:xfrm>
            <a:custGeom>
              <a:avLst/>
              <a:gdLst>
                <a:gd name="T0" fmla="*/ 0 w 1296145"/>
                <a:gd name="T1" fmla="*/ 0 h 676718"/>
                <a:gd name="T2" fmla="*/ 597990 w 1296145"/>
                <a:gd name="T3" fmla="*/ 0 h 676718"/>
                <a:gd name="T4" fmla="*/ 597990 w 1296145"/>
                <a:gd name="T5" fmla="*/ 312213 h 676718"/>
                <a:gd name="T6" fmla="*/ 0 w 1296145"/>
                <a:gd name="T7" fmla="*/ 312213 h 676718"/>
                <a:gd name="T8" fmla="*/ 0 w 1296145"/>
                <a:gd name="T9" fmla="*/ 283823 h 676718"/>
                <a:gd name="T10" fmla="*/ 73646 w 1296145"/>
                <a:gd name="T11" fmla="*/ 156108 h 676718"/>
                <a:gd name="T12" fmla="*/ 0 w 1296145"/>
                <a:gd name="T13" fmla="*/ 28394 h 676718"/>
                <a:gd name="T14" fmla="*/ 0 w 1296145"/>
                <a:gd name="T15" fmla="*/ 0 h 6767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6145" h="676718">
                  <a:moveTo>
                    <a:pt x="0" y="0"/>
                  </a:moveTo>
                  <a:lnTo>
                    <a:pt x="1296145" y="0"/>
                  </a:lnTo>
                  <a:lnTo>
                    <a:pt x="1296145" y="676718"/>
                  </a:lnTo>
                  <a:lnTo>
                    <a:pt x="0" y="676718"/>
                  </a:lnTo>
                  <a:lnTo>
                    <a:pt x="0" y="615184"/>
                  </a:lnTo>
                  <a:lnTo>
                    <a:pt x="159627" y="338365"/>
                  </a:lnTo>
                  <a:lnTo>
                    <a:pt x="0" y="61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Box 11"/>
            <p:cNvSpPr txBox="1">
              <a:spLocks noChangeArrowheads="1"/>
            </p:cNvSpPr>
            <p:nvPr/>
          </p:nvSpPr>
          <p:spPr bwMode="auto">
            <a:xfrm flipH="1">
              <a:off x="7112161" y="982046"/>
              <a:ext cx="10222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44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3038" y="2500313"/>
            <a:ext cx="955675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19225"/>
            <a:ext cx="11874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646113" y="1574800"/>
            <a:ext cx="8243887" cy="1401763"/>
          </a:xfrm>
          <a:custGeom>
            <a:avLst/>
            <a:gdLst>
              <a:gd name="connsiteX0" fmla="*/ 0 w 8182098"/>
              <a:gd name="connsiteY0" fmla="*/ 1199408 h 1401288"/>
              <a:gd name="connsiteX1" fmla="*/ 308758 w 8182098"/>
              <a:gd name="connsiteY1" fmla="*/ 1104405 h 1401288"/>
              <a:gd name="connsiteX2" fmla="*/ 629392 w 8182098"/>
              <a:gd name="connsiteY2" fmla="*/ 1353787 h 1401288"/>
              <a:gd name="connsiteX3" fmla="*/ 926275 w 8182098"/>
              <a:gd name="connsiteY3" fmla="*/ 1389413 h 1401288"/>
              <a:gd name="connsiteX4" fmla="*/ 1211283 w 8182098"/>
              <a:gd name="connsiteY4" fmla="*/ 1365662 h 1401288"/>
              <a:gd name="connsiteX5" fmla="*/ 1520041 w 8182098"/>
              <a:gd name="connsiteY5" fmla="*/ 1401288 h 1401288"/>
              <a:gd name="connsiteX6" fmla="*/ 1816924 w 8182098"/>
              <a:gd name="connsiteY6" fmla="*/ 1377537 h 1401288"/>
              <a:gd name="connsiteX7" fmla="*/ 2125683 w 8182098"/>
              <a:gd name="connsiteY7" fmla="*/ 1389413 h 1401288"/>
              <a:gd name="connsiteX8" fmla="*/ 2410690 w 8182098"/>
              <a:gd name="connsiteY8" fmla="*/ 1318161 h 1401288"/>
              <a:gd name="connsiteX9" fmla="*/ 2731324 w 8182098"/>
              <a:gd name="connsiteY9" fmla="*/ 1389413 h 1401288"/>
              <a:gd name="connsiteX10" fmla="*/ 3040083 w 8182098"/>
              <a:gd name="connsiteY10" fmla="*/ 1365662 h 1401288"/>
              <a:gd name="connsiteX11" fmla="*/ 3336966 w 8182098"/>
              <a:gd name="connsiteY11" fmla="*/ 1353787 h 1401288"/>
              <a:gd name="connsiteX12" fmla="*/ 3633849 w 8182098"/>
              <a:gd name="connsiteY12" fmla="*/ 1389413 h 1401288"/>
              <a:gd name="connsiteX13" fmla="*/ 3954483 w 8182098"/>
              <a:gd name="connsiteY13" fmla="*/ 1389413 h 1401288"/>
              <a:gd name="connsiteX14" fmla="*/ 4239490 w 8182098"/>
              <a:gd name="connsiteY14" fmla="*/ 1377537 h 1401288"/>
              <a:gd name="connsiteX15" fmla="*/ 4548249 w 8182098"/>
              <a:gd name="connsiteY15" fmla="*/ 1353787 h 1401288"/>
              <a:gd name="connsiteX16" fmla="*/ 4845132 w 8182098"/>
              <a:gd name="connsiteY16" fmla="*/ 1365662 h 1401288"/>
              <a:gd name="connsiteX17" fmla="*/ 5165766 w 8182098"/>
              <a:gd name="connsiteY17" fmla="*/ 0 h 1401288"/>
              <a:gd name="connsiteX18" fmla="*/ 5462649 w 8182098"/>
              <a:gd name="connsiteY18" fmla="*/ 926275 h 1401288"/>
              <a:gd name="connsiteX19" fmla="*/ 5771407 w 8182098"/>
              <a:gd name="connsiteY19" fmla="*/ 1306285 h 1401288"/>
              <a:gd name="connsiteX20" fmla="*/ 6068290 w 8182098"/>
              <a:gd name="connsiteY20" fmla="*/ 1377537 h 1401288"/>
              <a:gd name="connsiteX21" fmla="*/ 6365174 w 8182098"/>
              <a:gd name="connsiteY21" fmla="*/ 1140031 h 1401288"/>
              <a:gd name="connsiteX22" fmla="*/ 6662057 w 8182098"/>
              <a:gd name="connsiteY22" fmla="*/ 1389413 h 1401288"/>
              <a:gd name="connsiteX23" fmla="*/ 6970815 w 8182098"/>
              <a:gd name="connsiteY23" fmla="*/ 1223158 h 1401288"/>
              <a:gd name="connsiteX24" fmla="*/ 7267698 w 8182098"/>
              <a:gd name="connsiteY24" fmla="*/ 1389413 h 1401288"/>
              <a:gd name="connsiteX25" fmla="*/ 7564581 w 8182098"/>
              <a:gd name="connsiteY25" fmla="*/ 1282535 h 1401288"/>
              <a:gd name="connsiteX26" fmla="*/ 7873340 w 8182098"/>
              <a:gd name="connsiteY26" fmla="*/ 1365662 h 1401288"/>
              <a:gd name="connsiteX27" fmla="*/ 8182098 w 8182098"/>
              <a:gd name="connsiteY27" fmla="*/ 1377537 h 14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182098" h="1401288">
                <a:moveTo>
                  <a:pt x="0" y="1199408"/>
                </a:moveTo>
                <a:lnTo>
                  <a:pt x="308758" y="1104405"/>
                </a:lnTo>
                <a:lnTo>
                  <a:pt x="629392" y="1353787"/>
                </a:lnTo>
                <a:lnTo>
                  <a:pt x="926275" y="1389413"/>
                </a:lnTo>
                <a:lnTo>
                  <a:pt x="1211283" y="1365662"/>
                </a:lnTo>
                <a:lnTo>
                  <a:pt x="1520041" y="1401288"/>
                </a:lnTo>
                <a:lnTo>
                  <a:pt x="1816924" y="1377537"/>
                </a:lnTo>
                <a:lnTo>
                  <a:pt x="2125683" y="1389413"/>
                </a:lnTo>
                <a:lnTo>
                  <a:pt x="2410690" y="1318161"/>
                </a:lnTo>
                <a:lnTo>
                  <a:pt x="2731324" y="1389413"/>
                </a:lnTo>
                <a:lnTo>
                  <a:pt x="3040083" y="1365662"/>
                </a:lnTo>
                <a:lnTo>
                  <a:pt x="3336966" y="1353787"/>
                </a:lnTo>
                <a:lnTo>
                  <a:pt x="3633849" y="1389413"/>
                </a:lnTo>
                <a:lnTo>
                  <a:pt x="3954483" y="1389413"/>
                </a:lnTo>
                <a:lnTo>
                  <a:pt x="4239490" y="1377537"/>
                </a:lnTo>
                <a:lnTo>
                  <a:pt x="4548249" y="1353787"/>
                </a:lnTo>
                <a:lnTo>
                  <a:pt x="4845132" y="1365662"/>
                </a:lnTo>
                <a:lnTo>
                  <a:pt x="5165766" y="0"/>
                </a:lnTo>
                <a:lnTo>
                  <a:pt x="5462649" y="926275"/>
                </a:lnTo>
                <a:lnTo>
                  <a:pt x="5771407" y="1306285"/>
                </a:lnTo>
                <a:lnTo>
                  <a:pt x="6068290" y="1377537"/>
                </a:lnTo>
                <a:lnTo>
                  <a:pt x="6365174" y="1140031"/>
                </a:lnTo>
                <a:lnTo>
                  <a:pt x="6662057" y="1389413"/>
                </a:lnTo>
                <a:lnTo>
                  <a:pt x="6970815" y="1223158"/>
                </a:lnTo>
                <a:lnTo>
                  <a:pt x="7267698" y="1389413"/>
                </a:lnTo>
                <a:lnTo>
                  <a:pt x="7564581" y="1282535"/>
                </a:lnTo>
                <a:lnTo>
                  <a:pt x="7873340" y="1365662"/>
                </a:lnTo>
                <a:lnTo>
                  <a:pt x="8182098" y="1377537"/>
                </a:lnTo>
              </a:path>
            </a:pathLst>
          </a:custGeom>
          <a:ln w="38100">
            <a:solidFill>
              <a:srgbClr val="C05B0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64578" y="1446679"/>
            <a:ext cx="179259" cy="180000"/>
            <a:chOff x="5764578" y="1446679"/>
            <a:chExt cx="179259" cy="180000"/>
          </a:xfrm>
          <a:solidFill>
            <a:srgbClr val="C05B08"/>
          </a:solidFill>
        </p:grpSpPr>
        <p:sp>
          <p:nvSpPr>
            <p:cNvPr id="11" name="Oval 2"/>
            <p:cNvSpPr>
              <a:spLocks noChangeAspect="1" noChangeArrowheads="1"/>
            </p:cNvSpPr>
            <p:nvPr/>
          </p:nvSpPr>
          <p:spPr bwMode="auto">
            <a:xfrm>
              <a:off x="5764578" y="1446679"/>
              <a:ext cx="179259" cy="180000"/>
            </a:xfrm>
            <a:prstGeom prst="ellipse">
              <a:avLst/>
            </a:prstGeom>
            <a:grpFill/>
            <a:ln w="25400">
              <a:solidFill>
                <a:srgbClr val="FFFFFF">
                  <a:alpha val="40000"/>
                </a:srgbClr>
              </a:solidFill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5783784" y="1465965"/>
              <a:ext cx="140846" cy="141429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7"/>
          <p:cNvGrpSpPr>
            <a:grpSpLocks noChangeAspect="1"/>
          </p:cNvGrpSpPr>
          <p:nvPr/>
        </p:nvGrpSpPr>
        <p:grpSpPr>
          <a:xfrm>
            <a:off x="584012" y="2719295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40000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1"/>
          <p:cNvGrpSpPr>
            <a:grpSpLocks noChangeAspect="1"/>
          </p:cNvGrpSpPr>
          <p:nvPr/>
        </p:nvGrpSpPr>
        <p:grpSpPr>
          <a:xfrm>
            <a:off x="1206531" y="28689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6"/>
          <p:cNvGrpSpPr>
            <a:grpSpLocks noChangeAspect="1"/>
          </p:cNvGrpSpPr>
          <p:nvPr/>
        </p:nvGrpSpPr>
        <p:grpSpPr>
          <a:xfrm>
            <a:off x="872701" y="2581780"/>
            <a:ext cx="179259" cy="180000"/>
            <a:chOff x="4780500" y="4404800"/>
            <a:chExt cx="1008000" cy="1008000"/>
          </a:xfrm>
          <a:solidFill>
            <a:srgbClr val="C05B08"/>
          </a:solidFill>
          <a:effectLst/>
        </p:grpSpPr>
        <p:sp>
          <p:nvSpPr>
            <p:cNvPr id="22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pFill/>
            <a:ln w="19050">
              <a:solidFill>
                <a:srgbClr val="FFFFFF">
                  <a:alpha val="40000"/>
                </a:srgbClr>
              </a:solidFill>
              <a:prstDash val="solid"/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4888499" y="4512802"/>
              <a:ext cx="791997" cy="792002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19"/>
          <p:cNvGrpSpPr>
            <a:grpSpLocks noChangeAspect="1"/>
          </p:cNvGrpSpPr>
          <p:nvPr/>
        </p:nvGrpSpPr>
        <p:grpSpPr>
          <a:xfrm>
            <a:off x="151651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3"/>
          <p:cNvGrpSpPr>
            <a:grpSpLocks noChangeAspect="1"/>
          </p:cNvGrpSpPr>
          <p:nvPr/>
        </p:nvGrpSpPr>
        <p:grpSpPr>
          <a:xfrm>
            <a:off x="1815352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29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组合 27"/>
          <p:cNvGrpSpPr>
            <a:grpSpLocks noChangeAspect="1"/>
          </p:cNvGrpSpPr>
          <p:nvPr/>
        </p:nvGrpSpPr>
        <p:grpSpPr>
          <a:xfrm>
            <a:off x="2114187" y="291523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33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1"/>
          <p:cNvGrpSpPr>
            <a:grpSpLocks noChangeAspect="1"/>
          </p:cNvGrpSpPr>
          <p:nvPr/>
        </p:nvGrpSpPr>
        <p:grpSpPr>
          <a:xfrm>
            <a:off x="2413022" y="2897549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组合 35"/>
          <p:cNvGrpSpPr>
            <a:grpSpLocks noChangeAspect="1"/>
          </p:cNvGrpSpPr>
          <p:nvPr/>
        </p:nvGrpSpPr>
        <p:grpSpPr>
          <a:xfrm>
            <a:off x="271185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41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rgbClr val="FFFFFF">
                  <a:alpha val="38824"/>
                </a:srgb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rgbClr val="FFFFFF">
                  <a:alpha val="3882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00547" y="2770654"/>
            <a:ext cx="179259" cy="180000"/>
            <a:chOff x="3000547" y="2770654"/>
            <a:chExt cx="179259" cy="180000"/>
          </a:xfrm>
          <a:solidFill>
            <a:srgbClr val="C05B08"/>
          </a:solidFill>
        </p:grpSpPr>
        <p:sp>
          <p:nvSpPr>
            <p:cNvPr id="45" name="Oval 2"/>
            <p:cNvSpPr>
              <a:spLocks noChangeAspect="1" noChangeArrowheads="1"/>
            </p:cNvSpPr>
            <p:nvPr/>
          </p:nvSpPr>
          <p:spPr bwMode="auto">
            <a:xfrm>
              <a:off x="3000547" y="2770654"/>
              <a:ext cx="179259" cy="180000"/>
            </a:xfrm>
            <a:prstGeom prst="ellipse">
              <a:avLst/>
            </a:prstGeom>
            <a:grpFill/>
            <a:ln w="19050">
              <a:solidFill>
                <a:srgbClr val="FFFFFF">
                  <a:alpha val="40000"/>
                </a:srgbClr>
              </a:solidFill>
              <a:prstDash val="solid"/>
            </a:ln>
            <a:effectLst>
              <a:outerShdw blurRad="1905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3019753" y="2789940"/>
              <a:ext cx="140846" cy="141429"/>
            </a:xfrm>
            <a:prstGeom prst="ellipse">
              <a:avLst/>
            </a:prstGeom>
            <a:grpFill/>
            <a:ln>
              <a:solidFill>
                <a:srgbClr val="FFFF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组合 43"/>
          <p:cNvGrpSpPr>
            <a:grpSpLocks noChangeAspect="1"/>
          </p:cNvGrpSpPr>
          <p:nvPr/>
        </p:nvGrpSpPr>
        <p:grpSpPr>
          <a:xfrm>
            <a:off x="3334641" y="29070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4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组合 47"/>
          <p:cNvGrpSpPr>
            <a:grpSpLocks noChangeAspect="1"/>
          </p:cNvGrpSpPr>
          <p:nvPr/>
        </p:nvGrpSpPr>
        <p:grpSpPr>
          <a:xfrm>
            <a:off x="3644362" y="288802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5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1"/>
          <p:cNvGrpSpPr>
            <a:grpSpLocks noChangeAspect="1"/>
          </p:cNvGrpSpPr>
          <p:nvPr/>
        </p:nvGrpSpPr>
        <p:grpSpPr>
          <a:xfrm>
            <a:off x="3954083" y="28689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组合 55"/>
          <p:cNvGrpSpPr>
            <a:grpSpLocks noChangeAspect="1"/>
          </p:cNvGrpSpPr>
          <p:nvPr/>
        </p:nvGrpSpPr>
        <p:grpSpPr>
          <a:xfrm>
            <a:off x="4242032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59"/>
          <p:cNvGrpSpPr>
            <a:grpSpLocks noChangeAspect="1"/>
          </p:cNvGrpSpPr>
          <p:nvPr/>
        </p:nvGrpSpPr>
        <p:grpSpPr>
          <a:xfrm>
            <a:off x="4540867" y="29057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3"/>
          <p:cNvGrpSpPr>
            <a:grpSpLocks noChangeAspect="1"/>
          </p:cNvGrpSpPr>
          <p:nvPr/>
        </p:nvGrpSpPr>
        <p:grpSpPr>
          <a:xfrm>
            <a:off x="4839702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6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组合 67"/>
          <p:cNvGrpSpPr>
            <a:grpSpLocks noChangeAspect="1"/>
          </p:cNvGrpSpPr>
          <p:nvPr/>
        </p:nvGrpSpPr>
        <p:grpSpPr>
          <a:xfrm>
            <a:off x="5138537" y="28676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7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组合 71"/>
          <p:cNvGrpSpPr>
            <a:grpSpLocks noChangeAspect="1"/>
          </p:cNvGrpSpPr>
          <p:nvPr/>
        </p:nvGrpSpPr>
        <p:grpSpPr>
          <a:xfrm>
            <a:off x="5459144" y="286761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7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5"/>
          <p:cNvGrpSpPr>
            <a:grpSpLocks noChangeAspect="1"/>
          </p:cNvGrpSpPr>
          <p:nvPr/>
        </p:nvGrpSpPr>
        <p:grpSpPr>
          <a:xfrm>
            <a:off x="6103700" y="2449874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组合 79"/>
          <p:cNvGrpSpPr>
            <a:grpSpLocks noChangeAspect="1"/>
          </p:cNvGrpSpPr>
          <p:nvPr/>
        </p:nvGrpSpPr>
        <p:grpSpPr>
          <a:xfrm>
            <a:off x="6369877" y="280093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3"/>
          <p:cNvGrpSpPr>
            <a:grpSpLocks noChangeAspect="1"/>
          </p:cNvGrpSpPr>
          <p:nvPr/>
        </p:nvGrpSpPr>
        <p:grpSpPr>
          <a:xfrm>
            <a:off x="6679598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8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1" name="组合 87"/>
          <p:cNvGrpSpPr>
            <a:grpSpLocks noChangeAspect="1"/>
          </p:cNvGrpSpPr>
          <p:nvPr/>
        </p:nvGrpSpPr>
        <p:grpSpPr>
          <a:xfrm>
            <a:off x="7011091" y="26580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9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组合 91"/>
          <p:cNvGrpSpPr>
            <a:grpSpLocks noChangeAspect="1"/>
          </p:cNvGrpSpPr>
          <p:nvPr/>
        </p:nvGrpSpPr>
        <p:grpSpPr>
          <a:xfrm>
            <a:off x="7299040" y="2896188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9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组合 95"/>
          <p:cNvGrpSpPr>
            <a:grpSpLocks noChangeAspect="1"/>
          </p:cNvGrpSpPr>
          <p:nvPr/>
        </p:nvGrpSpPr>
        <p:grpSpPr>
          <a:xfrm>
            <a:off x="7619647" y="27342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0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组合 99"/>
          <p:cNvGrpSpPr>
            <a:grpSpLocks noChangeAspect="1"/>
          </p:cNvGrpSpPr>
          <p:nvPr/>
        </p:nvGrpSpPr>
        <p:grpSpPr>
          <a:xfrm>
            <a:off x="7918482" y="2897549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4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3"/>
          <p:cNvGrpSpPr>
            <a:grpSpLocks noChangeAspect="1"/>
          </p:cNvGrpSpPr>
          <p:nvPr/>
        </p:nvGrpSpPr>
        <p:grpSpPr>
          <a:xfrm>
            <a:off x="8217317" y="2780527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08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1" name="组合 107"/>
          <p:cNvGrpSpPr>
            <a:grpSpLocks noChangeAspect="1"/>
          </p:cNvGrpSpPr>
          <p:nvPr/>
        </p:nvGrpSpPr>
        <p:grpSpPr>
          <a:xfrm>
            <a:off x="8483494" y="2875777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12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5" name="组合 111"/>
          <p:cNvGrpSpPr>
            <a:grpSpLocks noChangeAspect="1"/>
          </p:cNvGrpSpPr>
          <p:nvPr/>
        </p:nvGrpSpPr>
        <p:grpSpPr>
          <a:xfrm>
            <a:off x="8771430" y="2886663"/>
            <a:ext cx="126000" cy="126000"/>
            <a:chOff x="4776334" y="4404800"/>
            <a:chExt cx="1012166" cy="1008000"/>
          </a:xfrm>
          <a:solidFill>
            <a:srgbClr val="A99E67"/>
          </a:solidFill>
          <a:effectLst/>
        </p:grpSpPr>
        <p:sp>
          <p:nvSpPr>
            <p:cNvPr id="116" name="Oval 2"/>
            <p:cNvSpPr>
              <a:spLocks noChangeAspect="1" noChangeArrowheads="1"/>
            </p:cNvSpPr>
            <p:nvPr/>
          </p:nvSpPr>
          <p:spPr bwMode="auto">
            <a:xfrm>
              <a:off x="4780503" y="4404800"/>
              <a:ext cx="1007997" cy="1008000"/>
            </a:xfrm>
            <a:prstGeom prst="ellipse">
              <a:avLst/>
            </a:prstGeom>
            <a:grpFill/>
            <a:ln w="25400">
              <a:solidFill>
                <a:schemeClr val="bg1">
                  <a:alpha val="38824"/>
                </a:schemeClr>
              </a:solidFill>
            </a:ln>
            <a:effectLst>
              <a:outerShdw blurRad="127000" dist="12700" dir="3000000" algn="ctr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 rot="19388639">
              <a:off x="4776334" y="4463328"/>
              <a:ext cx="683999" cy="468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4888500" y="4512800"/>
              <a:ext cx="792004" cy="792000"/>
            </a:xfrm>
            <a:prstGeom prst="ellipse">
              <a:avLst/>
            </a:prstGeom>
            <a:grpFill/>
            <a:ln>
              <a:solidFill>
                <a:schemeClr val="bg1">
                  <a:alpha val="3882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上箭头 118"/>
          <p:cNvSpPr/>
          <p:nvPr/>
        </p:nvSpPr>
        <p:spPr>
          <a:xfrm>
            <a:off x="5746750" y="3425825"/>
            <a:ext cx="325438" cy="395288"/>
          </a:xfrm>
          <a:prstGeom prst="upArrow">
            <a:avLst>
              <a:gd name="adj1" fmla="val 50000"/>
              <a:gd name="adj2" fmla="val 63484"/>
            </a:avLst>
          </a:prstGeom>
          <a:solidFill>
            <a:srgbClr val="C05B08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9488" name="组合 1"/>
          <p:cNvGrpSpPr/>
          <p:nvPr/>
        </p:nvGrpSpPr>
        <p:grpSpPr bwMode="auto">
          <a:xfrm>
            <a:off x="1281113" y="3903663"/>
            <a:ext cx="7561262" cy="900112"/>
            <a:chOff x="901926" y="3679245"/>
            <a:chExt cx="7560000" cy="900000"/>
          </a:xfrm>
        </p:grpSpPr>
        <p:sp>
          <p:nvSpPr>
            <p:cNvPr id="120" name="圆角矩形 119"/>
            <p:cNvSpPr/>
            <p:nvPr/>
          </p:nvSpPr>
          <p:spPr>
            <a:xfrm>
              <a:off x="901926" y="3679245"/>
              <a:ext cx="7560000" cy="900000"/>
            </a:xfrm>
            <a:prstGeom prst="roundRect">
              <a:avLst>
                <a:gd name="adj" fmla="val 4572"/>
              </a:avLst>
            </a:prstGeom>
            <a:solidFill>
              <a:srgbClr val="C05B0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21" name="TextBox 146"/>
            <p:cNvSpPr txBox="1">
              <a:spLocks noChangeArrowheads="1"/>
            </p:cNvSpPr>
            <p:nvPr/>
          </p:nvSpPr>
          <p:spPr bwMode="auto">
            <a:xfrm>
              <a:off x="991926" y="3805341"/>
              <a:ext cx="7380000" cy="30777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400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TextBox 146"/>
            <p:cNvSpPr txBox="1">
              <a:spLocks noChangeArrowheads="1"/>
            </p:cNvSpPr>
            <p:nvPr/>
          </p:nvSpPr>
          <p:spPr bwMode="auto">
            <a:xfrm>
              <a:off x="991926" y="4117575"/>
              <a:ext cx="7380000" cy="30777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r>
                <a:rPr lang="en-US" altLang="zh-CN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400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89" name="组合 128"/>
          <p:cNvGrpSpPr/>
          <p:nvPr/>
        </p:nvGrpSpPr>
        <p:grpSpPr bwMode="auto">
          <a:xfrm>
            <a:off x="398463" y="1744663"/>
            <a:ext cx="949325" cy="768350"/>
            <a:chOff x="454904" y="1671806"/>
            <a:chExt cx="948744" cy="768710"/>
          </a:xfrm>
        </p:grpSpPr>
        <p:sp>
          <p:nvSpPr>
            <p:cNvPr id="128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TextBox 146"/>
          <p:cNvSpPr txBox="1">
            <a:spLocks noChangeArrowheads="1"/>
          </p:cNvSpPr>
          <p:nvPr/>
        </p:nvSpPr>
        <p:spPr bwMode="auto">
          <a:xfrm>
            <a:off x="520144" y="2991302"/>
            <a:ext cx="852246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46"/>
          <p:cNvSpPr txBox="1">
            <a:spLocks noChangeArrowheads="1"/>
          </p:cNvSpPr>
          <p:nvPr/>
        </p:nvSpPr>
        <p:spPr bwMode="auto">
          <a:xfrm>
            <a:off x="2638876" y="2991302"/>
            <a:ext cx="852246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96" name="组合 129"/>
          <p:cNvGrpSpPr/>
          <p:nvPr/>
        </p:nvGrpSpPr>
        <p:grpSpPr bwMode="auto">
          <a:xfrm>
            <a:off x="2544763" y="1973263"/>
            <a:ext cx="949325" cy="768350"/>
            <a:chOff x="454904" y="1671806"/>
            <a:chExt cx="948744" cy="768710"/>
          </a:xfrm>
        </p:grpSpPr>
        <p:sp>
          <p:nvSpPr>
            <p:cNvPr id="131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97" name="组合 132"/>
          <p:cNvGrpSpPr/>
          <p:nvPr/>
        </p:nvGrpSpPr>
        <p:grpSpPr bwMode="auto">
          <a:xfrm>
            <a:off x="5367338" y="596900"/>
            <a:ext cx="949325" cy="768350"/>
            <a:chOff x="454904" y="1671806"/>
            <a:chExt cx="948744" cy="768710"/>
          </a:xfrm>
        </p:grpSpPr>
        <p:sp>
          <p:nvSpPr>
            <p:cNvPr id="134" name="Freeform 6"/>
            <p:cNvSpPr/>
            <p:nvPr/>
          </p:nvSpPr>
          <p:spPr bwMode="auto">
            <a:xfrm>
              <a:off x="481874" y="1671806"/>
              <a:ext cx="921774" cy="768710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TextBox 43"/>
            <p:cNvSpPr txBox="1">
              <a:spLocks noChangeArrowheads="1"/>
            </p:cNvSpPr>
            <p:nvPr/>
          </p:nvSpPr>
          <p:spPr bwMode="auto">
            <a:xfrm>
              <a:off x="454904" y="1763773"/>
              <a:ext cx="894043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4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8750" y="1463675"/>
            <a:ext cx="547688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499" name="组合 147"/>
          <p:cNvGrpSpPr/>
          <p:nvPr/>
        </p:nvGrpSpPr>
        <p:grpSpPr bwMode="auto">
          <a:xfrm>
            <a:off x="1116013" y="207963"/>
            <a:ext cx="1952625" cy="1630362"/>
            <a:chOff x="238870" y="181070"/>
            <a:chExt cx="1953666" cy="1630280"/>
          </a:xfrm>
        </p:grpSpPr>
        <p:sp>
          <p:nvSpPr>
            <p:cNvPr id="149" name="Freeform 6"/>
            <p:cNvSpPr/>
            <p:nvPr/>
          </p:nvSpPr>
          <p:spPr bwMode="auto">
            <a:xfrm>
              <a:off x="323052" y="252503"/>
              <a:ext cx="1785301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01" name="TextBox 149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02" name="组合 150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6084027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6236502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6388976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6541451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6693926" y="-3420"/>
                <a:ext cx="46061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503" name="矩形 151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04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528638"/>
            <a:ext cx="1925638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3" name="组合 156"/>
          <p:cNvGrpSpPr/>
          <p:nvPr/>
        </p:nvGrpSpPr>
        <p:grpSpPr bwMode="auto">
          <a:xfrm>
            <a:off x="2084388" y="2528888"/>
            <a:ext cx="6232525" cy="3230562"/>
            <a:chOff x="2084931" y="2340510"/>
            <a:chExt cx="6231485" cy="3230798"/>
          </a:xfrm>
        </p:grpSpPr>
        <p:grpSp>
          <p:nvGrpSpPr>
            <p:cNvPr id="20543" name="组合 157"/>
            <p:cNvGrpSpPr/>
            <p:nvPr/>
          </p:nvGrpSpPr>
          <p:grpSpPr bwMode="auto">
            <a:xfrm>
              <a:off x="4607154" y="2340510"/>
              <a:ext cx="3327853" cy="3230798"/>
              <a:chOff x="4607154" y="2340510"/>
              <a:chExt cx="3327853" cy="3230798"/>
            </a:xfrm>
          </p:grpSpPr>
          <p:grpSp>
            <p:nvGrpSpPr>
              <p:cNvPr id="20545" name="组合 159"/>
              <p:cNvGrpSpPr/>
              <p:nvPr/>
            </p:nvGrpSpPr>
            <p:grpSpPr bwMode="auto">
              <a:xfrm>
                <a:off x="4607154" y="2340510"/>
                <a:ext cx="3327853" cy="3230798"/>
                <a:chOff x="4607154" y="2340510"/>
                <a:chExt cx="3327853" cy="3230798"/>
              </a:xfrm>
            </p:grpSpPr>
            <p:sp>
              <p:nvSpPr>
                <p:cNvPr id="164" name="同侧圆角矩形 2"/>
                <p:cNvSpPr/>
                <p:nvPr/>
              </p:nvSpPr>
              <p:spPr>
                <a:xfrm rot="2015637">
                  <a:off x="4607047" y="2340510"/>
                  <a:ext cx="2891943" cy="3230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625" h="4218689">
                      <a:moveTo>
                        <a:pt x="135019" y="52301"/>
                      </a:moveTo>
                      <a:cubicBezTo>
                        <a:pt x="183895" y="19281"/>
                        <a:pt x="242817" y="0"/>
                        <a:pt x="306241" y="0"/>
                      </a:cubicBezTo>
                      <a:lnTo>
                        <a:pt x="3469383" y="0"/>
                      </a:lnTo>
                      <a:cubicBezTo>
                        <a:pt x="3638515" y="0"/>
                        <a:pt x="3775624" y="137109"/>
                        <a:pt x="3775625" y="306241"/>
                      </a:cubicBezTo>
                      <a:lnTo>
                        <a:pt x="3775624" y="1710745"/>
                      </a:lnTo>
                      <a:lnTo>
                        <a:pt x="0" y="4218689"/>
                      </a:lnTo>
                      <a:lnTo>
                        <a:pt x="0" y="306241"/>
                      </a:lnTo>
                      <a:cubicBezTo>
                        <a:pt x="0" y="200534"/>
                        <a:pt x="53558" y="107335"/>
                        <a:pt x="135019" y="5230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TextBox 11"/>
                <p:cNvSpPr txBox="1">
                  <a:spLocks noChangeArrowheads="1"/>
                </p:cNvSpPr>
                <p:nvPr/>
              </p:nvSpPr>
              <p:spPr bwMode="auto">
                <a:xfrm rot="2042193" flipH="1">
                  <a:off x="6435542" y="3159720"/>
                  <a:ext cx="1499938" cy="3381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    </a:t>
                  </a:r>
                  <a:endParaRPr lang="en-US" altLang="zh-CN" sz="16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TextBox 11"/>
                <p:cNvSpPr txBox="1">
                  <a:spLocks noChangeArrowheads="1"/>
                </p:cNvSpPr>
                <p:nvPr/>
              </p:nvSpPr>
              <p:spPr bwMode="auto">
                <a:xfrm rot="2042193" flipH="1">
                  <a:off x="6116508" y="3859858"/>
                  <a:ext cx="1145984" cy="2111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1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308563" y="3578850"/>
                <a:ext cx="1145984" cy="212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203806" y="3718561"/>
                <a:ext cx="1147572" cy="212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TextBox 11"/>
              <p:cNvSpPr txBox="1">
                <a:spLocks noChangeArrowheads="1"/>
              </p:cNvSpPr>
              <p:nvPr/>
            </p:nvSpPr>
            <p:spPr bwMode="auto">
              <a:xfrm rot="2042193" flipH="1">
                <a:off x="6011751" y="3999568"/>
                <a:ext cx="1147571" cy="211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544" name="Picture 6" descr="F:\807\Shadows - cut out\Type 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8" t="68863" r="12479" b="7089"/>
            <a:stretch>
              <a:fillRect/>
            </a:stretch>
          </p:blipFill>
          <p:spPr bwMode="auto">
            <a:xfrm rot="10800000">
              <a:off x="2084931" y="3884353"/>
              <a:ext cx="6231485" cy="89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4" name="组合 166"/>
          <p:cNvGrpSpPr/>
          <p:nvPr/>
        </p:nvGrpSpPr>
        <p:grpSpPr bwMode="auto">
          <a:xfrm>
            <a:off x="4279900" y="3702050"/>
            <a:ext cx="1074738" cy="819150"/>
            <a:chOff x="4280036" y="3514588"/>
            <a:chExt cx="1074217" cy="819064"/>
          </a:xfrm>
        </p:grpSpPr>
        <p:sp>
          <p:nvSpPr>
            <p:cNvPr id="168" name="平行四边形 167"/>
            <p:cNvSpPr/>
            <p:nvPr/>
          </p:nvSpPr>
          <p:spPr>
            <a:xfrm rot="293123">
              <a:off x="4314944" y="3514588"/>
              <a:ext cx="285611" cy="252386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 rot="18151155">
              <a:off x="4551596" y="3466432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41" name="TextBox 169"/>
            <p:cNvSpPr txBox="1">
              <a:spLocks noChangeArrowheads="1"/>
            </p:cNvSpPr>
            <p:nvPr/>
          </p:nvSpPr>
          <p:spPr bwMode="auto">
            <a:xfrm rot="1933414">
              <a:off x="4530589" y="3878471"/>
              <a:ext cx="648434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FOUR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5216462" y="4195861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85" name="组合 171"/>
          <p:cNvGrpSpPr/>
          <p:nvPr/>
        </p:nvGrpSpPr>
        <p:grpSpPr bwMode="auto">
          <a:xfrm>
            <a:off x="5016500" y="2589213"/>
            <a:ext cx="1103313" cy="825500"/>
            <a:chOff x="5016337" y="2401214"/>
            <a:chExt cx="1103455" cy="825952"/>
          </a:xfrm>
        </p:grpSpPr>
        <p:sp>
          <p:nvSpPr>
            <p:cNvPr id="173" name="平行四边形 172"/>
            <p:cNvSpPr/>
            <p:nvPr/>
          </p:nvSpPr>
          <p:spPr>
            <a:xfrm rot="293123">
              <a:off x="5052855" y="2401214"/>
              <a:ext cx="285787" cy="252550"/>
            </a:xfrm>
            <a:prstGeom prst="parallelogram">
              <a:avLst>
                <a:gd name="adj" fmla="val 52030"/>
              </a:avLst>
            </a:prstGeom>
            <a:solidFill>
              <a:srgbClr val="944606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 rot="18151155">
              <a:off x="5287753" y="2353757"/>
              <a:ext cx="385974" cy="9288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37" name="TextBox 174"/>
            <p:cNvSpPr txBox="1">
              <a:spLocks noChangeArrowheads="1"/>
            </p:cNvSpPr>
            <p:nvPr/>
          </p:nvSpPr>
          <p:spPr bwMode="auto">
            <a:xfrm rot="1933414">
              <a:off x="5371623" y="2774376"/>
              <a:ext cx="540402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ONE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981661" y="3088977"/>
              <a:ext cx="138131" cy="138189"/>
            </a:xfrm>
            <a:prstGeom prst="ellipse">
              <a:avLst/>
            </a:prstGeom>
            <a:solidFill>
              <a:srgbClr val="944606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20486" name="组合 176"/>
          <p:cNvGrpSpPr/>
          <p:nvPr/>
        </p:nvGrpSpPr>
        <p:grpSpPr bwMode="auto">
          <a:xfrm>
            <a:off x="4770438" y="2960688"/>
            <a:ext cx="1098550" cy="820737"/>
            <a:chOff x="4770954" y="2772463"/>
            <a:chExt cx="1097852" cy="820711"/>
          </a:xfrm>
        </p:grpSpPr>
        <p:sp>
          <p:nvSpPr>
            <p:cNvPr id="178" name="平行四边形 177"/>
            <p:cNvSpPr/>
            <p:nvPr/>
          </p:nvSpPr>
          <p:spPr>
            <a:xfrm rot="293123">
              <a:off x="4802684" y="2772463"/>
              <a:ext cx="285568" cy="252404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 rot="18151155">
              <a:off x="5042514" y="2720352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33" name="TextBox 179"/>
            <p:cNvSpPr txBox="1">
              <a:spLocks noChangeArrowheads="1"/>
            </p:cNvSpPr>
            <p:nvPr/>
          </p:nvSpPr>
          <p:spPr bwMode="auto">
            <a:xfrm rot="1933414">
              <a:off x="5093490" y="3151912"/>
              <a:ext cx="562499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TWO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31015" y="3455383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87" name="组合 181"/>
          <p:cNvGrpSpPr/>
          <p:nvPr/>
        </p:nvGrpSpPr>
        <p:grpSpPr bwMode="auto">
          <a:xfrm>
            <a:off x="4525963" y="3325813"/>
            <a:ext cx="1095375" cy="828675"/>
            <a:chOff x="4525191" y="3138527"/>
            <a:chExt cx="1096725" cy="827624"/>
          </a:xfrm>
        </p:grpSpPr>
        <p:sp>
          <p:nvSpPr>
            <p:cNvPr id="183" name="平行四边形 182"/>
            <p:cNvSpPr/>
            <p:nvPr/>
          </p:nvSpPr>
          <p:spPr>
            <a:xfrm rot="293123">
              <a:off x="4556980" y="3138527"/>
              <a:ext cx="286102" cy="252092"/>
            </a:xfrm>
            <a:prstGeom prst="parallelogram">
              <a:avLst>
                <a:gd name="adj" fmla="val 52030"/>
              </a:avLst>
            </a:prstGeom>
            <a:solidFill>
              <a:srgbClr val="786F4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 rot="18151155">
              <a:off x="4796751" y="3088495"/>
              <a:ext cx="386021" cy="929142"/>
            </a:xfrm>
            <a:prstGeom prst="rect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29" name="TextBox 184"/>
            <p:cNvSpPr txBox="1">
              <a:spLocks noChangeArrowheads="1"/>
            </p:cNvSpPr>
            <p:nvPr/>
          </p:nvSpPr>
          <p:spPr bwMode="auto">
            <a:xfrm rot="1933414">
              <a:off x="4697601" y="3492291"/>
              <a:ext cx="778562" cy="28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solidFill>
                    <a:srgbClr val="FFFFFF"/>
                  </a:solidFill>
                  <a:latin typeface="方正粗宋简体" panose="03000509000000000000" pitchFamily="65" charset="-122"/>
                  <a:ea typeface="方正粗宋简体" panose="03000509000000000000" pitchFamily="65" charset="-122"/>
                </a:rPr>
                <a:t>THREE</a:t>
              </a:r>
              <a:endParaRPr lang="zh-CN" altLang="en-US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5484125" y="3828360"/>
              <a:ext cx="137791" cy="137791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488" name="组合 186"/>
          <p:cNvGrpSpPr/>
          <p:nvPr/>
        </p:nvGrpSpPr>
        <p:grpSpPr bwMode="auto">
          <a:xfrm>
            <a:off x="1747838" y="1709738"/>
            <a:ext cx="3492500" cy="989012"/>
            <a:chOff x="1747391" y="1521491"/>
            <a:chExt cx="3492707" cy="989278"/>
          </a:xfrm>
        </p:grpSpPr>
        <p:sp>
          <p:nvSpPr>
            <p:cNvPr id="188" name="任意多边形 187"/>
            <p:cNvSpPr/>
            <p:nvPr/>
          </p:nvSpPr>
          <p:spPr>
            <a:xfrm>
              <a:off x="2876170" y="1521491"/>
              <a:ext cx="2363928" cy="989278"/>
            </a:xfrm>
            <a:custGeom>
              <a:avLst/>
              <a:gdLst>
                <a:gd name="connsiteX0" fmla="*/ 3236686 w 3236686"/>
                <a:gd name="connsiteY0" fmla="*/ 1291772 h 1291772"/>
                <a:gd name="connsiteX1" fmla="*/ 3236686 w 3236686"/>
                <a:gd name="connsiteY1" fmla="*/ 0 h 1291772"/>
                <a:gd name="connsiteX2" fmla="*/ 0 w 3236686"/>
                <a:gd name="connsiteY2" fmla="*/ 0 h 1291772"/>
                <a:gd name="connsiteX3" fmla="*/ 14515 w 3236686"/>
                <a:gd name="connsiteY3" fmla="*/ 0 h 12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686" h="1291772">
                  <a:moveTo>
                    <a:pt x="3236686" y="1291772"/>
                  </a:moveTo>
                  <a:lnTo>
                    <a:pt x="3236686" y="0"/>
                  </a:lnTo>
                  <a:lnTo>
                    <a:pt x="0" y="0"/>
                  </a:lnTo>
                  <a:lnTo>
                    <a:pt x="14515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524" name="组合 44"/>
            <p:cNvGrpSpPr/>
            <p:nvPr/>
          </p:nvGrpSpPr>
          <p:grpSpPr bwMode="auto">
            <a:xfrm flipH="1">
              <a:off x="1747391" y="1620290"/>
              <a:ext cx="2387730" cy="461666"/>
              <a:chOff x="-598112" y="3056890"/>
              <a:chExt cx="3116569" cy="602831"/>
            </a:xfrm>
          </p:grpSpPr>
          <p:sp>
            <p:nvSpPr>
              <p:cNvPr id="190" name="TextBox 189"/>
              <p:cNvSpPr txBox="1">
                <a:spLocks noChangeArrowheads="1"/>
              </p:cNvSpPr>
              <p:nvPr/>
            </p:nvSpPr>
            <p:spPr bwMode="auto">
              <a:xfrm>
                <a:off x="945660" y="3056437"/>
                <a:ext cx="1572797" cy="60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TextBox 11"/>
              <p:cNvSpPr txBox="1">
                <a:spLocks noChangeArrowheads="1"/>
              </p:cNvSpPr>
              <p:nvPr/>
            </p:nvSpPr>
            <p:spPr bwMode="auto">
              <a:xfrm>
                <a:off x="-598128" y="3056437"/>
                <a:ext cx="1572798" cy="603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489" name="组合 191"/>
          <p:cNvGrpSpPr/>
          <p:nvPr/>
        </p:nvGrpSpPr>
        <p:grpSpPr bwMode="auto">
          <a:xfrm>
            <a:off x="1706563" y="2289175"/>
            <a:ext cx="3238500" cy="798513"/>
            <a:chOff x="1705955" y="2100652"/>
            <a:chExt cx="3239085" cy="799158"/>
          </a:xfrm>
        </p:grpSpPr>
        <p:sp>
          <p:nvSpPr>
            <p:cNvPr id="193" name="任意多边形 192"/>
            <p:cNvSpPr/>
            <p:nvPr/>
          </p:nvSpPr>
          <p:spPr>
            <a:xfrm>
              <a:off x="2876153" y="2100652"/>
              <a:ext cx="2068887" cy="799158"/>
            </a:xfrm>
            <a:custGeom>
              <a:avLst/>
              <a:gdLst>
                <a:gd name="connsiteX0" fmla="*/ 2830286 w 2830286"/>
                <a:gd name="connsiteY0" fmla="*/ 856343 h 856343"/>
                <a:gd name="connsiteX1" fmla="*/ 2830286 w 2830286"/>
                <a:gd name="connsiteY1" fmla="*/ 0 h 856343"/>
                <a:gd name="connsiteX2" fmla="*/ 0 w 2830286"/>
                <a:gd name="connsiteY2" fmla="*/ 0 h 85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0286" h="856343">
                  <a:moveTo>
                    <a:pt x="2830286" y="856343"/>
                  </a:moveTo>
                  <a:lnTo>
                    <a:pt x="2830286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520" name="组合 44"/>
            <p:cNvGrpSpPr/>
            <p:nvPr/>
          </p:nvGrpSpPr>
          <p:grpSpPr bwMode="auto">
            <a:xfrm flipH="1">
              <a:off x="1705955" y="2269398"/>
              <a:ext cx="2645188" cy="479396"/>
              <a:chOff x="-880074" y="3079807"/>
              <a:chExt cx="3452614" cy="625983"/>
            </a:xfrm>
          </p:grpSpPr>
          <p:sp>
            <p:nvSpPr>
              <p:cNvPr id="195" name="TextBox 194"/>
              <p:cNvSpPr txBox="1">
                <a:spLocks noChangeArrowheads="1"/>
              </p:cNvSpPr>
              <p:nvPr/>
            </p:nvSpPr>
            <p:spPr bwMode="auto">
              <a:xfrm>
                <a:off x="717699" y="3102190"/>
                <a:ext cx="1854841" cy="603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TextBox 11"/>
              <p:cNvSpPr txBox="1">
                <a:spLocks noChangeArrowheads="1"/>
              </p:cNvSpPr>
              <p:nvPr/>
            </p:nvSpPr>
            <p:spPr bwMode="auto">
              <a:xfrm>
                <a:off x="-880159" y="3079369"/>
                <a:ext cx="1854842" cy="603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490" name="组合 196"/>
          <p:cNvGrpSpPr/>
          <p:nvPr/>
        </p:nvGrpSpPr>
        <p:grpSpPr bwMode="auto">
          <a:xfrm>
            <a:off x="1706563" y="2954338"/>
            <a:ext cx="2992437" cy="614362"/>
            <a:chOff x="1705955" y="2766942"/>
            <a:chExt cx="2993382" cy="613410"/>
          </a:xfrm>
        </p:grpSpPr>
        <p:sp>
          <p:nvSpPr>
            <p:cNvPr id="198" name="任意多边形 197"/>
            <p:cNvSpPr/>
            <p:nvPr/>
          </p:nvSpPr>
          <p:spPr>
            <a:xfrm>
              <a:off x="2874724" y="2766942"/>
              <a:ext cx="1824613" cy="475512"/>
            </a:xfrm>
            <a:custGeom>
              <a:avLst/>
              <a:gdLst>
                <a:gd name="connsiteX0" fmla="*/ 2540000 w 2540000"/>
                <a:gd name="connsiteY0" fmla="*/ 435428 h 435428"/>
                <a:gd name="connsiteX1" fmla="*/ 2540000 w 2540000"/>
                <a:gd name="connsiteY1" fmla="*/ 0 h 435428"/>
                <a:gd name="connsiteX2" fmla="*/ 0 w 2540000"/>
                <a:gd name="connsiteY2" fmla="*/ 0 h 4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00" h="435428">
                  <a:moveTo>
                    <a:pt x="2540000" y="435428"/>
                  </a:moveTo>
                  <a:lnTo>
                    <a:pt x="254000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516" name="组合 44"/>
            <p:cNvGrpSpPr/>
            <p:nvPr/>
          </p:nvGrpSpPr>
          <p:grpSpPr bwMode="auto">
            <a:xfrm flipH="1">
              <a:off x="1705955" y="2918687"/>
              <a:ext cx="2573182" cy="461665"/>
              <a:chOff x="-786088" y="3102960"/>
              <a:chExt cx="3358628" cy="602830"/>
            </a:xfrm>
          </p:grpSpPr>
          <p:sp>
            <p:nvSpPr>
              <p:cNvPr id="200" name="TextBox 199"/>
              <p:cNvSpPr txBox="1">
                <a:spLocks noChangeArrowheads="1"/>
              </p:cNvSpPr>
              <p:nvPr/>
            </p:nvSpPr>
            <p:spPr bwMode="auto">
              <a:xfrm>
                <a:off x="812795" y="3103506"/>
                <a:ext cx="1759745" cy="60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TextBox 11"/>
              <p:cNvSpPr txBox="1">
                <a:spLocks noChangeArrowheads="1"/>
              </p:cNvSpPr>
              <p:nvPr/>
            </p:nvSpPr>
            <p:spPr bwMode="auto">
              <a:xfrm>
                <a:off x="-785278" y="3103506"/>
                <a:ext cx="1759746" cy="60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491" name="组合 201"/>
          <p:cNvGrpSpPr/>
          <p:nvPr/>
        </p:nvGrpSpPr>
        <p:grpSpPr bwMode="auto">
          <a:xfrm>
            <a:off x="1706563" y="3609975"/>
            <a:ext cx="2787650" cy="590550"/>
            <a:chOff x="1705955" y="3422237"/>
            <a:chExt cx="2788315" cy="589673"/>
          </a:xfrm>
        </p:grpSpPr>
        <p:sp>
          <p:nvSpPr>
            <p:cNvPr id="203" name="任意多边形 202"/>
            <p:cNvSpPr/>
            <p:nvPr/>
          </p:nvSpPr>
          <p:spPr>
            <a:xfrm>
              <a:off x="2887337" y="3422237"/>
              <a:ext cx="1606933" cy="182292"/>
            </a:xfrm>
            <a:custGeom>
              <a:avLst/>
              <a:gdLst>
                <a:gd name="connsiteX0" fmla="*/ 2249714 w 2249714"/>
                <a:gd name="connsiteY0" fmla="*/ 246743 h 246743"/>
                <a:gd name="connsiteX1" fmla="*/ 2249714 w 2249714"/>
                <a:gd name="connsiteY1" fmla="*/ 0 h 246743"/>
                <a:gd name="connsiteX2" fmla="*/ 0 w 2249714"/>
                <a:gd name="connsiteY2" fmla="*/ 0 h 24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9714" h="246743">
                  <a:moveTo>
                    <a:pt x="2249714" y="246743"/>
                  </a:moveTo>
                  <a:lnTo>
                    <a:pt x="2249714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0512" name="组合 44"/>
            <p:cNvGrpSpPr/>
            <p:nvPr/>
          </p:nvGrpSpPr>
          <p:grpSpPr bwMode="auto">
            <a:xfrm flipH="1">
              <a:off x="1705955" y="3550245"/>
              <a:ext cx="2769007" cy="461665"/>
              <a:chOff x="-1041687" y="3102960"/>
              <a:chExt cx="3614228" cy="602830"/>
            </a:xfrm>
          </p:grpSpPr>
          <p:sp>
            <p:nvSpPr>
              <p:cNvPr id="205" name="TextBox 204"/>
              <p:cNvSpPr txBox="1">
                <a:spLocks noChangeArrowheads="1"/>
              </p:cNvSpPr>
              <p:nvPr/>
            </p:nvSpPr>
            <p:spPr bwMode="auto">
              <a:xfrm>
                <a:off x="555933" y="3103468"/>
                <a:ext cx="2016608" cy="60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TextBox 11"/>
              <p:cNvSpPr txBox="1">
                <a:spLocks noChangeArrowheads="1"/>
              </p:cNvSpPr>
              <p:nvPr/>
            </p:nvSpPr>
            <p:spPr bwMode="auto">
              <a:xfrm>
                <a:off x="-1042017" y="3103468"/>
                <a:ext cx="2016609" cy="60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492" name="矩形​​ 57"/>
          <p:cNvSpPr>
            <a:spLocks noChangeArrowheads="1"/>
          </p:cNvSpPr>
          <p:nvPr/>
        </p:nvSpPr>
        <p:spPr bwMode="auto">
          <a:xfrm>
            <a:off x="5976938" y="860425"/>
            <a:ext cx="27622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93" name="组合 63"/>
          <p:cNvGrpSpPr/>
          <p:nvPr/>
        </p:nvGrpSpPr>
        <p:grpSpPr bwMode="auto">
          <a:xfrm>
            <a:off x="293688" y="207963"/>
            <a:ext cx="1954212" cy="1630362"/>
            <a:chOff x="238870" y="181070"/>
            <a:chExt cx="1953666" cy="1630280"/>
          </a:xfrm>
        </p:grpSpPr>
        <p:sp>
          <p:nvSpPr>
            <p:cNvPr id="65" name="Freeform 6"/>
            <p:cNvSpPr/>
            <p:nvPr/>
          </p:nvSpPr>
          <p:spPr bwMode="auto">
            <a:xfrm>
              <a:off x="322983" y="252503"/>
              <a:ext cx="1785439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2" name="TextBox 65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03" name="组合 66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083577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235928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388279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6540630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692981" y="-3420"/>
                <a:ext cx="46023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04" name="矩形 67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5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4" name="组合 4"/>
          <p:cNvGrpSpPr/>
          <p:nvPr/>
        </p:nvGrpSpPr>
        <p:grpSpPr bwMode="auto">
          <a:xfrm>
            <a:off x="6043613" y="373063"/>
            <a:ext cx="2632075" cy="414337"/>
            <a:chOff x="6043291" y="372357"/>
            <a:chExt cx="2633165" cy="415199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6048055" y="787556"/>
              <a:ext cx="262840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96" name="组合 83"/>
            <p:cNvGrpSpPr/>
            <p:nvPr/>
          </p:nvGrpSpPr>
          <p:grpSpPr bwMode="auto">
            <a:xfrm>
              <a:off x="6043291" y="372357"/>
              <a:ext cx="2545047" cy="338554"/>
              <a:chOff x="-1684304" y="3680447"/>
              <a:chExt cx="2545047" cy="338554"/>
            </a:xfrm>
          </p:grpSpPr>
          <p:sp>
            <p:nvSpPr>
              <p:cNvPr id="20497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十字箭头 85"/>
              <p:cNvSpPr/>
              <p:nvPr/>
            </p:nvSpPr>
            <p:spPr>
              <a:xfrm>
                <a:off x="-1684304" y="3758396"/>
                <a:ext cx="169932" cy="16862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99" name="矩形 8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直接连接符 87"/>
              <p:cNvCxnSpPr/>
              <p:nvPr/>
            </p:nvCxnSpPr>
            <p:spPr>
              <a:xfrm>
                <a:off x="-534478" y="3737716"/>
                <a:ext cx="0" cy="209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3"/>
          <p:cNvGrpSpPr/>
          <p:nvPr/>
        </p:nvGrpSpPr>
        <p:grpSpPr bwMode="auto">
          <a:xfrm>
            <a:off x="4492625" y="1828800"/>
            <a:ext cx="1935163" cy="1931988"/>
            <a:chOff x="4435107" y="1792965"/>
            <a:chExt cx="1936085" cy="1932484"/>
          </a:xfrm>
        </p:grpSpPr>
        <p:sp>
          <p:nvSpPr>
            <p:cNvPr id="21544" name="Freeform 7"/>
            <p:cNvSpPr/>
            <p:nvPr/>
          </p:nvSpPr>
          <p:spPr bwMode="auto">
            <a:xfrm rot="629858">
              <a:off x="4435107" y="1792965"/>
              <a:ext cx="1936085" cy="1932484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A99E67">
                <a:alpha val="7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6470464">
              <a:off x="4797606" y="2153661"/>
              <a:ext cx="1211090" cy="1211089"/>
            </a:xfrm>
            <a:prstGeom prst="ellipse">
              <a:avLst/>
            </a:prstGeom>
            <a:solidFill>
              <a:srgbClr val="C05B08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48174" y="2440831"/>
              <a:ext cx="709951" cy="5843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7" name="组合 7"/>
          <p:cNvGrpSpPr/>
          <p:nvPr/>
        </p:nvGrpSpPr>
        <p:grpSpPr bwMode="auto">
          <a:xfrm>
            <a:off x="6526213" y="844550"/>
            <a:ext cx="2009775" cy="1955800"/>
            <a:chOff x="6525741" y="912502"/>
            <a:chExt cx="2010833" cy="1956805"/>
          </a:xfrm>
        </p:grpSpPr>
        <p:sp>
          <p:nvSpPr>
            <p:cNvPr id="21539" name="Freeform 9"/>
            <p:cNvSpPr>
              <a:spLocks noEditPoints="1"/>
            </p:cNvSpPr>
            <p:nvPr/>
          </p:nvSpPr>
          <p:spPr bwMode="auto">
            <a:xfrm rot="-890340">
              <a:off x="6589679" y="912502"/>
              <a:ext cx="1946895" cy="1915364"/>
            </a:xfrm>
            <a:custGeom>
              <a:avLst/>
              <a:gdLst>
                <a:gd name="T0" fmla="*/ 2147483646 w 915"/>
                <a:gd name="T1" fmla="*/ 2147483646 h 900"/>
                <a:gd name="T2" fmla="*/ 2147483646 w 915"/>
                <a:gd name="T3" fmla="*/ 2147483646 h 900"/>
                <a:gd name="T4" fmla="*/ 2147483646 w 915"/>
                <a:gd name="T5" fmla="*/ 2147483646 h 900"/>
                <a:gd name="T6" fmla="*/ 2147483646 w 915"/>
                <a:gd name="T7" fmla="*/ 2147483646 h 900"/>
                <a:gd name="T8" fmla="*/ 2147483646 w 915"/>
                <a:gd name="T9" fmla="*/ 2147483646 h 900"/>
                <a:gd name="T10" fmla="*/ 2147483646 w 915"/>
                <a:gd name="T11" fmla="*/ 2147483646 h 900"/>
                <a:gd name="T12" fmla="*/ 2147483646 w 915"/>
                <a:gd name="T13" fmla="*/ 2147483646 h 900"/>
                <a:gd name="T14" fmla="*/ 2147483646 w 915"/>
                <a:gd name="T15" fmla="*/ 2147483646 h 900"/>
                <a:gd name="T16" fmla="*/ 2147483646 w 915"/>
                <a:gd name="T17" fmla="*/ 2147483646 h 900"/>
                <a:gd name="T18" fmla="*/ 2147483646 w 915"/>
                <a:gd name="T19" fmla="*/ 2147483646 h 900"/>
                <a:gd name="T20" fmla="*/ 2147483646 w 915"/>
                <a:gd name="T21" fmla="*/ 2147483646 h 900"/>
                <a:gd name="T22" fmla="*/ 2147483646 w 915"/>
                <a:gd name="T23" fmla="*/ 2147483646 h 900"/>
                <a:gd name="T24" fmla="*/ 2147483646 w 915"/>
                <a:gd name="T25" fmla="*/ 2147483646 h 900"/>
                <a:gd name="T26" fmla="*/ 2147483646 w 915"/>
                <a:gd name="T27" fmla="*/ 2147483646 h 900"/>
                <a:gd name="T28" fmla="*/ 2147483646 w 915"/>
                <a:gd name="T29" fmla="*/ 2147483646 h 900"/>
                <a:gd name="T30" fmla="*/ 2147483646 w 915"/>
                <a:gd name="T31" fmla="*/ 2147483646 h 900"/>
                <a:gd name="T32" fmla="*/ 2147483646 w 915"/>
                <a:gd name="T33" fmla="*/ 2147483646 h 900"/>
                <a:gd name="T34" fmla="*/ 2147483646 w 915"/>
                <a:gd name="T35" fmla="*/ 2147483646 h 900"/>
                <a:gd name="T36" fmla="*/ 2147483646 w 915"/>
                <a:gd name="T37" fmla="*/ 2147483646 h 900"/>
                <a:gd name="T38" fmla="*/ 2147483646 w 915"/>
                <a:gd name="T39" fmla="*/ 2147483646 h 900"/>
                <a:gd name="T40" fmla="*/ 2147483646 w 915"/>
                <a:gd name="T41" fmla="*/ 2147483646 h 900"/>
                <a:gd name="T42" fmla="*/ 2147483646 w 915"/>
                <a:gd name="T43" fmla="*/ 2147483646 h 900"/>
                <a:gd name="T44" fmla="*/ 2147483646 w 915"/>
                <a:gd name="T45" fmla="*/ 2147483646 h 900"/>
                <a:gd name="T46" fmla="*/ 2147483646 w 915"/>
                <a:gd name="T47" fmla="*/ 2147483646 h 900"/>
                <a:gd name="T48" fmla="*/ 2147483646 w 915"/>
                <a:gd name="T49" fmla="*/ 2147483646 h 900"/>
                <a:gd name="T50" fmla="*/ 2147483646 w 915"/>
                <a:gd name="T51" fmla="*/ 2147483646 h 900"/>
                <a:gd name="T52" fmla="*/ 2147483646 w 915"/>
                <a:gd name="T53" fmla="*/ 2147483646 h 900"/>
                <a:gd name="T54" fmla="*/ 2147483646 w 915"/>
                <a:gd name="T55" fmla="*/ 2147483646 h 900"/>
                <a:gd name="T56" fmla="*/ 2147483646 w 915"/>
                <a:gd name="T57" fmla="*/ 2147483646 h 900"/>
                <a:gd name="T58" fmla="*/ 2147483646 w 915"/>
                <a:gd name="T59" fmla="*/ 2147483646 h 900"/>
                <a:gd name="T60" fmla="*/ 2147483646 w 915"/>
                <a:gd name="T61" fmla="*/ 2147483646 h 900"/>
                <a:gd name="T62" fmla="*/ 2147483646 w 915"/>
                <a:gd name="T63" fmla="*/ 2147483646 h 900"/>
                <a:gd name="T64" fmla="*/ 2147483646 w 915"/>
                <a:gd name="T65" fmla="*/ 2147483646 h 900"/>
                <a:gd name="T66" fmla="*/ 2147483646 w 915"/>
                <a:gd name="T67" fmla="*/ 2147483646 h 900"/>
                <a:gd name="T68" fmla="*/ 2147483646 w 915"/>
                <a:gd name="T69" fmla="*/ 2147483646 h 900"/>
                <a:gd name="T70" fmla="*/ 2147483646 w 915"/>
                <a:gd name="T71" fmla="*/ 2147483646 h 900"/>
                <a:gd name="T72" fmla="*/ 0 w 915"/>
                <a:gd name="T73" fmla="*/ 2147483646 h 900"/>
                <a:gd name="T74" fmla="*/ 0 w 915"/>
                <a:gd name="T75" fmla="*/ 2147483646 h 900"/>
                <a:gd name="T76" fmla="*/ 2147483646 w 915"/>
                <a:gd name="T77" fmla="*/ 2147483646 h 900"/>
                <a:gd name="T78" fmla="*/ 2147483646 w 915"/>
                <a:gd name="T79" fmla="*/ 2147483646 h 900"/>
                <a:gd name="T80" fmla="*/ 2147483646 w 915"/>
                <a:gd name="T81" fmla="*/ 2147483646 h 900"/>
                <a:gd name="T82" fmla="*/ 2147483646 w 915"/>
                <a:gd name="T83" fmla="*/ 2147483646 h 900"/>
                <a:gd name="T84" fmla="*/ 2147483646 w 915"/>
                <a:gd name="T85" fmla="*/ 2147483646 h 900"/>
                <a:gd name="T86" fmla="*/ 2147483646 w 915"/>
                <a:gd name="T87" fmla="*/ 2147483646 h 900"/>
                <a:gd name="T88" fmla="*/ 2147483646 w 915"/>
                <a:gd name="T89" fmla="*/ 2147483646 h 900"/>
                <a:gd name="T90" fmla="*/ 2147483646 w 915"/>
                <a:gd name="T91" fmla="*/ 2147483646 h 900"/>
                <a:gd name="T92" fmla="*/ 2147483646 w 915"/>
                <a:gd name="T93" fmla="*/ 2147483646 h 900"/>
                <a:gd name="T94" fmla="*/ 2147483646 w 915"/>
                <a:gd name="T95" fmla="*/ 2147483646 h 900"/>
                <a:gd name="T96" fmla="*/ 2147483646 w 915"/>
                <a:gd name="T97" fmla="*/ 0 h 900"/>
                <a:gd name="T98" fmla="*/ 2147483646 w 915"/>
                <a:gd name="T99" fmla="*/ 2147483646 h 900"/>
                <a:gd name="T100" fmla="*/ 2147483646 w 915"/>
                <a:gd name="T101" fmla="*/ 2147483646 h 900"/>
                <a:gd name="T102" fmla="*/ 2147483646 w 915"/>
                <a:gd name="T103" fmla="*/ 0 h 9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15" h="900">
                  <a:moveTo>
                    <a:pt x="317" y="882"/>
                  </a:moveTo>
                  <a:cubicBezTo>
                    <a:pt x="317" y="882"/>
                    <a:pt x="317" y="882"/>
                    <a:pt x="317" y="883"/>
                  </a:cubicBezTo>
                  <a:cubicBezTo>
                    <a:pt x="319" y="883"/>
                    <a:pt x="321" y="884"/>
                    <a:pt x="323" y="884"/>
                  </a:cubicBezTo>
                  <a:cubicBezTo>
                    <a:pt x="321" y="884"/>
                    <a:pt x="319" y="883"/>
                    <a:pt x="317" y="882"/>
                  </a:cubicBezTo>
                  <a:moveTo>
                    <a:pt x="664" y="847"/>
                  </a:moveTo>
                  <a:cubicBezTo>
                    <a:pt x="664" y="847"/>
                    <a:pt x="664" y="847"/>
                    <a:pt x="664" y="847"/>
                  </a:cubicBezTo>
                  <a:cubicBezTo>
                    <a:pt x="664" y="847"/>
                    <a:pt x="664" y="847"/>
                    <a:pt x="664" y="847"/>
                  </a:cubicBezTo>
                  <a:moveTo>
                    <a:pt x="663" y="847"/>
                  </a:moveTo>
                  <a:cubicBezTo>
                    <a:pt x="663" y="847"/>
                    <a:pt x="663" y="847"/>
                    <a:pt x="663" y="847"/>
                  </a:cubicBezTo>
                  <a:cubicBezTo>
                    <a:pt x="663" y="847"/>
                    <a:pt x="663" y="847"/>
                    <a:pt x="663" y="847"/>
                  </a:cubicBezTo>
                  <a:moveTo>
                    <a:pt x="663" y="847"/>
                  </a:moveTo>
                  <a:cubicBezTo>
                    <a:pt x="663" y="847"/>
                    <a:pt x="663" y="847"/>
                    <a:pt x="663" y="847"/>
                  </a:cubicBezTo>
                  <a:cubicBezTo>
                    <a:pt x="663" y="847"/>
                    <a:pt x="663" y="847"/>
                    <a:pt x="663" y="847"/>
                  </a:cubicBezTo>
                  <a:moveTo>
                    <a:pt x="650" y="843"/>
                  </a:moveTo>
                  <a:cubicBezTo>
                    <a:pt x="650" y="843"/>
                    <a:pt x="650" y="843"/>
                    <a:pt x="650" y="843"/>
                  </a:cubicBezTo>
                  <a:cubicBezTo>
                    <a:pt x="654" y="845"/>
                    <a:pt x="659" y="847"/>
                    <a:pt x="663" y="847"/>
                  </a:cubicBezTo>
                  <a:cubicBezTo>
                    <a:pt x="659" y="847"/>
                    <a:pt x="654" y="845"/>
                    <a:pt x="650" y="843"/>
                  </a:cubicBezTo>
                  <a:moveTo>
                    <a:pt x="571" y="754"/>
                  </a:moveTo>
                  <a:cubicBezTo>
                    <a:pt x="537" y="767"/>
                    <a:pt x="501" y="774"/>
                    <a:pt x="465" y="775"/>
                  </a:cubicBezTo>
                  <a:cubicBezTo>
                    <a:pt x="430" y="882"/>
                    <a:pt x="430" y="882"/>
                    <a:pt x="430" y="882"/>
                  </a:cubicBezTo>
                  <a:cubicBezTo>
                    <a:pt x="427" y="893"/>
                    <a:pt x="417" y="900"/>
                    <a:pt x="406" y="900"/>
                  </a:cubicBezTo>
                  <a:cubicBezTo>
                    <a:pt x="406" y="900"/>
                    <a:pt x="406" y="900"/>
                    <a:pt x="406" y="900"/>
                  </a:cubicBezTo>
                  <a:cubicBezTo>
                    <a:pt x="417" y="900"/>
                    <a:pt x="427" y="893"/>
                    <a:pt x="430" y="882"/>
                  </a:cubicBezTo>
                  <a:cubicBezTo>
                    <a:pt x="465" y="775"/>
                    <a:pt x="465" y="775"/>
                    <a:pt x="465" y="775"/>
                  </a:cubicBezTo>
                  <a:cubicBezTo>
                    <a:pt x="501" y="774"/>
                    <a:pt x="537" y="767"/>
                    <a:pt x="571" y="754"/>
                  </a:cubicBezTo>
                  <a:cubicBezTo>
                    <a:pt x="571" y="754"/>
                    <a:pt x="571" y="754"/>
                    <a:pt x="571" y="754"/>
                  </a:cubicBezTo>
                  <a:moveTo>
                    <a:pt x="108" y="740"/>
                  </a:moveTo>
                  <a:cubicBezTo>
                    <a:pt x="108" y="740"/>
                    <a:pt x="108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moveTo>
                    <a:pt x="108" y="740"/>
                  </a:moveTo>
                  <a:cubicBezTo>
                    <a:pt x="108" y="740"/>
                    <a:pt x="108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moveTo>
                    <a:pt x="97" y="737"/>
                  </a:moveTo>
                  <a:cubicBezTo>
                    <a:pt x="97" y="737"/>
                    <a:pt x="97" y="737"/>
                    <a:pt x="97" y="737"/>
                  </a:cubicBezTo>
                  <a:cubicBezTo>
                    <a:pt x="100" y="739"/>
                    <a:pt x="104" y="740"/>
                    <a:pt x="108" y="740"/>
                  </a:cubicBezTo>
                  <a:cubicBezTo>
                    <a:pt x="104" y="740"/>
                    <a:pt x="100" y="739"/>
                    <a:pt x="97" y="737"/>
                  </a:cubicBezTo>
                  <a:moveTo>
                    <a:pt x="220" y="686"/>
                  </a:moveTo>
                  <a:cubicBezTo>
                    <a:pt x="120" y="737"/>
                    <a:pt x="120" y="737"/>
                    <a:pt x="120" y="737"/>
                  </a:cubicBezTo>
                  <a:cubicBezTo>
                    <a:pt x="116" y="739"/>
                    <a:pt x="112" y="740"/>
                    <a:pt x="108" y="740"/>
                  </a:cubicBezTo>
                  <a:cubicBezTo>
                    <a:pt x="108" y="740"/>
                    <a:pt x="108" y="740"/>
                    <a:pt x="108" y="740"/>
                  </a:cubicBezTo>
                  <a:cubicBezTo>
                    <a:pt x="112" y="740"/>
                    <a:pt x="116" y="739"/>
                    <a:pt x="120" y="737"/>
                  </a:cubicBezTo>
                  <a:cubicBezTo>
                    <a:pt x="220" y="686"/>
                    <a:pt x="220" y="686"/>
                    <a:pt x="220" y="686"/>
                  </a:cubicBezTo>
                  <a:cubicBezTo>
                    <a:pt x="247" y="711"/>
                    <a:pt x="277" y="731"/>
                    <a:pt x="310" y="746"/>
                  </a:cubicBezTo>
                  <a:cubicBezTo>
                    <a:pt x="310" y="746"/>
                    <a:pt x="310" y="746"/>
                    <a:pt x="310" y="746"/>
                  </a:cubicBezTo>
                  <a:cubicBezTo>
                    <a:pt x="277" y="731"/>
                    <a:pt x="247" y="711"/>
                    <a:pt x="220" y="686"/>
                  </a:cubicBezTo>
                  <a:moveTo>
                    <a:pt x="760" y="575"/>
                  </a:moveTo>
                  <a:cubicBezTo>
                    <a:pt x="745" y="608"/>
                    <a:pt x="725" y="639"/>
                    <a:pt x="701" y="665"/>
                  </a:cubicBezTo>
                  <a:cubicBezTo>
                    <a:pt x="752" y="765"/>
                    <a:pt x="752" y="765"/>
                    <a:pt x="752" y="765"/>
                  </a:cubicBezTo>
                  <a:cubicBezTo>
                    <a:pt x="758" y="777"/>
                    <a:pt x="754" y="791"/>
                    <a:pt x="744" y="798"/>
                  </a:cubicBezTo>
                  <a:cubicBezTo>
                    <a:pt x="678" y="842"/>
                    <a:pt x="678" y="842"/>
                    <a:pt x="678" y="842"/>
                  </a:cubicBezTo>
                  <a:cubicBezTo>
                    <a:pt x="674" y="845"/>
                    <a:pt x="669" y="847"/>
                    <a:pt x="664" y="847"/>
                  </a:cubicBezTo>
                  <a:cubicBezTo>
                    <a:pt x="664" y="847"/>
                    <a:pt x="664" y="847"/>
                    <a:pt x="664" y="847"/>
                  </a:cubicBezTo>
                  <a:cubicBezTo>
                    <a:pt x="669" y="847"/>
                    <a:pt x="674" y="845"/>
                    <a:pt x="678" y="842"/>
                  </a:cubicBezTo>
                  <a:cubicBezTo>
                    <a:pt x="744" y="798"/>
                    <a:pt x="744" y="798"/>
                    <a:pt x="744" y="798"/>
                  </a:cubicBezTo>
                  <a:cubicBezTo>
                    <a:pt x="754" y="791"/>
                    <a:pt x="758" y="777"/>
                    <a:pt x="752" y="765"/>
                  </a:cubicBezTo>
                  <a:cubicBezTo>
                    <a:pt x="701" y="665"/>
                    <a:pt x="701" y="665"/>
                    <a:pt x="701" y="665"/>
                  </a:cubicBezTo>
                  <a:cubicBezTo>
                    <a:pt x="725" y="639"/>
                    <a:pt x="745" y="608"/>
                    <a:pt x="760" y="575"/>
                  </a:cubicBezTo>
                  <a:cubicBezTo>
                    <a:pt x="865" y="582"/>
                    <a:pt x="865" y="582"/>
                    <a:pt x="865" y="582"/>
                  </a:cubicBezTo>
                  <a:cubicBezTo>
                    <a:pt x="760" y="575"/>
                    <a:pt x="760" y="575"/>
                    <a:pt x="760" y="575"/>
                  </a:cubicBezTo>
                  <a:moveTo>
                    <a:pt x="912" y="468"/>
                  </a:moveTo>
                  <a:cubicBezTo>
                    <a:pt x="914" y="473"/>
                    <a:pt x="915" y="479"/>
                    <a:pt x="914" y="484"/>
                  </a:cubicBezTo>
                  <a:cubicBezTo>
                    <a:pt x="899" y="562"/>
                    <a:pt x="899" y="562"/>
                    <a:pt x="899" y="562"/>
                  </a:cubicBezTo>
                  <a:cubicBezTo>
                    <a:pt x="897" y="574"/>
                    <a:pt x="886" y="583"/>
                    <a:pt x="874" y="583"/>
                  </a:cubicBezTo>
                  <a:cubicBezTo>
                    <a:pt x="874" y="583"/>
                    <a:pt x="874" y="583"/>
                    <a:pt x="874" y="583"/>
                  </a:cubicBezTo>
                  <a:cubicBezTo>
                    <a:pt x="886" y="583"/>
                    <a:pt x="897" y="574"/>
                    <a:pt x="899" y="562"/>
                  </a:cubicBezTo>
                  <a:cubicBezTo>
                    <a:pt x="914" y="484"/>
                    <a:pt x="914" y="484"/>
                    <a:pt x="914" y="484"/>
                  </a:cubicBezTo>
                  <a:cubicBezTo>
                    <a:pt x="915" y="479"/>
                    <a:pt x="914" y="473"/>
                    <a:pt x="912" y="468"/>
                  </a:cubicBezTo>
                  <a:cubicBezTo>
                    <a:pt x="912" y="468"/>
                    <a:pt x="912" y="468"/>
                    <a:pt x="912" y="468"/>
                  </a:cubicBezTo>
                  <a:moveTo>
                    <a:pt x="110" y="451"/>
                  </a:moveTo>
                  <a:cubicBezTo>
                    <a:pt x="110" y="454"/>
                    <a:pt x="110" y="456"/>
                    <a:pt x="110" y="458"/>
                  </a:cubicBezTo>
                  <a:cubicBezTo>
                    <a:pt x="110" y="458"/>
                    <a:pt x="110" y="458"/>
                    <a:pt x="110" y="458"/>
                  </a:cubicBezTo>
                  <a:cubicBezTo>
                    <a:pt x="110" y="456"/>
                    <a:pt x="110" y="454"/>
                    <a:pt x="110" y="451"/>
                  </a:cubicBezTo>
                  <a:moveTo>
                    <a:pt x="0" y="414"/>
                  </a:moveTo>
                  <a:cubicBezTo>
                    <a:pt x="0" y="414"/>
                    <a:pt x="0" y="414"/>
                    <a:pt x="0" y="414"/>
                  </a:cubicBezTo>
                  <a:cubicBezTo>
                    <a:pt x="1" y="415"/>
                    <a:pt x="2" y="415"/>
                    <a:pt x="3" y="416"/>
                  </a:cubicBezTo>
                  <a:cubicBezTo>
                    <a:pt x="2" y="415"/>
                    <a:pt x="1" y="415"/>
                    <a:pt x="0" y="414"/>
                  </a:cubicBezTo>
                  <a:moveTo>
                    <a:pt x="773" y="327"/>
                  </a:moveTo>
                  <a:cubicBezTo>
                    <a:pt x="783" y="357"/>
                    <a:pt x="789" y="389"/>
                    <a:pt x="790" y="421"/>
                  </a:cubicBezTo>
                  <a:cubicBezTo>
                    <a:pt x="790" y="421"/>
                    <a:pt x="790" y="421"/>
                    <a:pt x="790" y="421"/>
                  </a:cubicBezTo>
                  <a:cubicBezTo>
                    <a:pt x="789" y="389"/>
                    <a:pt x="783" y="357"/>
                    <a:pt x="773" y="327"/>
                  </a:cubicBezTo>
                  <a:moveTo>
                    <a:pt x="815" y="145"/>
                  </a:moveTo>
                  <a:cubicBezTo>
                    <a:pt x="857" y="207"/>
                    <a:pt x="857" y="207"/>
                    <a:pt x="857" y="207"/>
                  </a:cubicBezTo>
                  <a:cubicBezTo>
                    <a:pt x="864" y="218"/>
                    <a:pt x="862" y="232"/>
                    <a:pt x="853" y="241"/>
                  </a:cubicBezTo>
                  <a:cubicBezTo>
                    <a:pt x="768" y="315"/>
                    <a:pt x="768" y="315"/>
                    <a:pt x="768" y="315"/>
                  </a:cubicBezTo>
                  <a:cubicBezTo>
                    <a:pt x="768" y="315"/>
                    <a:pt x="768" y="315"/>
                    <a:pt x="768" y="315"/>
                  </a:cubicBezTo>
                  <a:cubicBezTo>
                    <a:pt x="853" y="241"/>
                    <a:pt x="853" y="241"/>
                    <a:pt x="853" y="241"/>
                  </a:cubicBezTo>
                  <a:cubicBezTo>
                    <a:pt x="862" y="232"/>
                    <a:pt x="864" y="218"/>
                    <a:pt x="857" y="207"/>
                  </a:cubicBezTo>
                  <a:cubicBezTo>
                    <a:pt x="815" y="145"/>
                    <a:pt x="815" y="145"/>
                    <a:pt x="815" y="145"/>
                  </a:cubicBezTo>
                  <a:cubicBezTo>
                    <a:pt x="815" y="145"/>
                    <a:pt x="815" y="145"/>
                    <a:pt x="815" y="145"/>
                  </a:cubicBezTo>
                  <a:moveTo>
                    <a:pt x="597" y="128"/>
                  </a:moveTo>
                  <a:cubicBezTo>
                    <a:pt x="598" y="129"/>
                    <a:pt x="600" y="130"/>
                    <a:pt x="602" y="131"/>
                  </a:cubicBezTo>
                  <a:cubicBezTo>
                    <a:pt x="602" y="131"/>
                    <a:pt x="602" y="131"/>
                    <a:pt x="602" y="131"/>
                  </a:cubicBezTo>
                  <a:cubicBezTo>
                    <a:pt x="600" y="130"/>
                    <a:pt x="598" y="129"/>
                    <a:pt x="597" y="128"/>
                  </a:cubicBezTo>
                  <a:moveTo>
                    <a:pt x="330" y="117"/>
                  </a:moveTo>
                  <a:cubicBezTo>
                    <a:pt x="330" y="117"/>
                    <a:pt x="330" y="117"/>
                    <a:pt x="329" y="117"/>
                  </a:cubicBezTo>
                  <a:cubicBezTo>
                    <a:pt x="330" y="117"/>
                    <a:pt x="330" y="117"/>
                    <a:pt x="330" y="117"/>
                  </a:cubicBezTo>
                  <a:cubicBezTo>
                    <a:pt x="330" y="117"/>
                    <a:pt x="330" y="117"/>
                    <a:pt x="330" y="117"/>
                  </a:cubicBezTo>
                  <a:moveTo>
                    <a:pt x="595" y="0"/>
                  </a:moveTo>
                  <a:cubicBezTo>
                    <a:pt x="597" y="4"/>
                    <a:pt x="597" y="9"/>
                    <a:pt x="597" y="13"/>
                  </a:cubicBezTo>
                  <a:cubicBezTo>
                    <a:pt x="590" y="125"/>
                    <a:pt x="590" y="125"/>
                    <a:pt x="590" y="125"/>
                  </a:cubicBezTo>
                  <a:cubicBezTo>
                    <a:pt x="590" y="125"/>
                    <a:pt x="590" y="125"/>
                    <a:pt x="590" y="12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7" y="9"/>
                    <a:pt x="597" y="4"/>
                    <a:pt x="595" y="0"/>
                  </a:cubicBezTo>
                  <a:cubicBezTo>
                    <a:pt x="595" y="0"/>
                    <a:pt x="595" y="0"/>
                    <a:pt x="595" y="0"/>
                  </a:cubicBezTo>
                </a:path>
              </a:pathLst>
            </a:custGeom>
            <a:solidFill>
              <a:srgbClr val="313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0" name="组合 2"/>
            <p:cNvGrpSpPr/>
            <p:nvPr/>
          </p:nvGrpSpPr>
          <p:grpSpPr bwMode="auto">
            <a:xfrm>
              <a:off x="6525741" y="936824"/>
              <a:ext cx="1936085" cy="1932483"/>
              <a:chOff x="6571218" y="877180"/>
              <a:chExt cx="1936085" cy="1932483"/>
            </a:xfrm>
          </p:grpSpPr>
          <p:sp>
            <p:nvSpPr>
              <p:cNvPr id="11" name="Freeform 7"/>
              <p:cNvSpPr/>
              <p:nvPr/>
            </p:nvSpPr>
            <p:spPr bwMode="auto">
              <a:xfrm rot="-890340">
                <a:off x="6571218" y="877180"/>
                <a:ext cx="1936085" cy="1932483"/>
              </a:xfrm>
              <a:custGeom>
                <a:avLst/>
                <a:gdLst>
                  <a:gd name="T0" fmla="*/ 874430 w 910"/>
                  <a:gd name="T1" fmla="*/ 1932483 h 908"/>
                  <a:gd name="T2" fmla="*/ 868047 w 910"/>
                  <a:gd name="T3" fmla="*/ 1932483 h 908"/>
                  <a:gd name="T4" fmla="*/ 702097 w 910"/>
                  <a:gd name="T5" fmla="*/ 1900559 h 908"/>
                  <a:gd name="T6" fmla="*/ 676566 w 910"/>
                  <a:gd name="T7" fmla="*/ 1868634 h 908"/>
                  <a:gd name="T8" fmla="*/ 693586 w 910"/>
                  <a:gd name="T9" fmla="*/ 1613240 h 908"/>
                  <a:gd name="T10" fmla="*/ 482957 w 910"/>
                  <a:gd name="T11" fmla="*/ 1474902 h 908"/>
                  <a:gd name="T12" fmla="*/ 255308 w 910"/>
                  <a:gd name="T13" fmla="*/ 1589829 h 908"/>
                  <a:gd name="T14" fmla="*/ 240415 w 910"/>
                  <a:gd name="T15" fmla="*/ 1594086 h 908"/>
                  <a:gd name="T16" fmla="*/ 214884 w 910"/>
                  <a:gd name="T17" fmla="*/ 1579188 h 908"/>
                  <a:gd name="T18" fmla="*/ 121271 w 910"/>
                  <a:gd name="T19" fmla="*/ 1440849 h 908"/>
                  <a:gd name="T20" fmla="*/ 125526 w 910"/>
                  <a:gd name="T21" fmla="*/ 1398283 h 908"/>
                  <a:gd name="T22" fmla="*/ 317007 w 910"/>
                  <a:gd name="T23" fmla="*/ 1230149 h 908"/>
                  <a:gd name="T24" fmla="*/ 265946 w 910"/>
                  <a:gd name="T25" fmla="*/ 981139 h 908"/>
                  <a:gd name="T26" fmla="*/ 23403 w 910"/>
                  <a:gd name="T27" fmla="*/ 904521 h 908"/>
                  <a:gd name="T28" fmla="*/ 2128 w 910"/>
                  <a:gd name="T29" fmla="*/ 868340 h 908"/>
                  <a:gd name="T30" fmla="*/ 34041 w 910"/>
                  <a:gd name="T31" fmla="*/ 702334 h 908"/>
                  <a:gd name="T32" fmla="*/ 65955 w 910"/>
                  <a:gd name="T33" fmla="*/ 676795 h 908"/>
                  <a:gd name="T34" fmla="*/ 68082 w 910"/>
                  <a:gd name="T35" fmla="*/ 676795 h 908"/>
                  <a:gd name="T36" fmla="*/ 321262 w 910"/>
                  <a:gd name="T37" fmla="*/ 693821 h 908"/>
                  <a:gd name="T38" fmla="*/ 461682 w 910"/>
                  <a:gd name="T39" fmla="*/ 480992 h 908"/>
                  <a:gd name="T40" fmla="*/ 344666 w 910"/>
                  <a:gd name="T41" fmla="*/ 255394 h 908"/>
                  <a:gd name="T42" fmla="*/ 355304 w 910"/>
                  <a:gd name="T43" fmla="*/ 212829 h 908"/>
                  <a:gd name="T44" fmla="*/ 495723 w 910"/>
                  <a:gd name="T45" fmla="*/ 119184 h 908"/>
                  <a:gd name="T46" fmla="*/ 512743 w 910"/>
                  <a:gd name="T47" fmla="*/ 112799 h 908"/>
                  <a:gd name="T48" fmla="*/ 536147 w 910"/>
                  <a:gd name="T49" fmla="*/ 125569 h 908"/>
                  <a:gd name="T50" fmla="*/ 704224 w 910"/>
                  <a:gd name="T51" fmla="*/ 317115 h 908"/>
                  <a:gd name="T52" fmla="*/ 953150 w 910"/>
                  <a:gd name="T53" fmla="*/ 266036 h 908"/>
                  <a:gd name="T54" fmla="*/ 1031869 w 910"/>
                  <a:gd name="T55" fmla="*/ 23411 h 908"/>
                  <a:gd name="T56" fmla="*/ 1061655 w 910"/>
                  <a:gd name="T57" fmla="*/ 0 h 908"/>
                  <a:gd name="T58" fmla="*/ 1068038 w 910"/>
                  <a:gd name="T59" fmla="*/ 2128 h 908"/>
                  <a:gd name="T60" fmla="*/ 1233988 w 910"/>
                  <a:gd name="T61" fmla="*/ 34053 h 908"/>
                  <a:gd name="T62" fmla="*/ 1259519 w 910"/>
                  <a:gd name="T63" fmla="*/ 65977 h 908"/>
                  <a:gd name="T64" fmla="*/ 1242499 w 910"/>
                  <a:gd name="T65" fmla="*/ 321371 h 908"/>
                  <a:gd name="T66" fmla="*/ 1453128 w 910"/>
                  <a:gd name="T67" fmla="*/ 459710 h 908"/>
                  <a:gd name="T68" fmla="*/ 1680777 w 910"/>
                  <a:gd name="T69" fmla="*/ 344782 h 908"/>
                  <a:gd name="T70" fmla="*/ 1693542 w 910"/>
                  <a:gd name="T71" fmla="*/ 340526 h 908"/>
                  <a:gd name="T72" fmla="*/ 1721201 w 910"/>
                  <a:gd name="T73" fmla="*/ 355424 h 908"/>
                  <a:gd name="T74" fmla="*/ 1814814 w 910"/>
                  <a:gd name="T75" fmla="*/ 493762 h 908"/>
                  <a:gd name="T76" fmla="*/ 1810559 w 910"/>
                  <a:gd name="T77" fmla="*/ 536328 h 908"/>
                  <a:gd name="T78" fmla="*/ 1619078 w 910"/>
                  <a:gd name="T79" fmla="*/ 704462 h 908"/>
                  <a:gd name="T80" fmla="*/ 1670139 w 910"/>
                  <a:gd name="T81" fmla="*/ 951344 h 908"/>
                  <a:gd name="T82" fmla="*/ 1912682 w 910"/>
                  <a:gd name="T83" fmla="*/ 1030090 h 908"/>
                  <a:gd name="T84" fmla="*/ 1933957 w 910"/>
                  <a:gd name="T85" fmla="*/ 1066271 h 908"/>
                  <a:gd name="T86" fmla="*/ 1902044 w 910"/>
                  <a:gd name="T87" fmla="*/ 1232277 h 908"/>
                  <a:gd name="T88" fmla="*/ 1870130 w 910"/>
                  <a:gd name="T89" fmla="*/ 1257817 h 908"/>
                  <a:gd name="T90" fmla="*/ 1868003 w 910"/>
                  <a:gd name="T91" fmla="*/ 1257817 h 908"/>
                  <a:gd name="T92" fmla="*/ 1614823 w 910"/>
                  <a:gd name="T93" fmla="*/ 1240790 h 908"/>
                  <a:gd name="T94" fmla="*/ 1474403 w 910"/>
                  <a:gd name="T95" fmla="*/ 1453619 h 908"/>
                  <a:gd name="T96" fmla="*/ 1591419 w 910"/>
                  <a:gd name="T97" fmla="*/ 1679217 h 908"/>
                  <a:gd name="T98" fmla="*/ 1580781 w 910"/>
                  <a:gd name="T99" fmla="*/ 1719654 h 908"/>
                  <a:gd name="T100" fmla="*/ 1440362 w 910"/>
                  <a:gd name="T101" fmla="*/ 1815427 h 908"/>
                  <a:gd name="T102" fmla="*/ 1423342 w 910"/>
                  <a:gd name="T103" fmla="*/ 1819684 h 908"/>
                  <a:gd name="T104" fmla="*/ 1397811 w 910"/>
                  <a:gd name="T105" fmla="*/ 1809042 h 908"/>
                  <a:gd name="T106" fmla="*/ 1231861 w 910"/>
                  <a:gd name="T107" fmla="*/ 1617497 h 908"/>
                  <a:gd name="T108" fmla="*/ 982935 w 910"/>
                  <a:gd name="T109" fmla="*/ 1668576 h 908"/>
                  <a:gd name="T110" fmla="*/ 904216 w 910"/>
                  <a:gd name="T111" fmla="*/ 1911200 h 908"/>
                  <a:gd name="T112" fmla="*/ 874430 w 910"/>
                  <a:gd name="T113" fmla="*/ 1932483 h 9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910" h="908">
                    <a:moveTo>
                      <a:pt x="411" y="908"/>
                    </a:moveTo>
                    <a:cubicBezTo>
                      <a:pt x="410" y="908"/>
                      <a:pt x="409" y="908"/>
                      <a:pt x="408" y="908"/>
                    </a:cubicBezTo>
                    <a:cubicBezTo>
                      <a:pt x="330" y="893"/>
                      <a:pt x="330" y="893"/>
                      <a:pt x="330" y="893"/>
                    </a:cubicBezTo>
                    <a:cubicBezTo>
                      <a:pt x="323" y="892"/>
                      <a:pt x="318" y="885"/>
                      <a:pt x="318" y="878"/>
                    </a:cubicBezTo>
                    <a:cubicBezTo>
                      <a:pt x="326" y="758"/>
                      <a:pt x="326" y="758"/>
                      <a:pt x="326" y="758"/>
                    </a:cubicBezTo>
                    <a:cubicBezTo>
                      <a:pt x="289" y="742"/>
                      <a:pt x="256" y="721"/>
                      <a:pt x="227" y="693"/>
                    </a:cubicBezTo>
                    <a:cubicBezTo>
                      <a:pt x="120" y="747"/>
                      <a:pt x="120" y="747"/>
                      <a:pt x="120" y="747"/>
                    </a:cubicBezTo>
                    <a:cubicBezTo>
                      <a:pt x="118" y="748"/>
                      <a:pt x="116" y="749"/>
                      <a:pt x="113" y="749"/>
                    </a:cubicBezTo>
                    <a:cubicBezTo>
                      <a:pt x="109" y="749"/>
                      <a:pt x="104" y="746"/>
                      <a:pt x="101" y="742"/>
                    </a:cubicBezTo>
                    <a:cubicBezTo>
                      <a:pt x="57" y="677"/>
                      <a:pt x="57" y="677"/>
                      <a:pt x="57" y="677"/>
                    </a:cubicBezTo>
                    <a:cubicBezTo>
                      <a:pt x="52" y="670"/>
                      <a:pt x="53" y="662"/>
                      <a:pt x="59" y="657"/>
                    </a:cubicBezTo>
                    <a:cubicBezTo>
                      <a:pt x="149" y="578"/>
                      <a:pt x="149" y="578"/>
                      <a:pt x="149" y="578"/>
                    </a:cubicBezTo>
                    <a:cubicBezTo>
                      <a:pt x="134" y="541"/>
                      <a:pt x="126" y="502"/>
                      <a:pt x="125" y="461"/>
                    </a:cubicBezTo>
                    <a:cubicBezTo>
                      <a:pt x="11" y="425"/>
                      <a:pt x="11" y="425"/>
                      <a:pt x="11" y="425"/>
                    </a:cubicBezTo>
                    <a:cubicBezTo>
                      <a:pt x="4" y="422"/>
                      <a:pt x="0" y="415"/>
                      <a:pt x="1" y="408"/>
                    </a:cubicBezTo>
                    <a:cubicBezTo>
                      <a:pt x="16" y="330"/>
                      <a:pt x="16" y="330"/>
                      <a:pt x="16" y="330"/>
                    </a:cubicBezTo>
                    <a:cubicBezTo>
                      <a:pt x="18" y="323"/>
                      <a:pt x="24" y="318"/>
                      <a:pt x="31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151" y="326"/>
                      <a:pt x="151" y="326"/>
                      <a:pt x="151" y="326"/>
                    </a:cubicBezTo>
                    <a:cubicBezTo>
                      <a:pt x="167" y="289"/>
                      <a:pt x="189" y="255"/>
                      <a:pt x="217" y="226"/>
                    </a:cubicBezTo>
                    <a:cubicBezTo>
                      <a:pt x="162" y="120"/>
                      <a:pt x="162" y="120"/>
                      <a:pt x="162" y="120"/>
                    </a:cubicBezTo>
                    <a:cubicBezTo>
                      <a:pt x="159" y="113"/>
                      <a:pt x="161" y="105"/>
                      <a:pt x="167" y="100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235" y="54"/>
                      <a:pt x="238" y="53"/>
                      <a:pt x="241" y="53"/>
                    </a:cubicBezTo>
                    <a:cubicBezTo>
                      <a:pt x="245" y="53"/>
                      <a:pt x="250" y="55"/>
                      <a:pt x="252" y="59"/>
                    </a:cubicBezTo>
                    <a:cubicBezTo>
                      <a:pt x="331" y="149"/>
                      <a:pt x="331" y="149"/>
                      <a:pt x="331" y="149"/>
                    </a:cubicBezTo>
                    <a:cubicBezTo>
                      <a:pt x="369" y="133"/>
                      <a:pt x="408" y="125"/>
                      <a:pt x="448" y="125"/>
                    </a:cubicBezTo>
                    <a:cubicBezTo>
                      <a:pt x="485" y="11"/>
                      <a:pt x="485" y="11"/>
                      <a:pt x="485" y="11"/>
                    </a:cubicBezTo>
                    <a:cubicBezTo>
                      <a:pt x="487" y="4"/>
                      <a:pt x="493" y="0"/>
                      <a:pt x="499" y="0"/>
                    </a:cubicBezTo>
                    <a:cubicBezTo>
                      <a:pt x="500" y="0"/>
                      <a:pt x="501" y="0"/>
                      <a:pt x="502" y="1"/>
                    </a:cubicBezTo>
                    <a:cubicBezTo>
                      <a:pt x="580" y="16"/>
                      <a:pt x="580" y="16"/>
                      <a:pt x="580" y="16"/>
                    </a:cubicBezTo>
                    <a:cubicBezTo>
                      <a:pt x="587" y="17"/>
                      <a:pt x="592" y="24"/>
                      <a:pt x="592" y="31"/>
                    </a:cubicBezTo>
                    <a:cubicBezTo>
                      <a:pt x="584" y="151"/>
                      <a:pt x="584" y="151"/>
                      <a:pt x="584" y="151"/>
                    </a:cubicBezTo>
                    <a:cubicBezTo>
                      <a:pt x="621" y="166"/>
                      <a:pt x="654" y="188"/>
                      <a:pt x="683" y="216"/>
                    </a:cubicBezTo>
                    <a:cubicBezTo>
                      <a:pt x="790" y="162"/>
                      <a:pt x="790" y="162"/>
                      <a:pt x="790" y="162"/>
                    </a:cubicBezTo>
                    <a:cubicBezTo>
                      <a:pt x="792" y="161"/>
                      <a:pt x="794" y="160"/>
                      <a:pt x="796" y="160"/>
                    </a:cubicBezTo>
                    <a:cubicBezTo>
                      <a:pt x="801" y="160"/>
                      <a:pt x="806" y="162"/>
                      <a:pt x="809" y="167"/>
                    </a:cubicBezTo>
                    <a:cubicBezTo>
                      <a:pt x="853" y="232"/>
                      <a:pt x="853" y="232"/>
                      <a:pt x="853" y="232"/>
                    </a:cubicBezTo>
                    <a:cubicBezTo>
                      <a:pt x="858" y="239"/>
                      <a:pt x="857" y="247"/>
                      <a:pt x="851" y="252"/>
                    </a:cubicBezTo>
                    <a:cubicBezTo>
                      <a:pt x="761" y="331"/>
                      <a:pt x="761" y="331"/>
                      <a:pt x="761" y="331"/>
                    </a:cubicBezTo>
                    <a:cubicBezTo>
                      <a:pt x="776" y="368"/>
                      <a:pt x="784" y="407"/>
                      <a:pt x="785" y="447"/>
                    </a:cubicBezTo>
                    <a:cubicBezTo>
                      <a:pt x="899" y="484"/>
                      <a:pt x="899" y="484"/>
                      <a:pt x="899" y="484"/>
                    </a:cubicBezTo>
                    <a:cubicBezTo>
                      <a:pt x="906" y="486"/>
                      <a:pt x="910" y="494"/>
                      <a:pt x="909" y="501"/>
                    </a:cubicBezTo>
                    <a:cubicBezTo>
                      <a:pt x="894" y="579"/>
                      <a:pt x="894" y="579"/>
                      <a:pt x="894" y="579"/>
                    </a:cubicBezTo>
                    <a:cubicBezTo>
                      <a:pt x="892" y="586"/>
                      <a:pt x="886" y="591"/>
                      <a:pt x="879" y="591"/>
                    </a:cubicBezTo>
                    <a:cubicBezTo>
                      <a:pt x="878" y="591"/>
                      <a:pt x="878" y="591"/>
                      <a:pt x="878" y="591"/>
                    </a:cubicBezTo>
                    <a:cubicBezTo>
                      <a:pt x="759" y="583"/>
                      <a:pt x="759" y="583"/>
                      <a:pt x="759" y="583"/>
                    </a:cubicBezTo>
                    <a:cubicBezTo>
                      <a:pt x="743" y="620"/>
                      <a:pt x="721" y="654"/>
                      <a:pt x="693" y="683"/>
                    </a:cubicBezTo>
                    <a:cubicBezTo>
                      <a:pt x="748" y="789"/>
                      <a:pt x="748" y="789"/>
                      <a:pt x="748" y="789"/>
                    </a:cubicBezTo>
                    <a:cubicBezTo>
                      <a:pt x="751" y="796"/>
                      <a:pt x="749" y="804"/>
                      <a:pt x="743" y="808"/>
                    </a:cubicBezTo>
                    <a:cubicBezTo>
                      <a:pt x="677" y="853"/>
                      <a:pt x="677" y="853"/>
                      <a:pt x="677" y="853"/>
                    </a:cubicBezTo>
                    <a:cubicBezTo>
                      <a:pt x="675" y="855"/>
                      <a:pt x="672" y="855"/>
                      <a:pt x="669" y="855"/>
                    </a:cubicBezTo>
                    <a:cubicBezTo>
                      <a:pt x="665" y="855"/>
                      <a:pt x="660" y="854"/>
                      <a:pt x="657" y="850"/>
                    </a:cubicBezTo>
                    <a:cubicBezTo>
                      <a:pt x="579" y="760"/>
                      <a:pt x="579" y="760"/>
                      <a:pt x="579" y="760"/>
                    </a:cubicBezTo>
                    <a:cubicBezTo>
                      <a:pt x="541" y="775"/>
                      <a:pt x="502" y="783"/>
                      <a:pt x="462" y="784"/>
                    </a:cubicBezTo>
                    <a:cubicBezTo>
                      <a:pt x="425" y="898"/>
                      <a:pt x="425" y="898"/>
                      <a:pt x="425" y="898"/>
                    </a:cubicBezTo>
                    <a:cubicBezTo>
                      <a:pt x="423" y="904"/>
                      <a:pt x="417" y="908"/>
                      <a:pt x="411" y="908"/>
                    </a:cubicBezTo>
                  </a:path>
                </a:pathLst>
              </a:custGeom>
              <a:solidFill>
                <a:srgbClr val="A99E67"/>
              </a:solidFill>
              <a:ln w="3175">
                <a:noFill/>
              </a:ln>
              <a:effectLst/>
              <a:scene3d>
                <a:camera prst="orthographicFront"/>
                <a:lightRig rig="fla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4950266">
                <a:off x="6933715" y="1237877"/>
                <a:ext cx="1211090" cy="1211089"/>
              </a:xfrm>
              <a:prstGeom prst="ellipse">
                <a:avLst/>
              </a:prstGeom>
              <a:solidFill>
                <a:srgbClr val="C05B08"/>
              </a:solidFill>
              <a:ln w="3175">
                <a:noFill/>
              </a:ln>
              <a:effectLst/>
              <a:scene3d>
                <a:camera prst="orthographicFront"/>
                <a:lightRig rig="fla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84316" y="1524716"/>
                <a:ext cx="709986" cy="5845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</a:t>
                </a:r>
                <a:endPara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    </a:t>
                </a:r>
                <a:endPara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08" name="组合 13"/>
          <p:cNvGrpSpPr/>
          <p:nvPr/>
        </p:nvGrpSpPr>
        <p:grpSpPr bwMode="auto">
          <a:xfrm>
            <a:off x="5983288" y="2543175"/>
            <a:ext cx="2146300" cy="2141538"/>
            <a:chOff x="5983002" y="2610917"/>
            <a:chExt cx="2146318" cy="2142326"/>
          </a:xfrm>
        </p:grpSpPr>
        <p:sp>
          <p:nvSpPr>
            <p:cNvPr id="21536" name="Freeform 7"/>
            <p:cNvSpPr/>
            <p:nvPr/>
          </p:nvSpPr>
          <p:spPr bwMode="auto">
            <a:xfrm>
              <a:off x="5983002" y="2610917"/>
              <a:ext cx="2146318" cy="2142326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5840606">
              <a:off x="6384861" y="3010783"/>
              <a:ext cx="1342599" cy="1342598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00558" y="3363669"/>
              <a:ext cx="711206" cy="5844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9" name="组合 17"/>
          <p:cNvGrpSpPr/>
          <p:nvPr/>
        </p:nvGrpSpPr>
        <p:grpSpPr bwMode="auto">
          <a:xfrm>
            <a:off x="2720975" y="1651000"/>
            <a:ext cx="1936750" cy="1931988"/>
            <a:chOff x="2720959" y="1719320"/>
            <a:chExt cx="1936085" cy="1932483"/>
          </a:xfrm>
        </p:grpSpPr>
        <p:sp>
          <p:nvSpPr>
            <p:cNvPr id="21532" name="Freeform 7"/>
            <p:cNvSpPr/>
            <p:nvPr/>
          </p:nvSpPr>
          <p:spPr bwMode="auto">
            <a:xfrm>
              <a:off x="2720959" y="1719320"/>
              <a:ext cx="1936085" cy="1932483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gradFill rotWithShape="0">
              <a:gsLst>
                <a:gs pos="0">
                  <a:srgbClr val="0078AA"/>
                </a:gs>
                <a:gs pos="27000">
                  <a:srgbClr val="00A0E9"/>
                </a:gs>
                <a:gs pos="100000">
                  <a:srgbClr val="7AC7F0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7"/>
            <p:cNvSpPr/>
            <p:nvPr/>
          </p:nvSpPr>
          <p:spPr bwMode="auto">
            <a:xfrm>
              <a:off x="2720959" y="1719320"/>
              <a:ext cx="1936085" cy="1932483"/>
            </a:xfrm>
            <a:custGeom>
              <a:avLst/>
              <a:gdLst>
                <a:gd name="T0" fmla="*/ 2147483646 w 910"/>
                <a:gd name="T1" fmla="*/ 2147483646 h 908"/>
                <a:gd name="T2" fmla="*/ 2147483646 w 910"/>
                <a:gd name="T3" fmla="*/ 2147483646 h 908"/>
                <a:gd name="T4" fmla="*/ 2147483646 w 910"/>
                <a:gd name="T5" fmla="*/ 2147483646 h 908"/>
                <a:gd name="T6" fmla="*/ 2147483646 w 910"/>
                <a:gd name="T7" fmla="*/ 2147483646 h 908"/>
                <a:gd name="T8" fmla="*/ 2147483646 w 910"/>
                <a:gd name="T9" fmla="*/ 2147483646 h 908"/>
                <a:gd name="T10" fmla="*/ 2147483646 w 910"/>
                <a:gd name="T11" fmla="*/ 2147483646 h 908"/>
                <a:gd name="T12" fmla="*/ 2147483646 w 910"/>
                <a:gd name="T13" fmla="*/ 2147483646 h 908"/>
                <a:gd name="T14" fmla="*/ 2147483646 w 910"/>
                <a:gd name="T15" fmla="*/ 2147483646 h 908"/>
                <a:gd name="T16" fmla="*/ 2147483646 w 910"/>
                <a:gd name="T17" fmla="*/ 2147483646 h 908"/>
                <a:gd name="T18" fmla="*/ 2147483646 w 910"/>
                <a:gd name="T19" fmla="*/ 2147483646 h 908"/>
                <a:gd name="T20" fmla="*/ 2147483646 w 910"/>
                <a:gd name="T21" fmla="*/ 2147483646 h 908"/>
                <a:gd name="T22" fmla="*/ 2147483646 w 910"/>
                <a:gd name="T23" fmla="*/ 2147483646 h 908"/>
                <a:gd name="T24" fmla="*/ 2147483646 w 910"/>
                <a:gd name="T25" fmla="*/ 2147483646 h 908"/>
                <a:gd name="T26" fmla="*/ 2147483646 w 910"/>
                <a:gd name="T27" fmla="*/ 2147483646 h 908"/>
                <a:gd name="T28" fmla="*/ 2147483646 w 910"/>
                <a:gd name="T29" fmla="*/ 2147483646 h 908"/>
                <a:gd name="T30" fmla="*/ 2147483646 w 910"/>
                <a:gd name="T31" fmla="*/ 2147483646 h 908"/>
                <a:gd name="T32" fmla="*/ 2147483646 w 910"/>
                <a:gd name="T33" fmla="*/ 2147483646 h 908"/>
                <a:gd name="T34" fmla="*/ 2147483646 w 910"/>
                <a:gd name="T35" fmla="*/ 2147483646 h 908"/>
                <a:gd name="T36" fmla="*/ 2147483646 w 910"/>
                <a:gd name="T37" fmla="*/ 2147483646 h 908"/>
                <a:gd name="T38" fmla="*/ 2147483646 w 910"/>
                <a:gd name="T39" fmla="*/ 2147483646 h 908"/>
                <a:gd name="T40" fmla="*/ 2147483646 w 910"/>
                <a:gd name="T41" fmla="*/ 2147483646 h 908"/>
                <a:gd name="T42" fmla="*/ 2147483646 w 910"/>
                <a:gd name="T43" fmla="*/ 2147483646 h 908"/>
                <a:gd name="T44" fmla="*/ 2147483646 w 910"/>
                <a:gd name="T45" fmla="*/ 2147483646 h 908"/>
                <a:gd name="T46" fmla="*/ 2147483646 w 910"/>
                <a:gd name="T47" fmla="*/ 2147483646 h 908"/>
                <a:gd name="T48" fmla="*/ 2147483646 w 910"/>
                <a:gd name="T49" fmla="*/ 2147483646 h 908"/>
                <a:gd name="T50" fmla="*/ 2147483646 w 910"/>
                <a:gd name="T51" fmla="*/ 2147483646 h 908"/>
                <a:gd name="T52" fmla="*/ 2147483646 w 910"/>
                <a:gd name="T53" fmla="*/ 2147483646 h 908"/>
                <a:gd name="T54" fmla="*/ 2147483646 w 910"/>
                <a:gd name="T55" fmla="*/ 2147483646 h 908"/>
                <a:gd name="T56" fmla="*/ 2147483646 w 910"/>
                <a:gd name="T57" fmla="*/ 0 h 908"/>
                <a:gd name="T58" fmla="*/ 2147483646 w 910"/>
                <a:gd name="T59" fmla="*/ 2147483646 h 908"/>
                <a:gd name="T60" fmla="*/ 2147483646 w 910"/>
                <a:gd name="T61" fmla="*/ 2147483646 h 908"/>
                <a:gd name="T62" fmla="*/ 2147483646 w 910"/>
                <a:gd name="T63" fmla="*/ 2147483646 h 908"/>
                <a:gd name="T64" fmla="*/ 2147483646 w 910"/>
                <a:gd name="T65" fmla="*/ 2147483646 h 908"/>
                <a:gd name="T66" fmla="*/ 2147483646 w 910"/>
                <a:gd name="T67" fmla="*/ 2147483646 h 908"/>
                <a:gd name="T68" fmla="*/ 2147483646 w 910"/>
                <a:gd name="T69" fmla="*/ 2147483646 h 908"/>
                <a:gd name="T70" fmla="*/ 2147483646 w 910"/>
                <a:gd name="T71" fmla="*/ 2147483646 h 908"/>
                <a:gd name="T72" fmla="*/ 2147483646 w 910"/>
                <a:gd name="T73" fmla="*/ 2147483646 h 908"/>
                <a:gd name="T74" fmla="*/ 2147483646 w 910"/>
                <a:gd name="T75" fmla="*/ 2147483646 h 908"/>
                <a:gd name="T76" fmla="*/ 2147483646 w 910"/>
                <a:gd name="T77" fmla="*/ 2147483646 h 908"/>
                <a:gd name="T78" fmla="*/ 2147483646 w 910"/>
                <a:gd name="T79" fmla="*/ 2147483646 h 908"/>
                <a:gd name="T80" fmla="*/ 2147483646 w 910"/>
                <a:gd name="T81" fmla="*/ 2147483646 h 908"/>
                <a:gd name="T82" fmla="*/ 2147483646 w 910"/>
                <a:gd name="T83" fmla="*/ 2147483646 h 908"/>
                <a:gd name="T84" fmla="*/ 2147483646 w 910"/>
                <a:gd name="T85" fmla="*/ 2147483646 h 908"/>
                <a:gd name="T86" fmla="*/ 2147483646 w 910"/>
                <a:gd name="T87" fmla="*/ 2147483646 h 908"/>
                <a:gd name="T88" fmla="*/ 2147483646 w 910"/>
                <a:gd name="T89" fmla="*/ 2147483646 h 908"/>
                <a:gd name="T90" fmla="*/ 2147483646 w 910"/>
                <a:gd name="T91" fmla="*/ 2147483646 h 908"/>
                <a:gd name="T92" fmla="*/ 2147483646 w 910"/>
                <a:gd name="T93" fmla="*/ 2147483646 h 908"/>
                <a:gd name="T94" fmla="*/ 2147483646 w 910"/>
                <a:gd name="T95" fmla="*/ 2147483646 h 908"/>
                <a:gd name="T96" fmla="*/ 2147483646 w 910"/>
                <a:gd name="T97" fmla="*/ 2147483646 h 908"/>
                <a:gd name="T98" fmla="*/ 2147483646 w 910"/>
                <a:gd name="T99" fmla="*/ 2147483646 h 908"/>
                <a:gd name="T100" fmla="*/ 2147483646 w 910"/>
                <a:gd name="T101" fmla="*/ 2147483646 h 908"/>
                <a:gd name="T102" fmla="*/ 2147483646 w 910"/>
                <a:gd name="T103" fmla="*/ 2147483646 h 908"/>
                <a:gd name="T104" fmla="*/ 2147483646 w 910"/>
                <a:gd name="T105" fmla="*/ 2147483646 h 908"/>
                <a:gd name="T106" fmla="*/ 2147483646 w 910"/>
                <a:gd name="T107" fmla="*/ 2147483646 h 908"/>
                <a:gd name="T108" fmla="*/ 2147483646 w 910"/>
                <a:gd name="T109" fmla="*/ 2147483646 h 908"/>
                <a:gd name="T110" fmla="*/ 2147483646 w 910"/>
                <a:gd name="T111" fmla="*/ 2147483646 h 908"/>
                <a:gd name="T112" fmla="*/ 2147483646 w 910"/>
                <a:gd name="T113" fmla="*/ 2147483646 h 9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0" h="908">
                  <a:moveTo>
                    <a:pt x="411" y="908"/>
                  </a:moveTo>
                  <a:cubicBezTo>
                    <a:pt x="410" y="908"/>
                    <a:pt x="409" y="908"/>
                    <a:pt x="408" y="908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23" y="892"/>
                    <a:pt x="318" y="885"/>
                    <a:pt x="318" y="878"/>
                  </a:cubicBezTo>
                  <a:cubicBezTo>
                    <a:pt x="326" y="758"/>
                    <a:pt x="326" y="758"/>
                    <a:pt x="326" y="758"/>
                  </a:cubicBezTo>
                  <a:cubicBezTo>
                    <a:pt x="289" y="742"/>
                    <a:pt x="256" y="721"/>
                    <a:pt x="227" y="693"/>
                  </a:cubicBezTo>
                  <a:cubicBezTo>
                    <a:pt x="120" y="747"/>
                    <a:pt x="120" y="747"/>
                    <a:pt x="120" y="747"/>
                  </a:cubicBezTo>
                  <a:cubicBezTo>
                    <a:pt x="118" y="748"/>
                    <a:pt x="116" y="749"/>
                    <a:pt x="113" y="749"/>
                  </a:cubicBezTo>
                  <a:cubicBezTo>
                    <a:pt x="109" y="749"/>
                    <a:pt x="104" y="746"/>
                    <a:pt x="101" y="742"/>
                  </a:cubicBezTo>
                  <a:cubicBezTo>
                    <a:pt x="57" y="677"/>
                    <a:pt x="57" y="677"/>
                    <a:pt x="57" y="677"/>
                  </a:cubicBezTo>
                  <a:cubicBezTo>
                    <a:pt x="52" y="670"/>
                    <a:pt x="53" y="662"/>
                    <a:pt x="59" y="657"/>
                  </a:cubicBezTo>
                  <a:cubicBezTo>
                    <a:pt x="149" y="578"/>
                    <a:pt x="149" y="578"/>
                    <a:pt x="149" y="578"/>
                  </a:cubicBezTo>
                  <a:cubicBezTo>
                    <a:pt x="134" y="541"/>
                    <a:pt x="126" y="502"/>
                    <a:pt x="125" y="461"/>
                  </a:cubicBezTo>
                  <a:cubicBezTo>
                    <a:pt x="11" y="425"/>
                    <a:pt x="11" y="425"/>
                    <a:pt x="11" y="425"/>
                  </a:cubicBezTo>
                  <a:cubicBezTo>
                    <a:pt x="4" y="422"/>
                    <a:pt x="0" y="415"/>
                    <a:pt x="1" y="408"/>
                  </a:cubicBezTo>
                  <a:cubicBezTo>
                    <a:pt x="16" y="330"/>
                    <a:pt x="16" y="330"/>
                    <a:pt x="16" y="330"/>
                  </a:cubicBezTo>
                  <a:cubicBezTo>
                    <a:pt x="18" y="323"/>
                    <a:pt x="24" y="318"/>
                    <a:pt x="31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151" y="326"/>
                    <a:pt x="151" y="326"/>
                    <a:pt x="151" y="326"/>
                  </a:cubicBezTo>
                  <a:cubicBezTo>
                    <a:pt x="167" y="289"/>
                    <a:pt x="189" y="255"/>
                    <a:pt x="217" y="226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59" y="113"/>
                    <a:pt x="161" y="105"/>
                    <a:pt x="167" y="10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4"/>
                    <a:pt x="238" y="53"/>
                    <a:pt x="241" y="53"/>
                  </a:cubicBezTo>
                  <a:cubicBezTo>
                    <a:pt x="245" y="53"/>
                    <a:pt x="250" y="55"/>
                    <a:pt x="252" y="59"/>
                  </a:cubicBezTo>
                  <a:cubicBezTo>
                    <a:pt x="331" y="149"/>
                    <a:pt x="331" y="149"/>
                    <a:pt x="331" y="149"/>
                  </a:cubicBezTo>
                  <a:cubicBezTo>
                    <a:pt x="369" y="133"/>
                    <a:pt x="408" y="125"/>
                    <a:pt x="448" y="125"/>
                  </a:cubicBezTo>
                  <a:cubicBezTo>
                    <a:pt x="485" y="11"/>
                    <a:pt x="485" y="11"/>
                    <a:pt x="485" y="11"/>
                  </a:cubicBezTo>
                  <a:cubicBezTo>
                    <a:pt x="487" y="4"/>
                    <a:pt x="493" y="0"/>
                    <a:pt x="499" y="0"/>
                  </a:cubicBezTo>
                  <a:cubicBezTo>
                    <a:pt x="500" y="0"/>
                    <a:pt x="501" y="0"/>
                    <a:pt x="502" y="1"/>
                  </a:cubicBezTo>
                  <a:cubicBezTo>
                    <a:pt x="580" y="16"/>
                    <a:pt x="580" y="16"/>
                    <a:pt x="580" y="16"/>
                  </a:cubicBezTo>
                  <a:cubicBezTo>
                    <a:pt x="587" y="17"/>
                    <a:pt x="592" y="24"/>
                    <a:pt x="592" y="31"/>
                  </a:cubicBezTo>
                  <a:cubicBezTo>
                    <a:pt x="584" y="151"/>
                    <a:pt x="584" y="151"/>
                    <a:pt x="584" y="151"/>
                  </a:cubicBezTo>
                  <a:cubicBezTo>
                    <a:pt x="621" y="166"/>
                    <a:pt x="654" y="188"/>
                    <a:pt x="683" y="216"/>
                  </a:cubicBezTo>
                  <a:cubicBezTo>
                    <a:pt x="790" y="162"/>
                    <a:pt x="790" y="162"/>
                    <a:pt x="790" y="162"/>
                  </a:cubicBezTo>
                  <a:cubicBezTo>
                    <a:pt x="792" y="161"/>
                    <a:pt x="794" y="160"/>
                    <a:pt x="796" y="160"/>
                  </a:cubicBezTo>
                  <a:cubicBezTo>
                    <a:pt x="801" y="160"/>
                    <a:pt x="806" y="162"/>
                    <a:pt x="809" y="167"/>
                  </a:cubicBezTo>
                  <a:cubicBezTo>
                    <a:pt x="853" y="232"/>
                    <a:pt x="853" y="232"/>
                    <a:pt x="853" y="232"/>
                  </a:cubicBezTo>
                  <a:cubicBezTo>
                    <a:pt x="858" y="239"/>
                    <a:pt x="857" y="247"/>
                    <a:pt x="851" y="252"/>
                  </a:cubicBezTo>
                  <a:cubicBezTo>
                    <a:pt x="761" y="331"/>
                    <a:pt x="761" y="331"/>
                    <a:pt x="761" y="331"/>
                  </a:cubicBezTo>
                  <a:cubicBezTo>
                    <a:pt x="776" y="368"/>
                    <a:pt x="784" y="407"/>
                    <a:pt x="785" y="447"/>
                  </a:cubicBezTo>
                  <a:cubicBezTo>
                    <a:pt x="899" y="484"/>
                    <a:pt x="899" y="484"/>
                    <a:pt x="899" y="484"/>
                  </a:cubicBezTo>
                  <a:cubicBezTo>
                    <a:pt x="906" y="486"/>
                    <a:pt x="910" y="494"/>
                    <a:pt x="909" y="501"/>
                  </a:cubicBezTo>
                  <a:cubicBezTo>
                    <a:pt x="894" y="579"/>
                    <a:pt x="894" y="579"/>
                    <a:pt x="894" y="579"/>
                  </a:cubicBezTo>
                  <a:cubicBezTo>
                    <a:pt x="892" y="586"/>
                    <a:pt x="886" y="591"/>
                    <a:pt x="879" y="591"/>
                  </a:cubicBezTo>
                  <a:cubicBezTo>
                    <a:pt x="878" y="591"/>
                    <a:pt x="878" y="591"/>
                    <a:pt x="878" y="591"/>
                  </a:cubicBezTo>
                  <a:cubicBezTo>
                    <a:pt x="759" y="583"/>
                    <a:pt x="759" y="583"/>
                    <a:pt x="759" y="583"/>
                  </a:cubicBezTo>
                  <a:cubicBezTo>
                    <a:pt x="743" y="620"/>
                    <a:pt x="721" y="654"/>
                    <a:pt x="693" y="683"/>
                  </a:cubicBezTo>
                  <a:cubicBezTo>
                    <a:pt x="748" y="789"/>
                    <a:pt x="748" y="789"/>
                    <a:pt x="748" y="789"/>
                  </a:cubicBezTo>
                  <a:cubicBezTo>
                    <a:pt x="751" y="796"/>
                    <a:pt x="749" y="804"/>
                    <a:pt x="743" y="808"/>
                  </a:cubicBezTo>
                  <a:cubicBezTo>
                    <a:pt x="677" y="853"/>
                    <a:pt x="677" y="853"/>
                    <a:pt x="677" y="853"/>
                  </a:cubicBezTo>
                  <a:cubicBezTo>
                    <a:pt x="675" y="855"/>
                    <a:pt x="672" y="855"/>
                    <a:pt x="669" y="855"/>
                  </a:cubicBezTo>
                  <a:cubicBezTo>
                    <a:pt x="665" y="855"/>
                    <a:pt x="660" y="854"/>
                    <a:pt x="657" y="850"/>
                  </a:cubicBezTo>
                  <a:cubicBezTo>
                    <a:pt x="579" y="760"/>
                    <a:pt x="579" y="760"/>
                    <a:pt x="579" y="760"/>
                  </a:cubicBezTo>
                  <a:cubicBezTo>
                    <a:pt x="541" y="775"/>
                    <a:pt x="502" y="783"/>
                    <a:pt x="462" y="784"/>
                  </a:cubicBezTo>
                  <a:cubicBezTo>
                    <a:pt x="425" y="898"/>
                    <a:pt x="425" y="898"/>
                    <a:pt x="425" y="898"/>
                  </a:cubicBezTo>
                  <a:cubicBezTo>
                    <a:pt x="423" y="904"/>
                    <a:pt x="417" y="908"/>
                    <a:pt x="411" y="908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840606">
              <a:off x="3083456" y="2080017"/>
              <a:ext cx="1211090" cy="1211088"/>
            </a:xfrm>
            <a:prstGeom prst="ellipse">
              <a:avLst/>
            </a:prstGeom>
            <a:solidFill>
              <a:srgbClr val="A99E67"/>
            </a:solidFill>
            <a:ln w="3175">
              <a:noFill/>
            </a:ln>
            <a:effectLst/>
            <a:scene3d>
              <a:camera prst="orthographicFront"/>
              <a:lightRig rig="fla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33524" y="2367186"/>
              <a:ext cx="710956" cy="5843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   </a:t>
              </a:r>
              <a:endPara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0" name="矩形 37"/>
          <p:cNvSpPr>
            <a:spLocks noChangeArrowheads="1"/>
          </p:cNvSpPr>
          <p:nvPr/>
        </p:nvSpPr>
        <p:spPr bwMode="auto">
          <a:xfrm>
            <a:off x="1279525" y="4062413"/>
            <a:ext cx="4660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250">
            <a:off x="4949825" y="1073150"/>
            <a:ext cx="14478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274763"/>
            <a:ext cx="6143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7063"/>
            <a:ext cx="23653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14" name="组合 24"/>
          <p:cNvGrpSpPr/>
          <p:nvPr/>
        </p:nvGrpSpPr>
        <p:grpSpPr bwMode="auto">
          <a:xfrm>
            <a:off x="1371600" y="3724275"/>
            <a:ext cx="4427538" cy="357188"/>
            <a:chOff x="1299479" y="3723878"/>
            <a:chExt cx="4427447" cy="357604"/>
          </a:xfrm>
        </p:grpSpPr>
        <p:grpSp>
          <p:nvGrpSpPr>
            <p:cNvPr id="21526" name="组合 38"/>
            <p:cNvGrpSpPr/>
            <p:nvPr/>
          </p:nvGrpSpPr>
          <p:grpSpPr bwMode="auto">
            <a:xfrm>
              <a:off x="1299479" y="3723878"/>
              <a:ext cx="2545047" cy="338554"/>
              <a:chOff x="-1684304" y="3680447"/>
              <a:chExt cx="2545047" cy="338554"/>
            </a:xfrm>
          </p:grpSpPr>
          <p:sp>
            <p:nvSpPr>
              <p:cNvPr id="21528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十字箭头 40"/>
              <p:cNvSpPr/>
              <p:nvPr/>
            </p:nvSpPr>
            <p:spPr>
              <a:xfrm>
                <a:off x="-1684304" y="3758326"/>
                <a:ext cx="169860" cy="168471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30" name="矩形 4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-534977" y="3737664"/>
                <a:ext cx="0" cy="209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1343928" y="4081482"/>
              <a:ext cx="43829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5" name="组合 44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46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17" name="TextBox 46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8" name="组合 47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519" name="矩形 48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2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2984500" y="1443038"/>
            <a:ext cx="708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8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TextBox 8"/>
          <p:cNvSpPr txBox="1">
            <a:spLocks noChangeArrowheads="1"/>
          </p:cNvSpPr>
          <p:nvPr/>
        </p:nvSpPr>
        <p:spPr bwMode="auto">
          <a:xfrm>
            <a:off x="5543550" y="1443038"/>
            <a:ext cx="708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8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2" name="组合 3"/>
          <p:cNvGrpSpPr/>
          <p:nvPr/>
        </p:nvGrpSpPr>
        <p:grpSpPr bwMode="auto">
          <a:xfrm>
            <a:off x="1258888" y="987425"/>
            <a:ext cx="1595437" cy="2436813"/>
            <a:chOff x="1645156" y="1563638"/>
            <a:chExt cx="1594520" cy="2436496"/>
          </a:xfrm>
        </p:grpSpPr>
        <p:sp>
          <p:nvSpPr>
            <p:cNvPr id="25" name="椭圆 24"/>
            <p:cNvSpPr/>
            <p:nvPr/>
          </p:nvSpPr>
          <p:spPr>
            <a:xfrm>
              <a:off x="1738764" y="1657289"/>
              <a:ext cx="1239125" cy="1239676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560" name="TextBox 25"/>
            <p:cNvSpPr txBox="1">
              <a:spLocks noChangeArrowheads="1"/>
            </p:cNvSpPr>
            <p:nvPr/>
          </p:nvSpPr>
          <p:spPr bwMode="auto">
            <a:xfrm>
              <a:off x="2020598" y="1657712"/>
              <a:ext cx="674131" cy="849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5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61" name="TextBox 26"/>
            <p:cNvSpPr txBox="1">
              <a:spLocks noChangeArrowheads="1"/>
            </p:cNvSpPr>
            <p:nvPr/>
          </p:nvSpPr>
          <p:spPr bwMode="auto">
            <a:xfrm>
              <a:off x="1950257" y="2382949"/>
              <a:ext cx="865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62" name="Group 5"/>
            <p:cNvGrpSpPr>
              <a:grpSpLocks noChangeAspect="1"/>
            </p:cNvGrpSpPr>
            <p:nvPr/>
          </p:nvGrpSpPr>
          <p:grpSpPr bwMode="auto">
            <a:xfrm>
              <a:off x="1645156" y="1563638"/>
              <a:ext cx="1594520" cy="2030406"/>
              <a:chOff x="465" y="1282"/>
              <a:chExt cx="1284" cy="1635"/>
            </a:xfrm>
          </p:grpSpPr>
          <p:sp>
            <p:nvSpPr>
              <p:cNvPr id="22564" name="Freeform 6"/>
              <p:cNvSpPr/>
              <p:nvPr/>
            </p:nvSpPr>
            <p:spPr bwMode="auto">
              <a:xfrm>
                <a:off x="465" y="1282"/>
                <a:ext cx="1284" cy="1635"/>
              </a:xfrm>
              <a:custGeom>
                <a:avLst/>
                <a:gdLst>
                  <a:gd name="T0" fmla="*/ 475 w 1493"/>
                  <a:gd name="T1" fmla="*/ 269 h 1902"/>
                  <a:gd name="T2" fmla="*/ 476 w 1493"/>
                  <a:gd name="T3" fmla="*/ 237 h 1902"/>
                  <a:gd name="T4" fmla="*/ 239 w 1493"/>
                  <a:gd name="T5" fmla="*/ 0 h 1902"/>
                  <a:gd name="T6" fmla="*/ 0 w 1493"/>
                  <a:gd name="T7" fmla="*/ 237 h 1902"/>
                  <a:gd name="T8" fmla="*/ 102 w 1493"/>
                  <a:gd name="T9" fmla="*/ 432 h 1902"/>
                  <a:gd name="T10" fmla="*/ 102 w 1493"/>
                  <a:gd name="T11" fmla="*/ 659 h 1902"/>
                  <a:gd name="T12" fmla="*/ 333 w 1493"/>
                  <a:gd name="T13" fmla="*/ 659 h 1902"/>
                  <a:gd name="T14" fmla="*/ 333 w 1493"/>
                  <a:gd name="T15" fmla="*/ 545 h 1902"/>
                  <a:gd name="T16" fmla="*/ 442 w 1493"/>
                  <a:gd name="T17" fmla="*/ 557 h 1902"/>
                  <a:gd name="T18" fmla="*/ 469 w 1493"/>
                  <a:gd name="T19" fmla="*/ 424 h 1902"/>
                  <a:gd name="T20" fmla="*/ 519 w 1493"/>
                  <a:gd name="T21" fmla="*/ 424 h 1902"/>
                  <a:gd name="T22" fmla="*/ 475 w 1493"/>
                  <a:gd name="T23" fmla="*/ 269 h 19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93" h="1902">
                    <a:moveTo>
                      <a:pt x="1364" y="777"/>
                    </a:moveTo>
                    <a:cubicBezTo>
                      <a:pt x="1368" y="747"/>
                      <a:pt x="1370" y="716"/>
                      <a:pt x="1370" y="685"/>
                    </a:cubicBezTo>
                    <a:cubicBezTo>
                      <a:pt x="1370" y="307"/>
                      <a:pt x="1063" y="0"/>
                      <a:pt x="685" y="0"/>
                    </a:cubicBezTo>
                    <a:cubicBezTo>
                      <a:pt x="307" y="0"/>
                      <a:pt x="0" y="307"/>
                      <a:pt x="0" y="685"/>
                    </a:cubicBezTo>
                    <a:cubicBezTo>
                      <a:pt x="0" y="917"/>
                      <a:pt x="116" y="1122"/>
                      <a:pt x="293" y="1246"/>
                    </a:cubicBezTo>
                    <a:cubicBezTo>
                      <a:pt x="293" y="1902"/>
                      <a:pt x="293" y="1902"/>
                      <a:pt x="293" y="1902"/>
                    </a:cubicBezTo>
                    <a:cubicBezTo>
                      <a:pt x="956" y="1902"/>
                      <a:pt x="956" y="1902"/>
                      <a:pt x="956" y="1902"/>
                    </a:cubicBezTo>
                    <a:cubicBezTo>
                      <a:pt x="956" y="1572"/>
                      <a:pt x="956" y="1572"/>
                      <a:pt x="956" y="1572"/>
                    </a:cubicBezTo>
                    <a:cubicBezTo>
                      <a:pt x="1036" y="1605"/>
                      <a:pt x="1271" y="1605"/>
                      <a:pt x="1271" y="1605"/>
                    </a:cubicBezTo>
                    <a:cubicBezTo>
                      <a:pt x="1347" y="1219"/>
                      <a:pt x="1347" y="1219"/>
                      <a:pt x="1347" y="1219"/>
                    </a:cubicBezTo>
                    <a:cubicBezTo>
                      <a:pt x="1493" y="1219"/>
                      <a:pt x="1493" y="1219"/>
                      <a:pt x="1493" y="1219"/>
                    </a:cubicBezTo>
                    <a:lnTo>
                      <a:pt x="1364" y="777"/>
                    </a:lnTo>
                    <a:close/>
                  </a:path>
                </a:pathLst>
              </a:custGeom>
              <a:noFill/>
              <a:ln w="57150" cap="flat">
                <a:solidFill>
                  <a:srgbClr val="C05B08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7"/>
              <p:cNvSpPr>
                <a:spLocks noChangeShapeType="1"/>
              </p:cNvSpPr>
              <p:nvPr/>
            </p:nvSpPr>
            <p:spPr bwMode="auto">
              <a:xfrm flipH="1">
                <a:off x="1489" y="2465"/>
                <a:ext cx="108" cy="0"/>
              </a:xfrm>
              <a:prstGeom prst="line">
                <a:avLst/>
              </a:prstGeom>
              <a:noFill/>
              <a:ln w="57150">
                <a:solidFill>
                  <a:srgbClr val="C05B0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1672127" y="3714421"/>
              <a:ext cx="1231192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3" name="组合 2"/>
          <p:cNvGrpSpPr/>
          <p:nvPr/>
        </p:nvGrpSpPr>
        <p:grpSpPr bwMode="auto">
          <a:xfrm>
            <a:off x="3810000" y="987425"/>
            <a:ext cx="1593850" cy="2436813"/>
            <a:chOff x="4195417" y="1563638"/>
            <a:chExt cx="1594520" cy="2436496"/>
          </a:xfrm>
        </p:grpSpPr>
        <p:grpSp>
          <p:nvGrpSpPr>
            <p:cNvPr id="22551" name="组合 30"/>
            <p:cNvGrpSpPr/>
            <p:nvPr/>
          </p:nvGrpSpPr>
          <p:grpSpPr bwMode="auto">
            <a:xfrm>
              <a:off x="4195417" y="1563638"/>
              <a:ext cx="1594520" cy="2030406"/>
              <a:chOff x="738188" y="2035176"/>
              <a:chExt cx="2038350" cy="259556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855941" y="2154894"/>
                <a:ext cx="1585610" cy="1584736"/>
              </a:xfrm>
              <a:prstGeom prst="ellipse">
                <a:avLst/>
              </a:pr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54" name="TextBox 19"/>
              <p:cNvSpPr txBox="1">
                <a:spLocks noChangeArrowheads="1"/>
              </p:cNvSpPr>
              <p:nvPr/>
            </p:nvSpPr>
            <p:spPr bwMode="auto">
              <a:xfrm>
                <a:off x="1218133" y="2155436"/>
                <a:ext cx="861774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60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zh-CN" altLang="en-US" sz="6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55" name="TextBox 20"/>
              <p:cNvSpPr txBox="1">
                <a:spLocks noChangeArrowheads="1"/>
              </p:cNvSpPr>
              <p:nvPr/>
            </p:nvSpPr>
            <p:spPr bwMode="auto">
              <a:xfrm>
                <a:off x="1137205" y="3136491"/>
                <a:ext cx="1018436" cy="47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70%</a:t>
                </a:r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556" name="Group 5"/>
              <p:cNvGrpSpPr>
                <a:grpSpLocks noChangeAspect="1"/>
              </p:cNvGrpSpPr>
              <p:nvPr/>
            </p:nvGrpSpPr>
            <p:grpSpPr bwMode="auto">
              <a:xfrm>
                <a:off x="738188" y="2035176"/>
                <a:ext cx="2038350" cy="2595563"/>
                <a:chOff x="465" y="1282"/>
                <a:chExt cx="1284" cy="1635"/>
              </a:xfrm>
            </p:grpSpPr>
            <p:sp>
              <p:nvSpPr>
                <p:cNvPr id="22557" name="Freeform 6"/>
                <p:cNvSpPr/>
                <p:nvPr/>
              </p:nvSpPr>
              <p:spPr bwMode="auto">
                <a:xfrm>
                  <a:off x="465" y="1282"/>
                  <a:ext cx="1284" cy="1635"/>
                </a:xfrm>
                <a:custGeom>
                  <a:avLst/>
                  <a:gdLst>
                    <a:gd name="T0" fmla="*/ 475 w 1493"/>
                    <a:gd name="T1" fmla="*/ 269 h 1902"/>
                    <a:gd name="T2" fmla="*/ 476 w 1493"/>
                    <a:gd name="T3" fmla="*/ 237 h 1902"/>
                    <a:gd name="T4" fmla="*/ 239 w 1493"/>
                    <a:gd name="T5" fmla="*/ 0 h 1902"/>
                    <a:gd name="T6" fmla="*/ 0 w 1493"/>
                    <a:gd name="T7" fmla="*/ 237 h 1902"/>
                    <a:gd name="T8" fmla="*/ 102 w 1493"/>
                    <a:gd name="T9" fmla="*/ 432 h 1902"/>
                    <a:gd name="T10" fmla="*/ 102 w 1493"/>
                    <a:gd name="T11" fmla="*/ 659 h 1902"/>
                    <a:gd name="T12" fmla="*/ 333 w 1493"/>
                    <a:gd name="T13" fmla="*/ 659 h 1902"/>
                    <a:gd name="T14" fmla="*/ 333 w 1493"/>
                    <a:gd name="T15" fmla="*/ 545 h 1902"/>
                    <a:gd name="T16" fmla="*/ 442 w 1493"/>
                    <a:gd name="T17" fmla="*/ 557 h 1902"/>
                    <a:gd name="T18" fmla="*/ 469 w 1493"/>
                    <a:gd name="T19" fmla="*/ 424 h 1902"/>
                    <a:gd name="T20" fmla="*/ 519 w 1493"/>
                    <a:gd name="T21" fmla="*/ 424 h 1902"/>
                    <a:gd name="T22" fmla="*/ 475 w 1493"/>
                    <a:gd name="T23" fmla="*/ 269 h 19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93" h="1902">
                      <a:moveTo>
                        <a:pt x="1364" y="777"/>
                      </a:moveTo>
                      <a:cubicBezTo>
                        <a:pt x="1368" y="747"/>
                        <a:pt x="1370" y="716"/>
                        <a:pt x="1370" y="685"/>
                      </a:cubicBezTo>
                      <a:cubicBezTo>
                        <a:pt x="1370" y="307"/>
                        <a:pt x="1063" y="0"/>
                        <a:pt x="685" y="0"/>
                      </a:cubicBezTo>
                      <a:cubicBezTo>
                        <a:pt x="307" y="0"/>
                        <a:pt x="0" y="307"/>
                        <a:pt x="0" y="685"/>
                      </a:cubicBezTo>
                      <a:cubicBezTo>
                        <a:pt x="0" y="917"/>
                        <a:pt x="116" y="1122"/>
                        <a:pt x="293" y="1246"/>
                      </a:cubicBezTo>
                      <a:cubicBezTo>
                        <a:pt x="293" y="1902"/>
                        <a:pt x="293" y="1902"/>
                        <a:pt x="293" y="1902"/>
                      </a:cubicBezTo>
                      <a:cubicBezTo>
                        <a:pt x="956" y="1902"/>
                        <a:pt x="956" y="1902"/>
                        <a:pt x="956" y="1902"/>
                      </a:cubicBezTo>
                      <a:cubicBezTo>
                        <a:pt x="956" y="1572"/>
                        <a:pt x="956" y="1572"/>
                        <a:pt x="956" y="1572"/>
                      </a:cubicBezTo>
                      <a:cubicBezTo>
                        <a:pt x="1036" y="1605"/>
                        <a:pt x="1271" y="1605"/>
                        <a:pt x="1271" y="1605"/>
                      </a:cubicBezTo>
                      <a:cubicBezTo>
                        <a:pt x="1347" y="1219"/>
                        <a:pt x="1347" y="1219"/>
                        <a:pt x="1347" y="1219"/>
                      </a:cubicBezTo>
                      <a:cubicBezTo>
                        <a:pt x="1493" y="1219"/>
                        <a:pt x="1493" y="1219"/>
                        <a:pt x="1493" y="1219"/>
                      </a:cubicBezTo>
                      <a:lnTo>
                        <a:pt x="1364" y="777"/>
                      </a:lnTo>
                      <a:close/>
                    </a:path>
                  </a:pathLst>
                </a:custGeom>
                <a:noFill/>
                <a:ln w="57150" cap="flat">
                  <a:solidFill>
                    <a:srgbClr val="C05B08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89" y="2465"/>
                  <a:ext cx="108" cy="0"/>
                </a:xfrm>
                <a:prstGeom prst="line">
                  <a:avLst/>
                </a:prstGeom>
                <a:noFill/>
                <a:ln w="57150">
                  <a:solidFill>
                    <a:srgbClr val="C05B08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252591" y="3714421"/>
              <a:ext cx="1232418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4" name="组合 1"/>
          <p:cNvGrpSpPr/>
          <p:nvPr/>
        </p:nvGrpSpPr>
        <p:grpSpPr bwMode="auto">
          <a:xfrm>
            <a:off x="6408738" y="987425"/>
            <a:ext cx="1593850" cy="2436813"/>
            <a:chOff x="6793904" y="1563638"/>
            <a:chExt cx="1594520" cy="2436496"/>
          </a:xfrm>
        </p:grpSpPr>
        <p:grpSp>
          <p:nvGrpSpPr>
            <p:cNvPr id="22543" name="组合 37"/>
            <p:cNvGrpSpPr/>
            <p:nvPr/>
          </p:nvGrpSpPr>
          <p:grpSpPr bwMode="auto">
            <a:xfrm>
              <a:off x="6793904" y="1563638"/>
              <a:ext cx="1594520" cy="2030406"/>
              <a:chOff x="738188" y="2035176"/>
              <a:chExt cx="2038350" cy="259556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855941" y="2154894"/>
                <a:ext cx="1585608" cy="1584736"/>
              </a:xfrm>
              <a:prstGeom prst="ellipse">
                <a:avLst/>
              </a:prstGeom>
              <a:solidFill>
                <a:srgbClr val="C05B08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2546" name="TextBox 13"/>
              <p:cNvSpPr txBox="1">
                <a:spLocks noChangeArrowheads="1"/>
              </p:cNvSpPr>
              <p:nvPr/>
            </p:nvSpPr>
            <p:spPr bwMode="auto">
              <a:xfrm>
                <a:off x="1218133" y="2155435"/>
                <a:ext cx="861774" cy="1086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5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！</a:t>
                </a:r>
                <a:endParaRPr lang="zh-CN" altLang="en-US" sz="5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47" name="TextBox 14"/>
              <p:cNvSpPr txBox="1">
                <a:spLocks noChangeArrowheads="1"/>
              </p:cNvSpPr>
              <p:nvPr/>
            </p:nvSpPr>
            <p:spPr bwMode="auto">
              <a:xfrm>
                <a:off x="1163071" y="3082540"/>
                <a:ext cx="1105109" cy="470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548" name="Group 5"/>
              <p:cNvGrpSpPr>
                <a:grpSpLocks noChangeAspect="1"/>
              </p:cNvGrpSpPr>
              <p:nvPr/>
            </p:nvGrpSpPr>
            <p:grpSpPr bwMode="auto">
              <a:xfrm>
                <a:off x="738188" y="2035176"/>
                <a:ext cx="2038350" cy="2595563"/>
                <a:chOff x="465" y="1282"/>
                <a:chExt cx="1284" cy="1635"/>
              </a:xfrm>
            </p:grpSpPr>
            <p:sp>
              <p:nvSpPr>
                <p:cNvPr id="22549" name="Freeform 6"/>
                <p:cNvSpPr/>
                <p:nvPr/>
              </p:nvSpPr>
              <p:spPr bwMode="auto">
                <a:xfrm>
                  <a:off x="465" y="1282"/>
                  <a:ext cx="1284" cy="1635"/>
                </a:xfrm>
                <a:custGeom>
                  <a:avLst/>
                  <a:gdLst>
                    <a:gd name="T0" fmla="*/ 475 w 1493"/>
                    <a:gd name="T1" fmla="*/ 269 h 1902"/>
                    <a:gd name="T2" fmla="*/ 476 w 1493"/>
                    <a:gd name="T3" fmla="*/ 237 h 1902"/>
                    <a:gd name="T4" fmla="*/ 239 w 1493"/>
                    <a:gd name="T5" fmla="*/ 0 h 1902"/>
                    <a:gd name="T6" fmla="*/ 0 w 1493"/>
                    <a:gd name="T7" fmla="*/ 237 h 1902"/>
                    <a:gd name="T8" fmla="*/ 102 w 1493"/>
                    <a:gd name="T9" fmla="*/ 432 h 1902"/>
                    <a:gd name="T10" fmla="*/ 102 w 1493"/>
                    <a:gd name="T11" fmla="*/ 659 h 1902"/>
                    <a:gd name="T12" fmla="*/ 333 w 1493"/>
                    <a:gd name="T13" fmla="*/ 659 h 1902"/>
                    <a:gd name="T14" fmla="*/ 333 w 1493"/>
                    <a:gd name="T15" fmla="*/ 545 h 1902"/>
                    <a:gd name="T16" fmla="*/ 442 w 1493"/>
                    <a:gd name="T17" fmla="*/ 557 h 1902"/>
                    <a:gd name="T18" fmla="*/ 469 w 1493"/>
                    <a:gd name="T19" fmla="*/ 424 h 1902"/>
                    <a:gd name="T20" fmla="*/ 519 w 1493"/>
                    <a:gd name="T21" fmla="*/ 424 h 1902"/>
                    <a:gd name="T22" fmla="*/ 475 w 1493"/>
                    <a:gd name="T23" fmla="*/ 269 h 19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93" h="1902">
                      <a:moveTo>
                        <a:pt x="1364" y="777"/>
                      </a:moveTo>
                      <a:cubicBezTo>
                        <a:pt x="1368" y="747"/>
                        <a:pt x="1370" y="716"/>
                        <a:pt x="1370" y="685"/>
                      </a:cubicBezTo>
                      <a:cubicBezTo>
                        <a:pt x="1370" y="307"/>
                        <a:pt x="1063" y="0"/>
                        <a:pt x="685" y="0"/>
                      </a:cubicBezTo>
                      <a:cubicBezTo>
                        <a:pt x="307" y="0"/>
                        <a:pt x="0" y="307"/>
                        <a:pt x="0" y="685"/>
                      </a:cubicBezTo>
                      <a:cubicBezTo>
                        <a:pt x="0" y="917"/>
                        <a:pt x="116" y="1122"/>
                        <a:pt x="293" y="1246"/>
                      </a:cubicBezTo>
                      <a:cubicBezTo>
                        <a:pt x="293" y="1902"/>
                        <a:pt x="293" y="1902"/>
                        <a:pt x="293" y="1902"/>
                      </a:cubicBezTo>
                      <a:cubicBezTo>
                        <a:pt x="956" y="1902"/>
                        <a:pt x="956" y="1902"/>
                        <a:pt x="956" y="1902"/>
                      </a:cubicBezTo>
                      <a:cubicBezTo>
                        <a:pt x="956" y="1572"/>
                        <a:pt x="956" y="1572"/>
                        <a:pt x="956" y="1572"/>
                      </a:cubicBezTo>
                      <a:cubicBezTo>
                        <a:pt x="1036" y="1605"/>
                        <a:pt x="1271" y="1605"/>
                        <a:pt x="1271" y="1605"/>
                      </a:cubicBezTo>
                      <a:cubicBezTo>
                        <a:pt x="1347" y="1219"/>
                        <a:pt x="1347" y="1219"/>
                        <a:pt x="1347" y="1219"/>
                      </a:cubicBezTo>
                      <a:cubicBezTo>
                        <a:pt x="1493" y="1219"/>
                        <a:pt x="1493" y="1219"/>
                        <a:pt x="1493" y="1219"/>
                      </a:cubicBezTo>
                      <a:lnTo>
                        <a:pt x="1364" y="777"/>
                      </a:lnTo>
                      <a:close/>
                    </a:path>
                  </a:pathLst>
                </a:custGeom>
                <a:noFill/>
                <a:ln w="57150" cap="flat">
                  <a:solidFill>
                    <a:srgbClr val="C05B08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89" y="2465"/>
                  <a:ext cx="108" cy="0"/>
                </a:xfrm>
                <a:prstGeom prst="line">
                  <a:avLst/>
                </a:prstGeom>
                <a:noFill/>
                <a:ln w="57150">
                  <a:solidFill>
                    <a:srgbClr val="C05B08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6871724" y="3714421"/>
              <a:ext cx="1232418" cy="285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35" name="矩形 73"/>
          <p:cNvSpPr>
            <a:spLocks noChangeArrowheads="1"/>
          </p:cNvSpPr>
          <p:nvPr/>
        </p:nvSpPr>
        <p:spPr bwMode="auto">
          <a:xfrm>
            <a:off x="1403350" y="4206875"/>
            <a:ext cx="6967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6" name="组合 30"/>
          <p:cNvGrpSpPr/>
          <p:nvPr/>
        </p:nvGrpSpPr>
        <p:grpSpPr bwMode="auto">
          <a:xfrm>
            <a:off x="1524000" y="3830638"/>
            <a:ext cx="6648450" cy="369887"/>
            <a:chOff x="1523408" y="3830083"/>
            <a:chExt cx="6648992" cy="370304"/>
          </a:xfrm>
        </p:grpSpPr>
        <p:grpSp>
          <p:nvGrpSpPr>
            <p:cNvPr id="22537" name="组合 52"/>
            <p:cNvGrpSpPr/>
            <p:nvPr/>
          </p:nvGrpSpPr>
          <p:grpSpPr bwMode="auto">
            <a:xfrm>
              <a:off x="1523408" y="3830083"/>
              <a:ext cx="2545047" cy="338554"/>
              <a:chOff x="-1684304" y="3680447"/>
              <a:chExt cx="2545047" cy="338554"/>
            </a:xfrm>
          </p:grpSpPr>
          <p:sp>
            <p:nvSpPr>
              <p:cNvPr id="2253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十字箭头 54"/>
              <p:cNvSpPr/>
              <p:nvPr/>
            </p:nvSpPr>
            <p:spPr>
              <a:xfrm>
                <a:off x="-1684304" y="3758322"/>
                <a:ext cx="169877" cy="16846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41" name="矩形 55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-534861" y="3737661"/>
                <a:ext cx="0" cy="209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>
              <a:off x="1567862" y="4200387"/>
              <a:ext cx="66045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900385" y="268031"/>
            <a:ext cx="4768555" cy="4011050"/>
            <a:chOff x="-1609626" y="-1044510"/>
            <a:chExt cx="11235241" cy="9450475"/>
          </a:xfrm>
          <a:solidFill>
            <a:srgbClr val="A99E67">
              <a:alpha val="69000"/>
            </a:srgbClr>
          </a:solidFill>
        </p:grpSpPr>
        <p:sp>
          <p:nvSpPr>
            <p:cNvPr id="15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18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68"/>
              <p:cNvSpPr/>
              <p:nvPr/>
            </p:nvSpPr>
            <p:spPr bwMode="gray">
              <a:xfrm>
                <a:off x="-1609626" y="327712"/>
                <a:ext cx="4491170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70"/>
              <p:cNvSpPr/>
              <p:nvPr/>
            </p:nvSpPr>
            <p:spPr bwMode="gray">
              <a:xfrm>
                <a:off x="-1069808" y="3563695"/>
                <a:ext cx="4350729" cy="2346525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72"/>
              <p:cNvSpPr/>
              <p:nvPr/>
            </p:nvSpPr>
            <p:spPr bwMode="gray">
              <a:xfrm>
                <a:off x="2881544" y="5603007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74"/>
              <p:cNvSpPr/>
              <p:nvPr/>
            </p:nvSpPr>
            <p:spPr bwMode="gray">
              <a:xfrm>
                <a:off x="4503924" y="6255470"/>
                <a:ext cx="1789155" cy="1297611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76"/>
              <p:cNvSpPr/>
              <p:nvPr/>
            </p:nvSpPr>
            <p:spPr bwMode="gray">
              <a:xfrm>
                <a:off x="5624523" y="7889553"/>
                <a:ext cx="585168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8"/>
              <p:cNvSpPr/>
              <p:nvPr/>
            </p:nvSpPr>
            <p:spPr bwMode="gray">
              <a:xfrm>
                <a:off x="5804464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80"/>
              <p:cNvSpPr/>
              <p:nvPr/>
            </p:nvSpPr>
            <p:spPr bwMode="gray">
              <a:xfrm>
                <a:off x="7150352" y="5534249"/>
                <a:ext cx="939195" cy="1240558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82"/>
              <p:cNvSpPr/>
              <p:nvPr/>
            </p:nvSpPr>
            <p:spPr bwMode="gray">
              <a:xfrm>
                <a:off x="7480970" y="4767679"/>
                <a:ext cx="849957" cy="955290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84"/>
              <p:cNvSpPr/>
              <p:nvPr/>
            </p:nvSpPr>
            <p:spPr bwMode="gray">
              <a:xfrm>
                <a:off x="7107925" y="3809465"/>
                <a:ext cx="1149857" cy="1021119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86"/>
              <p:cNvSpPr/>
              <p:nvPr/>
            </p:nvSpPr>
            <p:spPr bwMode="gray">
              <a:xfrm>
                <a:off x="7786723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87"/>
              <p:cNvSpPr/>
              <p:nvPr/>
            </p:nvSpPr>
            <p:spPr bwMode="gray">
              <a:xfrm>
                <a:off x="7786723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88"/>
              <p:cNvSpPr/>
              <p:nvPr/>
            </p:nvSpPr>
            <p:spPr bwMode="gray">
              <a:xfrm>
                <a:off x="7384417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89"/>
              <p:cNvSpPr/>
              <p:nvPr/>
            </p:nvSpPr>
            <p:spPr bwMode="gray">
              <a:xfrm>
                <a:off x="7384417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90"/>
              <p:cNvSpPr/>
              <p:nvPr/>
            </p:nvSpPr>
            <p:spPr bwMode="gray">
              <a:xfrm>
                <a:off x="7546802" y="4287841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91"/>
              <p:cNvSpPr/>
              <p:nvPr/>
            </p:nvSpPr>
            <p:spPr bwMode="gray">
              <a:xfrm>
                <a:off x="7546802" y="4287841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92"/>
              <p:cNvSpPr/>
              <p:nvPr/>
            </p:nvSpPr>
            <p:spPr bwMode="gray">
              <a:xfrm>
                <a:off x="6594442" y="3064838"/>
                <a:ext cx="1480476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96"/>
              <p:cNvSpPr/>
              <p:nvPr/>
            </p:nvSpPr>
            <p:spPr bwMode="gray">
              <a:xfrm>
                <a:off x="6560794" y="2397746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98"/>
              <p:cNvSpPr/>
              <p:nvPr/>
            </p:nvSpPr>
            <p:spPr bwMode="gray">
              <a:xfrm>
                <a:off x="6822657" y="2652295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00"/>
              <p:cNvSpPr/>
              <p:nvPr/>
            </p:nvSpPr>
            <p:spPr bwMode="gray">
              <a:xfrm>
                <a:off x="7170831" y="1539009"/>
                <a:ext cx="1291761" cy="1288835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02"/>
              <p:cNvSpPr/>
              <p:nvPr/>
            </p:nvSpPr>
            <p:spPr bwMode="gray">
              <a:xfrm>
                <a:off x="7456102" y="814864"/>
                <a:ext cx="1893019" cy="1294687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06"/>
              <p:cNvSpPr/>
              <p:nvPr/>
            </p:nvSpPr>
            <p:spPr bwMode="gray">
              <a:xfrm>
                <a:off x="3027837" y="-909922"/>
                <a:ext cx="4930047" cy="4425340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 108"/>
              <p:cNvSpPr/>
              <p:nvPr/>
            </p:nvSpPr>
            <p:spPr bwMode="gray">
              <a:xfrm>
                <a:off x="2283210" y="2138809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110"/>
              <p:cNvSpPr/>
              <p:nvPr/>
            </p:nvSpPr>
            <p:spPr bwMode="gray">
              <a:xfrm>
                <a:off x="1316220" y="2974135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112"/>
              <p:cNvSpPr/>
              <p:nvPr/>
            </p:nvSpPr>
            <p:spPr bwMode="gray">
              <a:xfrm>
                <a:off x="2959079" y="4350744"/>
                <a:ext cx="2737126" cy="2081736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114"/>
              <p:cNvSpPr/>
              <p:nvPr/>
            </p:nvSpPr>
            <p:spPr bwMode="gray">
              <a:xfrm>
                <a:off x="4293264" y="5582525"/>
                <a:ext cx="1360517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 118"/>
              <p:cNvSpPr/>
              <p:nvPr/>
            </p:nvSpPr>
            <p:spPr bwMode="gray">
              <a:xfrm>
                <a:off x="6549091" y="5158279"/>
                <a:ext cx="1069396" cy="1474626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reeform 120"/>
              <p:cNvSpPr/>
              <p:nvPr/>
            </p:nvSpPr>
            <p:spPr bwMode="gray">
              <a:xfrm>
                <a:off x="6671974" y="3935277"/>
                <a:ext cx="1085488" cy="1342961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122"/>
              <p:cNvSpPr/>
              <p:nvPr/>
            </p:nvSpPr>
            <p:spPr bwMode="gray">
              <a:xfrm>
                <a:off x="5342181" y="4502890"/>
                <a:ext cx="1705767" cy="1070859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Freeform 124"/>
              <p:cNvSpPr/>
              <p:nvPr/>
            </p:nvSpPr>
            <p:spPr bwMode="gray">
              <a:xfrm>
                <a:off x="5659634" y="3661709"/>
                <a:ext cx="1345888" cy="1196671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Freeform 126"/>
              <p:cNvSpPr/>
              <p:nvPr/>
            </p:nvSpPr>
            <p:spPr bwMode="gray">
              <a:xfrm>
                <a:off x="5624523" y="2592313"/>
                <a:ext cx="753404" cy="1581419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129"/>
              <p:cNvSpPr/>
              <p:nvPr/>
            </p:nvSpPr>
            <p:spPr bwMode="gray">
              <a:xfrm>
                <a:off x="8205116" y="6161843"/>
                <a:ext cx="362806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solidFill>
                <a:srgbClr val="BFA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Freeform 128"/>
            <p:cNvSpPr/>
            <p:nvPr/>
          </p:nvSpPr>
          <p:spPr bwMode="gray">
            <a:xfrm>
              <a:off x="4442460" y="2909705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555" name="组合 51"/>
          <p:cNvGrpSpPr/>
          <p:nvPr/>
        </p:nvGrpSpPr>
        <p:grpSpPr bwMode="auto">
          <a:xfrm>
            <a:off x="5840413" y="2487613"/>
            <a:ext cx="758825" cy="277812"/>
            <a:chOff x="5325236" y="2198263"/>
            <a:chExt cx="758932" cy="276999"/>
          </a:xfrm>
        </p:grpSpPr>
        <p:sp>
          <p:nvSpPr>
            <p:cNvPr id="53" name="椭圆 52"/>
            <p:cNvSpPr/>
            <p:nvPr/>
          </p:nvSpPr>
          <p:spPr bwMode="auto">
            <a:xfrm>
              <a:off x="5325236" y="2284555"/>
              <a:ext cx="110166" cy="11030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605" name="矩形 314"/>
            <p:cNvSpPr>
              <a:spLocks noChangeArrowheads="1"/>
            </p:cNvSpPr>
            <p:nvPr/>
          </p:nvSpPr>
          <p:spPr bwMode="auto">
            <a:xfrm>
              <a:off x="5392436" y="2198263"/>
              <a:ext cx="6917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20%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23556" name="组合 54"/>
          <p:cNvGrpSpPr/>
          <p:nvPr/>
        </p:nvGrpSpPr>
        <p:grpSpPr bwMode="auto">
          <a:xfrm>
            <a:off x="5289550" y="1838325"/>
            <a:ext cx="785813" cy="276225"/>
            <a:chOff x="4211960" y="1718687"/>
            <a:chExt cx="785421" cy="276999"/>
          </a:xfrm>
        </p:grpSpPr>
        <p:sp>
          <p:nvSpPr>
            <p:cNvPr id="56" name="椭圆 55"/>
            <p:cNvSpPr/>
            <p:nvPr/>
          </p:nvSpPr>
          <p:spPr bwMode="auto">
            <a:xfrm>
              <a:off x="4211960" y="1810045"/>
              <a:ext cx="110214" cy="110012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601" name="矩形 315"/>
            <p:cNvSpPr>
              <a:spLocks noChangeArrowheads="1"/>
            </p:cNvSpPr>
            <p:nvPr/>
          </p:nvSpPr>
          <p:spPr bwMode="auto">
            <a:xfrm>
              <a:off x="4273223" y="1718687"/>
              <a:ext cx="7241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15%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58" name="椭圆 57"/>
          <p:cNvSpPr/>
          <p:nvPr/>
        </p:nvSpPr>
        <p:spPr bwMode="auto">
          <a:xfrm>
            <a:off x="3409258" y="2219255"/>
            <a:ext cx="110100" cy="110136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23560" name="矩形 316"/>
          <p:cNvSpPr>
            <a:spLocks noChangeArrowheads="1"/>
          </p:cNvSpPr>
          <p:nvPr/>
        </p:nvSpPr>
        <p:spPr bwMode="auto">
          <a:xfrm>
            <a:off x="3476625" y="2149475"/>
            <a:ext cx="574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300656" y="1767577"/>
            <a:ext cx="110198" cy="109638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23564" name="矩形 317"/>
          <p:cNvSpPr>
            <a:spLocks noChangeArrowheads="1"/>
          </p:cNvSpPr>
          <p:nvPr/>
        </p:nvSpPr>
        <p:spPr bwMode="auto">
          <a:xfrm>
            <a:off x="2347913" y="1676400"/>
            <a:ext cx="692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10%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23565" name="组合 61"/>
          <p:cNvGrpSpPr/>
          <p:nvPr/>
        </p:nvGrpSpPr>
        <p:grpSpPr bwMode="auto">
          <a:xfrm>
            <a:off x="2473325" y="2581275"/>
            <a:ext cx="660400" cy="276225"/>
            <a:chOff x="1652179" y="2795763"/>
            <a:chExt cx="659978" cy="276999"/>
          </a:xfrm>
        </p:grpSpPr>
        <p:sp>
          <p:nvSpPr>
            <p:cNvPr id="63" name="椭圆 62"/>
            <p:cNvSpPr/>
            <p:nvPr/>
          </p:nvSpPr>
          <p:spPr bwMode="auto">
            <a:xfrm>
              <a:off x="1652179" y="2871091"/>
              <a:ext cx="110118" cy="11042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597" name="矩形 318"/>
            <p:cNvSpPr>
              <a:spLocks noChangeArrowheads="1"/>
            </p:cNvSpPr>
            <p:nvPr/>
          </p:nvSpPr>
          <p:spPr bwMode="auto">
            <a:xfrm>
              <a:off x="1737069" y="2795763"/>
              <a:ext cx="5750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8%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23566" name="组合 64"/>
          <p:cNvGrpSpPr/>
          <p:nvPr/>
        </p:nvGrpSpPr>
        <p:grpSpPr bwMode="auto">
          <a:xfrm>
            <a:off x="5494338" y="1198563"/>
            <a:ext cx="677862" cy="277812"/>
            <a:chOff x="2375217" y="3718062"/>
            <a:chExt cx="678096" cy="276999"/>
          </a:xfrm>
        </p:grpSpPr>
        <p:sp>
          <p:nvSpPr>
            <p:cNvPr id="66" name="椭圆 65"/>
            <p:cNvSpPr/>
            <p:nvPr/>
          </p:nvSpPr>
          <p:spPr bwMode="auto">
            <a:xfrm>
              <a:off x="2375217" y="3797443"/>
              <a:ext cx="110130" cy="110238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593" name="矩形 319"/>
            <p:cNvSpPr>
              <a:spLocks noChangeArrowheads="1"/>
            </p:cNvSpPr>
            <p:nvPr/>
          </p:nvSpPr>
          <p:spPr bwMode="auto">
            <a:xfrm>
              <a:off x="2478157" y="3718062"/>
              <a:ext cx="5751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4%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68" name="椭圆 67"/>
          <p:cNvSpPr/>
          <p:nvPr/>
        </p:nvSpPr>
        <p:spPr bwMode="auto">
          <a:xfrm>
            <a:off x="4231413" y="2618353"/>
            <a:ext cx="110254" cy="110008"/>
          </a:xfrm>
          <a:prstGeom prst="ellipse">
            <a:avLst/>
          </a:prstGeom>
          <a:solidFill>
            <a:srgbClr val="C05B08"/>
          </a:solidFill>
          <a:ln w="20066">
            <a:solidFill>
              <a:schemeClr val="accent6">
                <a:lumMod val="75000"/>
              </a:schemeClr>
            </a:solidFill>
          </a:ln>
          <a:effectLst>
            <a:glow rad="25400">
              <a:srgbClr val="C05B08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507174"/>
              </a:solidFill>
            </a:endParaRPr>
          </a:p>
        </p:txBody>
      </p:sp>
      <p:sp>
        <p:nvSpPr>
          <p:cNvPr id="23570" name="矩形 320"/>
          <p:cNvSpPr>
            <a:spLocks noChangeArrowheads="1"/>
          </p:cNvSpPr>
          <p:nvPr/>
        </p:nvSpPr>
        <p:spPr bwMode="auto">
          <a:xfrm>
            <a:off x="4294188" y="2533650"/>
            <a:ext cx="669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11%</a:t>
            </a:r>
            <a:endParaRPr lang="en-US" altLang="zh-CN" sz="1200">
              <a:solidFill>
                <a:srgbClr val="C05B0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23571" name="组合 69"/>
          <p:cNvGrpSpPr/>
          <p:nvPr/>
        </p:nvGrpSpPr>
        <p:grpSpPr bwMode="auto">
          <a:xfrm>
            <a:off x="4818063" y="3543300"/>
            <a:ext cx="757237" cy="277813"/>
            <a:chOff x="3741560" y="3449892"/>
            <a:chExt cx="756338" cy="276999"/>
          </a:xfrm>
        </p:grpSpPr>
        <p:sp>
          <p:nvSpPr>
            <p:cNvPr id="71" name="椭圆 70"/>
            <p:cNvSpPr/>
            <p:nvPr/>
          </p:nvSpPr>
          <p:spPr bwMode="auto">
            <a:xfrm>
              <a:off x="3741560" y="3536216"/>
              <a:ext cx="110312" cy="109848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589" name="矩形 321"/>
            <p:cNvSpPr>
              <a:spLocks noChangeArrowheads="1"/>
            </p:cNvSpPr>
            <p:nvPr/>
          </p:nvSpPr>
          <p:spPr bwMode="auto">
            <a:xfrm>
              <a:off x="3805250" y="3449892"/>
              <a:ext cx="69264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12%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grpSp>
        <p:nvGrpSpPr>
          <p:cNvPr id="23572" name="组合 72"/>
          <p:cNvGrpSpPr/>
          <p:nvPr/>
        </p:nvGrpSpPr>
        <p:grpSpPr bwMode="auto">
          <a:xfrm>
            <a:off x="5083175" y="2717800"/>
            <a:ext cx="742950" cy="276225"/>
            <a:chOff x="5843560" y="3643169"/>
            <a:chExt cx="741884" cy="276999"/>
          </a:xfrm>
        </p:grpSpPr>
        <p:sp>
          <p:nvSpPr>
            <p:cNvPr id="74" name="椭圆 73"/>
            <p:cNvSpPr/>
            <p:nvPr/>
          </p:nvSpPr>
          <p:spPr bwMode="auto">
            <a:xfrm flipH="1">
              <a:off x="5843560" y="3738156"/>
              <a:ext cx="108890" cy="110306"/>
            </a:xfrm>
            <a:prstGeom prst="ellipse">
              <a:avLst/>
            </a:prstGeom>
            <a:solidFill>
              <a:srgbClr val="C05B08"/>
            </a:solidFill>
            <a:ln w="20066">
              <a:solidFill>
                <a:schemeClr val="accent6">
                  <a:lumMod val="75000"/>
                </a:schemeClr>
              </a:solidFill>
            </a:ln>
            <a:effectLst>
              <a:glow rad="25400">
                <a:srgbClr val="C05B08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507174"/>
                </a:solidFill>
              </a:endParaRPr>
            </a:p>
          </p:txBody>
        </p:sp>
        <p:sp>
          <p:nvSpPr>
            <p:cNvPr id="23585" name="矩形 322"/>
            <p:cNvSpPr>
              <a:spLocks noChangeArrowheads="1"/>
            </p:cNvSpPr>
            <p:nvPr/>
          </p:nvSpPr>
          <p:spPr bwMode="auto">
            <a:xfrm flipH="1">
              <a:off x="5901704" y="3643169"/>
              <a:ext cx="6837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rgbClr val="C05B08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15%</a:t>
              </a:r>
              <a:endParaRPr lang="en-US" altLang="zh-CN" sz="1200">
                <a:solidFill>
                  <a:srgbClr val="C05B08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pic>
        <p:nvPicPr>
          <p:cNvPr id="235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400" y="1708150"/>
            <a:ext cx="159861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74" name="矩形 79"/>
          <p:cNvSpPr>
            <a:spLocks noChangeArrowheads="1"/>
          </p:cNvSpPr>
          <p:nvPr/>
        </p:nvSpPr>
        <p:spPr bwMode="auto">
          <a:xfrm>
            <a:off x="1371600" y="4244975"/>
            <a:ext cx="5719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75" name="组合 2"/>
          <p:cNvGrpSpPr/>
          <p:nvPr/>
        </p:nvGrpSpPr>
        <p:grpSpPr bwMode="auto">
          <a:xfrm>
            <a:off x="1524000" y="3830638"/>
            <a:ext cx="5399088" cy="369887"/>
            <a:chOff x="1523408" y="3830083"/>
            <a:chExt cx="5399456" cy="370304"/>
          </a:xfrm>
        </p:grpSpPr>
        <p:grpSp>
          <p:nvGrpSpPr>
            <p:cNvPr id="23576" name="组合 76"/>
            <p:cNvGrpSpPr/>
            <p:nvPr/>
          </p:nvGrpSpPr>
          <p:grpSpPr bwMode="auto">
            <a:xfrm>
              <a:off x="1523408" y="3830083"/>
              <a:ext cx="2545047" cy="338554"/>
              <a:chOff x="-1684304" y="3680447"/>
              <a:chExt cx="2545047" cy="338554"/>
            </a:xfrm>
          </p:grpSpPr>
          <p:sp>
            <p:nvSpPr>
              <p:cNvPr id="23578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十字箭头 80"/>
              <p:cNvSpPr/>
              <p:nvPr/>
            </p:nvSpPr>
            <p:spPr>
              <a:xfrm>
                <a:off x="-1684304" y="3758322"/>
                <a:ext cx="169875" cy="168465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580" name="矩形 8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直接连接符 82"/>
              <p:cNvCxnSpPr/>
              <p:nvPr/>
            </p:nvCxnSpPr>
            <p:spPr>
              <a:xfrm>
                <a:off x="-534876" y="3737661"/>
                <a:ext cx="0" cy="2097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连接符 83"/>
            <p:cNvCxnSpPr/>
            <p:nvPr/>
          </p:nvCxnSpPr>
          <p:spPr>
            <a:xfrm>
              <a:off x="1542459" y="4200387"/>
              <a:ext cx="538040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24"/>
          <p:cNvGrpSpPr/>
          <p:nvPr/>
        </p:nvGrpSpPr>
        <p:grpSpPr bwMode="auto">
          <a:xfrm>
            <a:off x="2495550" y="1403350"/>
            <a:ext cx="3317875" cy="3305175"/>
            <a:chOff x="2495128" y="1403577"/>
            <a:chExt cx="3317874" cy="3305174"/>
          </a:xfrm>
        </p:grpSpPr>
        <p:grpSp>
          <p:nvGrpSpPr>
            <p:cNvPr id="24604" name="组合 113"/>
            <p:cNvGrpSpPr/>
            <p:nvPr/>
          </p:nvGrpSpPr>
          <p:grpSpPr bwMode="auto">
            <a:xfrm>
              <a:off x="2495128" y="1403577"/>
              <a:ext cx="3270249" cy="3305174"/>
              <a:chOff x="2303463" y="1403577"/>
              <a:chExt cx="3270249" cy="3305174"/>
            </a:xfrm>
          </p:grpSpPr>
          <p:sp>
            <p:nvSpPr>
              <p:cNvPr id="24608" name="Freeform 56"/>
              <p:cNvSpPr/>
              <p:nvPr/>
            </p:nvSpPr>
            <p:spPr bwMode="auto">
              <a:xfrm>
                <a:off x="2303463" y="3141662"/>
                <a:ext cx="358775" cy="196850"/>
              </a:xfrm>
              <a:custGeom>
                <a:avLst/>
                <a:gdLst>
                  <a:gd name="T0" fmla="*/ 2147483646 w 226"/>
                  <a:gd name="T1" fmla="*/ 2147483646 h 124"/>
                  <a:gd name="T2" fmla="*/ 0 w 226"/>
                  <a:gd name="T3" fmla="*/ 2147483646 h 124"/>
                  <a:gd name="T4" fmla="*/ 2147483646 w 226"/>
                  <a:gd name="T5" fmla="*/ 0 h 124"/>
                  <a:gd name="T6" fmla="*/ 2147483646 w 226"/>
                  <a:gd name="T7" fmla="*/ 2147483646 h 124"/>
                  <a:gd name="T8" fmla="*/ 2147483646 w 226"/>
                  <a:gd name="T9" fmla="*/ 2147483646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6" h="124">
                    <a:moveTo>
                      <a:pt x="48" y="124"/>
                    </a:moveTo>
                    <a:lnTo>
                      <a:pt x="0" y="90"/>
                    </a:lnTo>
                    <a:lnTo>
                      <a:pt x="178" y="0"/>
                    </a:lnTo>
                    <a:lnTo>
                      <a:pt x="226" y="32"/>
                    </a:lnTo>
                    <a:lnTo>
                      <a:pt x="48" y="124"/>
                    </a:lnTo>
                    <a:close/>
                  </a:path>
                </a:pathLst>
              </a:cu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组合 2"/>
              <p:cNvGrpSpPr/>
              <p:nvPr/>
            </p:nvGrpSpPr>
            <p:grpSpPr bwMode="auto">
              <a:xfrm>
                <a:off x="2303463" y="1403577"/>
                <a:ext cx="3270249" cy="3305174"/>
                <a:chOff x="2303463" y="938213"/>
                <a:chExt cx="3270250" cy="3305175"/>
              </a:xfrm>
              <a:solidFill>
                <a:srgbClr val="A99E67"/>
              </a:solidFill>
            </p:grpSpPr>
            <p:sp>
              <p:nvSpPr>
                <p:cNvPr id="13" name="Freeform 47"/>
                <p:cNvSpPr/>
                <p:nvPr/>
              </p:nvSpPr>
              <p:spPr bwMode="auto">
                <a:xfrm>
                  <a:off x="3406775" y="1808163"/>
                  <a:ext cx="2070100" cy="2178050"/>
                </a:xfrm>
                <a:custGeom>
                  <a:avLst/>
                  <a:gdLst>
                    <a:gd name="T0" fmla="*/ 1275670 w 813"/>
                    <a:gd name="T1" fmla="*/ 1401085 h 855"/>
                    <a:gd name="T2" fmla="*/ 1036323 w 813"/>
                    <a:gd name="T3" fmla="*/ 0 h 855"/>
                    <a:gd name="T4" fmla="*/ 0 w 813"/>
                    <a:gd name="T5" fmla="*/ 1513172 h 855"/>
                    <a:gd name="T6" fmla="*/ 1275670 w 813"/>
                    <a:gd name="T7" fmla="*/ 1401085 h 8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13" h="855">
                      <a:moveTo>
                        <a:pt x="501" y="550"/>
                      </a:moveTo>
                      <a:cubicBezTo>
                        <a:pt x="683" y="354"/>
                        <a:pt x="601" y="119"/>
                        <a:pt x="407" y="0"/>
                      </a:cubicBezTo>
                      <a:cubicBezTo>
                        <a:pt x="813" y="279"/>
                        <a:pt x="349" y="855"/>
                        <a:pt x="0" y="594"/>
                      </a:cubicBezTo>
                      <a:cubicBezTo>
                        <a:pt x="154" y="710"/>
                        <a:pt x="348" y="716"/>
                        <a:pt x="501" y="5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" name="Freeform 55"/>
                <p:cNvSpPr/>
                <p:nvPr/>
              </p:nvSpPr>
              <p:spPr bwMode="auto">
                <a:xfrm>
                  <a:off x="2303463" y="2827338"/>
                  <a:ext cx="125413" cy="276225"/>
                </a:xfrm>
                <a:custGeom>
                  <a:avLst/>
                  <a:gdLst>
                    <a:gd name="T0" fmla="*/ 125413 w 49"/>
                    <a:gd name="T1" fmla="*/ 276225 h 108"/>
                    <a:gd name="T2" fmla="*/ 48630 w 49"/>
                    <a:gd name="T3" fmla="*/ 222515 h 108"/>
                    <a:gd name="T4" fmla="*/ 0 w 49"/>
                    <a:gd name="T5" fmla="*/ 0 h 108"/>
                    <a:gd name="T6" fmla="*/ 76783 w 49"/>
                    <a:gd name="T7" fmla="*/ 53710 h 108"/>
                    <a:gd name="T8" fmla="*/ 125413 w 49"/>
                    <a:gd name="T9" fmla="*/ 276225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9" h="108">
                      <a:moveTo>
                        <a:pt x="49" y="108"/>
                      </a:move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1" y="59"/>
                        <a:pt x="5" y="30"/>
                        <a:pt x="0" y="0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5" y="51"/>
                        <a:pt x="41" y="80"/>
                        <a:pt x="49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Freeform 57"/>
                <p:cNvSpPr/>
                <p:nvPr/>
              </p:nvSpPr>
              <p:spPr bwMode="auto">
                <a:xfrm>
                  <a:off x="2581275" y="2359026"/>
                  <a:ext cx="93663" cy="376238"/>
                </a:xfrm>
                <a:custGeom>
                  <a:avLst/>
                  <a:gdLst>
                    <a:gd name="T0" fmla="*/ 81006 w 37"/>
                    <a:gd name="T1" fmla="*/ 376238 h 148"/>
                    <a:gd name="T2" fmla="*/ 5063 w 37"/>
                    <a:gd name="T3" fmla="*/ 325395 h 148"/>
                    <a:gd name="T4" fmla="*/ 2531 w 37"/>
                    <a:gd name="T5" fmla="*/ 162698 h 148"/>
                    <a:gd name="T6" fmla="*/ 17720 w 37"/>
                    <a:gd name="T7" fmla="*/ 0 h 148"/>
                    <a:gd name="T8" fmla="*/ 93663 w 37"/>
                    <a:gd name="T9" fmla="*/ 53385 h 148"/>
                    <a:gd name="T10" fmla="*/ 78474 w 37"/>
                    <a:gd name="T11" fmla="*/ 216083 h 148"/>
                    <a:gd name="T12" fmla="*/ 81006 w 37"/>
                    <a:gd name="T13" fmla="*/ 376238 h 1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7" h="148">
                      <a:moveTo>
                        <a:pt x="32" y="148"/>
                      </a:move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0" y="107"/>
                        <a:pt x="0" y="85"/>
                        <a:pt x="1" y="64"/>
                      </a:cubicBezTo>
                      <a:cubicBezTo>
                        <a:pt x="2" y="42"/>
                        <a:pt x="4" y="21"/>
                        <a:pt x="7" y="0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34" y="42"/>
                        <a:pt x="32" y="63"/>
                        <a:pt x="31" y="85"/>
                      </a:cubicBezTo>
                      <a:cubicBezTo>
                        <a:pt x="30" y="106"/>
                        <a:pt x="30" y="127"/>
                        <a:pt x="32" y="1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Freeform 58"/>
                <p:cNvSpPr/>
                <p:nvPr/>
              </p:nvSpPr>
              <p:spPr bwMode="auto">
                <a:xfrm>
                  <a:off x="2332038" y="1979613"/>
                  <a:ext cx="144463" cy="269875"/>
                </a:xfrm>
                <a:custGeom>
                  <a:avLst/>
                  <a:gdLst>
                    <a:gd name="T0" fmla="*/ 76033 w 57"/>
                    <a:gd name="T1" fmla="*/ 269875 h 106"/>
                    <a:gd name="T2" fmla="*/ 0 w 57"/>
                    <a:gd name="T3" fmla="*/ 218955 h 106"/>
                    <a:gd name="T4" fmla="*/ 68430 w 57"/>
                    <a:gd name="T5" fmla="*/ 0 h 106"/>
                    <a:gd name="T6" fmla="*/ 144463 w 57"/>
                    <a:gd name="T7" fmla="*/ 53466 h 106"/>
                    <a:gd name="T8" fmla="*/ 76033 w 57"/>
                    <a:gd name="T9" fmla="*/ 269875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" h="106">
                      <a:moveTo>
                        <a:pt x="30" y="106"/>
                      </a:move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7" y="56"/>
                        <a:pt x="16" y="28"/>
                        <a:pt x="27" y="0"/>
                      </a:cubicBezTo>
                      <a:cubicBezTo>
                        <a:pt x="57" y="21"/>
                        <a:pt x="57" y="21"/>
                        <a:pt x="57" y="21"/>
                      </a:cubicBezTo>
                      <a:cubicBezTo>
                        <a:pt x="46" y="49"/>
                        <a:pt x="37" y="77"/>
                        <a:pt x="30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7" name="Freeform 72"/>
                <p:cNvSpPr/>
                <p:nvPr/>
              </p:nvSpPr>
              <p:spPr bwMode="auto">
                <a:xfrm>
                  <a:off x="2400300" y="1979613"/>
                  <a:ext cx="390525" cy="68263"/>
                </a:xfrm>
                <a:custGeom>
                  <a:avLst/>
                  <a:gdLst>
                    <a:gd name="T0" fmla="*/ 76200 w 246"/>
                    <a:gd name="T1" fmla="*/ 53975 h 43"/>
                    <a:gd name="T2" fmla="*/ 0 w 246"/>
                    <a:gd name="T3" fmla="*/ 0 h 43"/>
                    <a:gd name="T4" fmla="*/ 312738 w 246"/>
                    <a:gd name="T5" fmla="*/ 15875 h 43"/>
                    <a:gd name="T6" fmla="*/ 390525 w 246"/>
                    <a:gd name="T7" fmla="*/ 68263 h 43"/>
                    <a:gd name="T8" fmla="*/ 76200 w 246"/>
                    <a:gd name="T9" fmla="*/ 53975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6" h="43">
                      <a:moveTo>
                        <a:pt x="48" y="34"/>
                      </a:moveTo>
                      <a:lnTo>
                        <a:pt x="0" y="0"/>
                      </a:lnTo>
                      <a:lnTo>
                        <a:pt x="197" y="10"/>
                      </a:lnTo>
                      <a:lnTo>
                        <a:pt x="246" y="43"/>
                      </a:lnTo>
                      <a:lnTo>
                        <a:pt x="4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8" name="组合 1"/>
                <p:cNvGrpSpPr/>
                <p:nvPr/>
              </p:nvGrpSpPr>
              <p:grpSpPr bwMode="auto">
                <a:xfrm>
                  <a:off x="2641600" y="938213"/>
                  <a:ext cx="2932113" cy="3305175"/>
                  <a:chOff x="2641600" y="938213"/>
                  <a:chExt cx="2932113" cy="3305175"/>
                </a:xfrm>
                <a:grpFill/>
              </p:grpSpPr>
              <p:sp>
                <p:nvSpPr>
                  <p:cNvPr id="20" name="Freeform 48"/>
                  <p:cNvSpPr/>
                  <p:nvPr/>
                </p:nvSpPr>
                <p:spPr bwMode="auto">
                  <a:xfrm>
                    <a:off x="2641600" y="3340101"/>
                    <a:ext cx="250825" cy="317500"/>
                  </a:xfrm>
                  <a:custGeom>
                    <a:avLst/>
                    <a:gdLst>
                      <a:gd name="T0" fmla="*/ 77788 w 158"/>
                      <a:gd name="T1" fmla="*/ 317500 h 200"/>
                      <a:gd name="T2" fmla="*/ 0 w 158"/>
                      <a:gd name="T3" fmla="*/ 266700 h 200"/>
                      <a:gd name="T4" fmla="*/ 174625 w 158"/>
                      <a:gd name="T5" fmla="*/ 0 h 200"/>
                      <a:gd name="T6" fmla="*/ 250825 w 158"/>
                      <a:gd name="T7" fmla="*/ 52388 h 200"/>
                      <a:gd name="T8" fmla="*/ 77788 w 158"/>
                      <a:gd name="T9" fmla="*/ 317500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8" h="200">
                        <a:moveTo>
                          <a:pt x="49" y="200"/>
                        </a:moveTo>
                        <a:lnTo>
                          <a:pt x="0" y="168"/>
                        </a:lnTo>
                        <a:lnTo>
                          <a:pt x="110" y="0"/>
                        </a:lnTo>
                        <a:lnTo>
                          <a:pt x="158" y="33"/>
                        </a:lnTo>
                        <a:lnTo>
                          <a:pt x="49" y="2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" name="Freeform 49"/>
                  <p:cNvSpPr/>
                  <p:nvPr/>
                </p:nvSpPr>
                <p:spPr bwMode="auto">
                  <a:xfrm>
                    <a:off x="4506913" y="1339851"/>
                    <a:ext cx="261938" cy="158750"/>
                  </a:xfrm>
                  <a:custGeom>
                    <a:avLst/>
                    <a:gdLst>
                      <a:gd name="T0" fmla="*/ 76293 w 103"/>
                      <a:gd name="T1" fmla="*/ 51210 h 62"/>
                      <a:gd name="T2" fmla="*/ 0 w 103"/>
                      <a:gd name="T3" fmla="*/ 0 h 62"/>
                      <a:gd name="T4" fmla="*/ 185645 w 103"/>
                      <a:gd name="T5" fmla="*/ 104980 h 62"/>
                      <a:gd name="T6" fmla="*/ 261938 w 103"/>
                      <a:gd name="T7" fmla="*/ 158750 h 62"/>
                      <a:gd name="T8" fmla="*/ 76293 w 103"/>
                      <a:gd name="T9" fmla="*/ 51210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3" h="62">
                        <a:moveTo>
                          <a:pt x="30" y="2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6" y="12"/>
                          <a:pt x="50" y="25"/>
                          <a:pt x="73" y="41"/>
                        </a:cubicBezTo>
                        <a:cubicBezTo>
                          <a:pt x="103" y="62"/>
                          <a:pt x="103" y="62"/>
                          <a:pt x="103" y="62"/>
                        </a:cubicBezTo>
                        <a:cubicBezTo>
                          <a:pt x="80" y="46"/>
                          <a:pt x="56" y="32"/>
                          <a:pt x="30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" name="Freeform 50"/>
                  <p:cNvSpPr/>
                  <p:nvPr/>
                </p:nvSpPr>
                <p:spPr bwMode="auto">
                  <a:xfrm>
                    <a:off x="3070225" y="3617913"/>
                    <a:ext cx="165100" cy="119063"/>
                  </a:xfrm>
                  <a:custGeom>
                    <a:avLst/>
                    <a:gdLst>
                      <a:gd name="T0" fmla="*/ 165100 w 65"/>
                      <a:gd name="T1" fmla="*/ 119063 h 47"/>
                      <a:gd name="T2" fmla="*/ 88900 w 65"/>
                      <a:gd name="T3" fmla="*/ 65865 h 47"/>
                      <a:gd name="T4" fmla="*/ 0 w 65"/>
                      <a:gd name="T5" fmla="*/ 0 h 47"/>
                      <a:gd name="T6" fmla="*/ 76200 w 65"/>
                      <a:gd name="T7" fmla="*/ 53198 h 47"/>
                      <a:gd name="T8" fmla="*/ 165100 w 65"/>
                      <a:gd name="T9" fmla="*/ 119063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5" h="47">
                        <a:moveTo>
                          <a:pt x="65" y="47"/>
                        </a:move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23" y="18"/>
                          <a:pt x="11" y="9"/>
                          <a:pt x="0" y="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41" y="30"/>
                          <a:pt x="53" y="39"/>
                          <a:pt x="65" y="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Freeform 51"/>
                  <p:cNvSpPr/>
                  <p:nvPr/>
                </p:nvSpPr>
                <p:spPr bwMode="auto">
                  <a:xfrm>
                    <a:off x="2641600" y="3606801"/>
                    <a:ext cx="230188" cy="217488"/>
                  </a:xfrm>
                  <a:custGeom>
                    <a:avLst/>
                    <a:gdLst>
                      <a:gd name="T0" fmla="*/ 230188 w 90"/>
                      <a:gd name="T1" fmla="*/ 217488 h 85"/>
                      <a:gd name="T2" fmla="*/ 153459 w 90"/>
                      <a:gd name="T3" fmla="*/ 166314 h 85"/>
                      <a:gd name="T4" fmla="*/ 0 w 90"/>
                      <a:gd name="T5" fmla="*/ 0 h 85"/>
                      <a:gd name="T6" fmla="*/ 76729 w 90"/>
                      <a:gd name="T7" fmla="*/ 51174 h 85"/>
                      <a:gd name="T8" fmla="*/ 230188 w 90"/>
                      <a:gd name="T9" fmla="*/ 217488 h 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0" h="85">
                        <a:moveTo>
                          <a:pt x="90" y="85"/>
                        </a:moveTo>
                        <a:cubicBezTo>
                          <a:pt x="60" y="65"/>
                          <a:pt x="60" y="65"/>
                          <a:pt x="60" y="65"/>
                        </a:cubicBezTo>
                        <a:cubicBezTo>
                          <a:pt x="38" y="44"/>
                          <a:pt x="18" y="23"/>
                          <a:pt x="0" y="0"/>
                        </a:cubicBezTo>
                        <a:cubicBezTo>
                          <a:pt x="30" y="20"/>
                          <a:pt x="30" y="20"/>
                          <a:pt x="30" y="20"/>
                        </a:cubicBezTo>
                        <a:cubicBezTo>
                          <a:pt x="48" y="43"/>
                          <a:pt x="68" y="65"/>
                          <a:pt x="90" y="8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Freeform 52"/>
                  <p:cNvSpPr/>
                  <p:nvPr/>
                </p:nvSpPr>
                <p:spPr bwMode="auto">
                  <a:xfrm>
                    <a:off x="2668588" y="3054351"/>
                    <a:ext cx="223838" cy="338138"/>
                  </a:xfrm>
                  <a:custGeom>
                    <a:avLst/>
                    <a:gdLst>
                      <a:gd name="T0" fmla="*/ 223838 w 88"/>
                      <a:gd name="T1" fmla="*/ 338138 h 133"/>
                      <a:gd name="T2" fmla="*/ 147530 w 88"/>
                      <a:gd name="T3" fmla="*/ 284748 h 133"/>
                      <a:gd name="T4" fmla="*/ 0 w 88"/>
                      <a:gd name="T5" fmla="*/ 0 h 133"/>
                      <a:gd name="T6" fmla="*/ 76308 w 88"/>
                      <a:gd name="T7" fmla="*/ 53390 h 133"/>
                      <a:gd name="T8" fmla="*/ 223838 w 88"/>
                      <a:gd name="T9" fmla="*/ 338138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" h="133">
                        <a:moveTo>
                          <a:pt x="88" y="133"/>
                        </a:moveTo>
                        <a:cubicBezTo>
                          <a:pt x="58" y="112"/>
                          <a:pt x="58" y="112"/>
                          <a:pt x="58" y="112"/>
                        </a:cubicBezTo>
                        <a:cubicBezTo>
                          <a:pt x="34" y="78"/>
                          <a:pt x="15" y="40"/>
                          <a:pt x="0" y="0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45" y="61"/>
                          <a:pt x="64" y="98"/>
                          <a:pt x="88" y="1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Freeform 53"/>
                  <p:cNvSpPr/>
                  <p:nvPr/>
                </p:nvSpPr>
                <p:spPr bwMode="auto">
                  <a:xfrm>
                    <a:off x="3824288" y="1212851"/>
                    <a:ext cx="400050" cy="68263"/>
                  </a:xfrm>
                  <a:custGeom>
                    <a:avLst/>
                    <a:gdLst>
                      <a:gd name="T0" fmla="*/ 285386 w 157"/>
                      <a:gd name="T1" fmla="*/ 55622 h 27"/>
                      <a:gd name="T2" fmla="*/ 313415 w 157"/>
                      <a:gd name="T3" fmla="*/ 58150 h 27"/>
                      <a:gd name="T4" fmla="*/ 323607 w 157"/>
                      <a:gd name="T5" fmla="*/ 58150 h 27"/>
                      <a:gd name="T6" fmla="*/ 359281 w 157"/>
                      <a:gd name="T7" fmla="*/ 63206 h 27"/>
                      <a:gd name="T8" fmla="*/ 400050 w 157"/>
                      <a:gd name="T9" fmla="*/ 68263 h 27"/>
                      <a:gd name="T10" fmla="*/ 323607 w 157"/>
                      <a:gd name="T11" fmla="*/ 17698 h 27"/>
                      <a:gd name="T12" fmla="*/ 282838 w 157"/>
                      <a:gd name="T13" fmla="*/ 10113 h 27"/>
                      <a:gd name="T14" fmla="*/ 282838 w 157"/>
                      <a:gd name="T15" fmla="*/ 10113 h 27"/>
                      <a:gd name="T16" fmla="*/ 236972 w 157"/>
                      <a:gd name="T17" fmla="*/ 5057 h 27"/>
                      <a:gd name="T18" fmla="*/ 198751 w 157"/>
                      <a:gd name="T19" fmla="*/ 2528 h 27"/>
                      <a:gd name="T20" fmla="*/ 140145 w 157"/>
                      <a:gd name="T21" fmla="*/ 0 h 27"/>
                      <a:gd name="T22" fmla="*/ 94279 w 157"/>
                      <a:gd name="T23" fmla="*/ 2528 h 27"/>
                      <a:gd name="T24" fmla="*/ 38221 w 157"/>
                      <a:gd name="T25" fmla="*/ 2528 h 27"/>
                      <a:gd name="T26" fmla="*/ 35673 w 157"/>
                      <a:gd name="T27" fmla="*/ 2528 h 27"/>
                      <a:gd name="T28" fmla="*/ 35673 w 157"/>
                      <a:gd name="T29" fmla="*/ 2528 h 27"/>
                      <a:gd name="T30" fmla="*/ 0 w 157"/>
                      <a:gd name="T31" fmla="*/ 7585 h 27"/>
                      <a:gd name="T32" fmla="*/ 76443 w 157"/>
                      <a:gd name="T33" fmla="*/ 58150 h 27"/>
                      <a:gd name="T34" fmla="*/ 112116 w 157"/>
                      <a:gd name="T35" fmla="*/ 55622 h 27"/>
                      <a:gd name="T36" fmla="*/ 114664 w 157"/>
                      <a:gd name="T37" fmla="*/ 55622 h 27"/>
                      <a:gd name="T38" fmla="*/ 157982 w 157"/>
                      <a:gd name="T39" fmla="*/ 53093 h 27"/>
                      <a:gd name="T40" fmla="*/ 170722 w 157"/>
                      <a:gd name="T41" fmla="*/ 53093 h 27"/>
                      <a:gd name="T42" fmla="*/ 216588 w 157"/>
                      <a:gd name="T43" fmla="*/ 53093 h 27"/>
                      <a:gd name="T44" fmla="*/ 239520 w 157"/>
                      <a:gd name="T45" fmla="*/ 53093 h 27"/>
                      <a:gd name="T46" fmla="*/ 275194 w 157"/>
                      <a:gd name="T47" fmla="*/ 55622 h 27"/>
                      <a:gd name="T48" fmla="*/ 285386 w 157"/>
                      <a:gd name="T49" fmla="*/ 55622 h 2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157" h="27">
                        <a:moveTo>
                          <a:pt x="112" y="22"/>
                        </a:moveTo>
                        <a:cubicBezTo>
                          <a:pt x="116" y="22"/>
                          <a:pt x="119" y="23"/>
                          <a:pt x="123" y="23"/>
                        </a:cubicBezTo>
                        <a:cubicBezTo>
                          <a:pt x="124" y="23"/>
                          <a:pt x="126" y="23"/>
                          <a:pt x="127" y="23"/>
                        </a:cubicBezTo>
                        <a:cubicBezTo>
                          <a:pt x="132" y="24"/>
                          <a:pt x="136" y="24"/>
                          <a:pt x="141" y="25"/>
                        </a:cubicBezTo>
                        <a:cubicBezTo>
                          <a:pt x="146" y="26"/>
                          <a:pt x="151" y="26"/>
                          <a:pt x="157" y="27"/>
                        </a:cubicBezTo>
                        <a:cubicBezTo>
                          <a:pt x="127" y="7"/>
                          <a:pt x="127" y="7"/>
                          <a:pt x="127" y="7"/>
                        </a:cubicBezTo>
                        <a:cubicBezTo>
                          <a:pt x="121" y="6"/>
                          <a:pt x="116" y="5"/>
                          <a:pt x="111" y="4"/>
                        </a:cubicBezTo>
                        <a:cubicBezTo>
                          <a:pt x="111" y="4"/>
                          <a:pt x="111" y="4"/>
                          <a:pt x="111" y="4"/>
                        </a:cubicBezTo>
                        <a:cubicBezTo>
                          <a:pt x="106" y="4"/>
                          <a:pt x="94" y="3"/>
                          <a:pt x="93" y="2"/>
                        </a:cubicBezTo>
                        <a:cubicBezTo>
                          <a:pt x="89" y="2"/>
                          <a:pt x="79" y="1"/>
                          <a:pt x="78" y="1"/>
                        </a:cubicBezTo>
                        <a:cubicBezTo>
                          <a:pt x="73" y="1"/>
                          <a:pt x="58" y="1"/>
                          <a:pt x="55" y="0"/>
                        </a:cubicBezTo>
                        <a:cubicBezTo>
                          <a:pt x="49" y="0"/>
                          <a:pt x="43" y="0"/>
                          <a:pt x="37" y="1"/>
                        </a:cubicBezTo>
                        <a:cubicBezTo>
                          <a:pt x="35" y="1"/>
                          <a:pt x="21" y="1"/>
                          <a:pt x="15" y="1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9" y="2"/>
                          <a:pt x="5" y="2"/>
                          <a:pt x="0" y="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5" y="23"/>
                          <a:pt x="39" y="22"/>
                          <a:pt x="44" y="22"/>
                        </a:cubicBezTo>
                        <a:cubicBezTo>
                          <a:pt x="44" y="22"/>
                          <a:pt x="45" y="22"/>
                          <a:pt x="45" y="22"/>
                        </a:cubicBezTo>
                        <a:cubicBezTo>
                          <a:pt x="51" y="22"/>
                          <a:pt x="56" y="21"/>
                          <a:pt x="62" y="21"/>
                        </a:cubicBezTo>
                        <a:cubicBezTo>
                          <a:pt x="64" y="21"/>
                          <a:pt x="65" y="21"/>
                          <a:pt x="67" y="21"/>
                        </a:cubicBezTo>
                        <a:cubicBezTo>
                          <a:pt x="73" y="21"/>
                          <a:pt x="79" y="21"/>
                          <a:pt x="85" y="21"/>
                        </a:cubicBezTo>
                        <a:cubicBezTo>
                          <a:pt x="88" y="21"/>
                          <a:pt x="91" y="21"/>
                          <a:pt x="94" y="21"/>
                        </a:cubicBezTo>
                        <a:cubicBezTo>
                          <a:pt x="98" y="21"/>
                          <a:pt x="103" y="22"/>
                          <a:pt x="108" y="22"/>
                        </a:cubicBezTo>
                        <a:cubicBezTo>
                          <a:pt x="109" y="22"/>
                          <a:pt x="111" y="22"/>
                          <a:pt x="112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Freeform 54"/>
                  <p:cNvSpPr/>
                  <p:nvPr/>
                </p:nvSpPr>
                <p:spPr bwMode="auto">
                  <a:xfrm>
                    <a:off x="4310063" y="958851"/>
                    <a:ext cx="293688" cy="115888"/>
                  </a:xfrm>
                  <a:custGeom>
                    <a:avLst/>
                    <a:gdLst>
                      <a:gd name="T0" fmla="*/ 76614 w 115"/>
                      <a:gd name="T1" fmla="*/ 52905 h 46"/>
                      <a:gd name="T2" fmla="*/ 0 w 115"/>
                      <a:gd name="T3" fmla="*/ 0 h 46"/>
                      <a:gd name="T4" fmla="*/ 217074 w 115"/>
                      <a:gd name="T5" fmla="*/ 65502 h 46"/>
                      <a:gd name="T6" fmla="*/ 293688 w 115"/>
                      <a:gd name="T7" fmla="*/ 115888 h 46"/>
                      <a:gd name="T8" fmla="*/ 76614 w 115"/>
                      <a:gd name="T9" fmla="*/ 52905 h 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5" h="46">
                        <a:moveTo>
                          <a:pt x="30" y="2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7"/>
                          <a:pt x="58" y="15"/>
                          <a:pt x="85" y="26"/>
                        </a:cubicBezTo>
                        <a:cubicBezTo>
                          <a:pt x="115" y="46"/>
                          <a:pt x="115" y="46"/>
                          <a:pt x="115" y="46"/>
                        </a:cubicBezTo>
                        <a:cubicBezTo>
                          <a:pt x="88" y="36"/>
                          <a:pt x="59" y="27"/>
                          <a:pt x="30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7" name="Freeform 59"/>
                  <p:cNvSpPr/>
                  <p:nvPr/>
                </p:nvSpPr>
                <p:spPr bwMode="auto">
                  <a:xfrm>
                    <a:off x="2713038" y="1719263"/>
                    <a:ext cx="252413" cy="328613"/>
                  </a:xfrm>
                  <a:custGeom>
                    <a:avLst/>
                    <a:gdLst>
                      <a:gd name="T0" fmla="*/ 76489 w 99"/>
                      <a:gd name="T1" fmla="*/ 328613 h 129"/>
                      <a:gd name="T2" fmla="*/ 0 w 99"/>
                      <a:gd name="T3" fmla="*/ 275118 h 129"/>
                      <a:gd name="T4" fmla="*/ 175924 w 99"/>
                      <a:gd name="T5" fmla="*/ 0 h 129"/>
                      <a:gd name="T6" fmla="*/ 252413 w 99"/>
                      <a:gd name="T7" fmla="*/ 53495 h 129"/>
                      <a:gd name="T8" fmla="*/ 76489 w 99"/>
                      <a:gd name="T9" fmla="*/ 328613 h 1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129">
                        <a:moveTo>
                          <a:pt x="30" y="129"/>
                        </a:moveTo>
                        <a:cubicBezTo>
                          <a:pt x="0" y="108"/>
                          <a:pt x="0" y="108"/>
                          <a:pt x="0" y="108"/>
                        </a:cubicBezTo>
                        <a:cubicBezTo>
                          <a:pt x="19" y="69"/>
                          <a:pt x="42" y="33"/>
                          <a:pt x="69" y="0"/>
                        </a:cubicBezTo>
                        <a:cubicBezTo>
                          <a:pt x="99" y="21"/>
                          <a:pt x="99" y="21"/>
                          <a:pt x="99" y="21"/>
                        </a:cubicBezTo>
                        <a:cubicBezTo>
                          <a:pt x="72" y="54"/>
                          <a:pt x="49" y="90"/>
                          <a:pt x="30" y="1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8" name="Freeform 61"/>
                  <p:cNvSpPr/>
                  <p:nvPr/>
                </p:nvSpPr>
                <p:spPr bwMode="auto">
                  <a:xfrm>
                    <a:off x="4025900" y="3910013"/>
                    <a:ext cx="215900" cy="333375"/>
                  </a:xfrm>
                  <a:custGeom>
                    <a:avLst/>
                    <a:gdLst>
                      <a:gd name="T0" fmla="*/ 215900 w 136"/>
                      <a:gd name="T1" fmla="*/ 333375 h 210"/>
                      <a:gd name="T2" fmla="*/ 139700 w 136"/>
                      <a:gd name="T3" fmla="*/ 280988 h 210"/>
                      <a:gd name="T4" fmla="*/ 0 w 136"/>
                      <a:gd name="T5" fmla="*/ 0 h 210"/>
                      <a:gd name="T6" fmla="*/ 76200 w 136"/>
                      <a:gd name="T7" fmla="*/ 50800 h 210"/>
                      <a:gd name="T8" fmla="*/ 215900 w 136"/>
                      <a:gd name="T9" fmla="*/ 333375 h 2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" h="210">
                        <a:moveTo>
                          <a:pt x="136" y="210"/>
                        </a:moveTo>
                        <a:lnTo>
                          <a:pt x="88" y="177"/>
                        </a:lnTo>
                        <a:lnTo>
                          <a:pt x="0" y="0"/>
                        </a:lnTo>
                        <a:lnTo>
                          <a:pt x="48" y="32"/>
                        </a:lnTo>
                        <a:lnTo>
                          <a:pt x="136" y="2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9" name="Freeform 62"/>
                  <p:cNvSpPr/>
                  <p:nvPr/>
                </p:nvSpPr>
                <p:spPr bwMode="auto">
                  <a:xfrm>
                    <a:off x="5184775" y="2073276"/>
                    <a:ext cx="388938" cy="58738"/>
                  </a:xfrm>
                  <a:custGeom>
                    <a:avLst/>
                    <a:gdLst>
                      <a:gd name="T0" fmla="*/ 76200 w 245"/>
                      <a:gd name="T1" fmla="*/ 53975 h 37"/>
                      <a:gd name="T2" fmla="*/ 0 w 245"/>
                      <a:gd name="T3" fmla="*/ 0 h 37"/>
                      <a:gd name="T4" fmla="*/ 312738 w 245"/>
                      <a:gd name="T5" fmla="*/ 6350 h 37"/>
                      <a:gd name="T6" fmla="*/ 388938 w 245"/>
                      <a:gd name="T7" fmla="*/ 58738 h 37"/>
                      <a:gd name="T8" fmla="*/ 76200 w 245"/>
                      <a:gd name="T9" fmla="*/ 5397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" h="37">
                        <a:moveTo>
                          <a:pt x="48" y="34"/>
                        </a:moveTo>
                        <a:lnTo>
                          <a:pt x="0" y="0"/>
                        </a:lnTo>
                        <a:lnTo>
                          <a:pt x="197" y="4"/>
                        </a:lnTo>
                        <a:lnTo>
                          <a:pt x="245" y="37"/>
                        </a:lnTo>
                        <a:lnTo>
                          <a:pt x="48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0" name="Freeform 63"/>
                  <p:cNvSpPr/>
                  <p:nvPr/>
                </p:nvSpPr>
                <p:spPr bwMode="auto">
                  <a:xfrm>
                    <a:off x="3324225" y="3790951"/>
                    <a:ext cx="95250" cy="366713"/>
                  </a:xfrm>
                  <a:custGeom>
                    <a:avLst/>
                    <a:gdLst>
                      <a:gd name="T0" fmla="*/ 77788 w 60"/>
                      <a:gd name="T1" fmla="*/ 366713 h 231"/>
                      <a:gd name="T2" fmla="*/ 0 w 60"/>
                      <a:gd name="T3" fmla="*/ 315913 h 231"/>
                      <a:gd name="T4" fmla="*/ 19050 w 60"/>
                      <a:gd name="T5" fmla="*/ 0 h 231"/>
                      <a:gd name="T6" fmla="*/ 95250 w 60"/>
                      <a:gd name="T7" fmla="*/ 50800 h 231"/>
                      <a:gd name="T8" fmla="*/ 77788 w 60"/>
                      <a:gd name="T9" fmla="*/ 366713 h 2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0" h="231">
                        <a:moveTo>
                          <a:pt x="49" y="231"/>
                        </a:moveTo>
                        <a:lnTo>
                          <a:pt x="0" y="199"/>
                        </a:lnTo>
                        <a:lnTo>
                          <a:pt x="12" y="0"/>
                        </a:lnTo>
                        <a:lnTo>
                          <a:pt x="60" y="32"/>
                        </a:lnTo>
                        <a:lnTo>
                          <a:pt x="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1" name="Freeform 64"/>
                  <p:cNvSpPr/>
                  <p:nvPr/>
                </p:nvSpPr>
                <p:spPr bwMode="auto">
                  <a:xfrm>
                    <a:off x="4778375" y="1358901"/>
                    <a:ext cx="354013" cy="204788"/>
                  </a:xfrm>
                  <a:custGeom>
                    <a:avLst/>
                    <a:gdLst>
                      <a:gd name="T0" fmla="*/ 77788 w 223"/>
                      <a:gd name="T1" fmla="*/ 204788 h 129"/>
                      <a:gd name="T2" fmla="*/ 0 w 223"/>
                      <a:gd name="T3" fmla="*/ 152400 h 129"/>
                      <a:gd name="T4" fmla="*/ 277813 w 223"/>
                      <a:gd name="T5" fmla="*/ 0 h 129"/>
                      <a:gd name="T6" fmla="*/ 354013 w 223"/>
                      <a:gd name="T7" fmla="*/ 50800 h 129"/>
                      <a:gd name="T8" fmla="*/ 77788 w 223"/>
                      <a:gd name="T9" fmla="*/ 204788 h 1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3" h="129">
                        <a:moveTo>
                          <a:pt x="49" y="129"/>
                        </a:moveTo>
                        <a:lnTo>
                          <a:pt x="0" y="96"/>
                        </a:lnTo>
                        <a:lnTo>
                          <a:pt x="175" y="0"/>
                        </a:lnTo>
                        <a:lnTo>
                          <a:pt x="223" y="32"/>
                        </a:lnTo>
                        <a:lnTo>
                          <a:pt x="49" y="1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2" name="Freeform 65"/>
                  <p:cNvSpPr/>
                  <p:nvPr/>
                </p:nvSpPr>
                <p:spPr bwMode="auto">
                  <a:xfrm>
                    <a:off x="4148138" y="958851"/>
                    <a:ext cx="238125" cy="322263"/>
                  </a:xfrm>
                  <a:custGeom>
                    <a:avLst/>
                    <a:gdLst>
                      <a:gd name="T0" fmla="*/ 76200 w 150"/>
                      <a:gd name="T1" fmla="*/ 322263 h 203"/>
                      <a:gd name="T2" fmla="*/ 0 w 150"/>
                      <a:gd name="T3" fmla="*/ 271463 h 203"/>
                      <a:gd name="T4" fmla="*/ 161925 w 150"/>
                      <a:gd name="T5" fmla="*/ 0 h 203"/>
                      <a:gd name="T6" fmla="*/ 238125 w 150"/>
                      <a:gd name="T7" fmla="*/ 52388 h 203"/>
                      <a:gd name="T8" fmla="*/ 76200 w 150"/>
                      <a:gd name="T9" fmla="*/ 322263 h 2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0" h="203">
                        <a:moveTo>
                          <a:pt x="48" y="203"/>
                        </a:moveTo>
                        <a:lnTo>
                          <a:pt x="0" y="171"/>
                        </a:lnTo>
                        <a:lnTo>
                          <a:pt x="102" y="0"/>
                        </a:lnTo>
                        <a:lnTo>
                          <a:pt x="150" y="33"/>
                        </a:lnTo>
                        <a:lnTo>
                          <a:pt x="48" y="20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3" name="Freeform 66"/>
                  <p:cNvSpPr/>
                  <p:nvPr/>
                </p:nvSpPr>
                <p:spPr bwMode="auto">
                  <a:xfrm>
                    <a:off x="3167063" y="1304926"/>
                    <a:ext cx="363538" cy="206375"/>
                  </a:xfrm>
                  <a:custGeom>
                    <a:avLst/>
                    <a:gdLst>
                      <a:gd name="T0" fmla="*/ 76267 w 143"/>
                      <a:gd name="T1" fmla="*/ 206375 h 81"/>
                      <a:gd name="T2" fmla="*/ 0 w 143"/>
                      <a:gd name="T3" fmla="*/ 155418 h 81"/>
                      <a:gd name="T4" fmla="*/ 287271 w 143"/>
                      <a:gd name="T5" fmla="*/ 0 h 81"/>
                      <a:gd name="T6" fmla="*/ 363538 w 143"/>
                      <a:gd name="T7" fmla="*/ 53505 h 81"/>
                      <a:gd name="T8" fmla="*/ 76267 w 143"/>
                      <a:gd name="T9" fmla="*/ 206375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3" h="81">
                        <a:moveTo>
                          <a:pt x="30" y="81"/>
                        </a:move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35" y="36"/>
                          <a:pt x="73" y="16"/>
                          <a:pt x="113" y="0"/>
                        </a:cubicBezTo>
                        <a:cubicBezTo>
                          <a:pt x="143" y="21"/>
                          <a:pt x="143" y="21"/>
                          <a:pt x="143" y="21"/>
                        </a:cubicBezTo>
                        <a:cubicBezTo>
                          <a:pt x="103" y="37"/>
                          <a:pt x="65" y="57"/>
                          <a:pt x="30" y="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4" name="Freeform 67"/>
                  <p:cNvSpPr/>
                  <p:nvPr/>
                </p:nvSpPr>
                <p:spPr bwMode="auto">
                  <a:xfrm>
                    <a:off x="3167063" y="1304926"/>
                    <a:ext cx="363538" cy="206375"/>
                  </a:xfrm>
                  <a:custGeom>
                    <a:avLst/>
                    <a:gdLst>
                      <a:gd name="T0" fmla="*/ 287271 w 143"/>
                      <a:gd name="T1" fmla="*/ 0 h 81"/>
                      <a:gd name="T2" fmla="*/ 261849 w 143"/>
                      <a:gd name="T3" fmla="*/ 12739 h 81"/>
                      <a:gd name="T4" fmla="*/ 33049 w 143"/>
                      <a:gd name="T5" fmla="*/ 132488 h 81"/>
                      <a:gd name="T6" fmla="*/ 0 w 143"/>
                      <a:gd name="T7" fmla="*/ 155418 h 81"/>
                      <a:gd name="T8" fmla="*/ 76267 w 143"/>
                      <a:gd name="T9" fmla="*/ 206375 h 81"/>
                      <a:gd name="T10" fmla="*/ 111858 w 143"/>
                      <a:gd name="T11" fmla="*/ 183444 h 81"/>
                      <a:gd name="T12" fmla="*/ 111858 w 143"/>
                      <a:gd name="T13" fmla="*/ 183444 h 81"/>
                      <a:gd name="T14" fmla="*/ 338116 w 143"/>
                      <a:gd name="T15" fmla="*/ 63696 h 81"/>
                      <a:gd name="T16" fmla="*/ 363538 w 143"/>
                      <a:gd name="T17" fmla="*/ 53505 h 81"/>
                      <a:gd name="T18" fmla="*/ 287271 w 143"/>
                      <a:gd name="T19" fmla="*/ 0 h 8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43" h="81">
                        <a:moveTo>
                          <a:pt x="113" y="0"/>
                        </a:moveTo>
                        <a:cubicBezTo>
                          <a:pt x="109" y="2"/>
                          <a:pt x="106" y="3"/>
                          <a:pt x="103" y="5"/>
                        </a:cubicBezTo>
                        <a:cubicBezTo>
                          <a:pt x="71" y="17"/>
                          <a:pt x="42" y="33"/>
                          <a:pt x="13" y="52"/>
                        </a:cubicBezTo>
                        <a:cubicBezTo>
                          <a:pt x="9" y="55"/>
                          <a:pt x="5" y="58"/>
                          <a:pt x="0" y="61"/>
                        </a:cubicBezTo>
                        <a:cubicBezTo>
                          <a:pt x="30" y="81"/>
                          <a:pt x="30" y="81"/>
                          <a:pt x="30" y="81"/>
                        </a:cubicBezTo>
                        <a:cubicBezTo>
                          <a:pt x="35" y="78"/>
                          <a:pt x="39" y="75"/>
                          <a:pt x="44" y="72"/>
                        </a:cubicBezTo>
                        <a:cubicBezTo>
                          <a:pt x="44" y="72"/>
                          <a:pt x="44" y="72"/>
                          <a:pt x="44" y="72"/>
                        </a:cubicBezTo>
                        <a:cubicBezTo>
                          <a:pt x="72" y="54"/>
                          <a:pt x="101" y="38"/>
                          <a:pt x="133" y="25"/>
                        </a:cubicBezTo>
                        <a:cubicBezTo>
                          <a:pt x="136" y="24"/>
                          <a:pt x="139" y="22"/>
                          <a:pt x="143" y="21"/>
                        </a:cubicBez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5" name="Freeform 68"/>
                  <p:cNvSpPr/>
                  <p:nvPr/>
                </p:nvSpPr>
                <p:spPr bwMode="auto">
                  <a:xfrm>
                    <a:off x="3454400" y="989013"/>
                    <a:ext cx="84138" cy="369888"/>
                  </a:xfrm>
                  <a:custGeom>
                    <a:avLst/>
                    <a:gdLst>
                      <a:gd name="T0" fmla="*/ 76200 w 53"/>
                      <a:gd name="T1" fmla="*/ 369888 h 233"/>
                      <a:gd name="T2" fmla="*/ 0 w 53"/>
                      <a:gd name="T3" fmla="*/ 315913 h 233"/>
                      <a:gd name="T4" fmla="*/ 7938 w 53"/>
                      <a:gd name="T5" fmla="*/ 0 h 233"/>
                      <a:gd name="T6" fmla="*/ 84138 w 53"/>
                      <a:gd name="T7" fmla="*/ 53975 h 233"/>
                      <a:gd name="T8" fmla="*/ 76200 w 53"/>
                      <a:gd name="T9" fmla="*/ 369888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3" h="233">
                        <a:moveTo>
                          <a:pt x="48" y="233"/>
                        </a:moveTo>
                        <a:lnTo>
                          <a:pt x="0" y="199"/>
                        </a:lnTo>
                        <a:lnTo>
                          <a:pt x="5" y="0"/>
                        </a:lnTo>
                        <a:lnTo>
                          <a:pt x="53" y="34"/>
                        </a:lnTo>
                        <a:lnTo>
                          <a:pt x="48" y="2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6" name="Freeform 69"/>
                  <p:cNvSpPr/>
                  <p:nvPr/>
                </p:nvSpPr>
                <p:spPr bwMode="auto">
                  <a:xfrm>
                    <a:off x="3462338" y="938213"/>
                    <a:ext cx="298450" cy="104775"/>
                  </a:xfrm>
                  <a:custGeom>
                    <a:avLst/>
                    <a:gdLst>
                      <a:gd name="T0" fmla="*/ 76526 w 117"/>
                      <a:gd name="T1" fmla="*/ 104775 h 41"/>
                      <a:gd name="T2" fmla="*/ 0 w 117"/>
                      <a:gd name="T3" fmla="*/ 51110 h 41"/>
                      <a:gd name="T4" fmla="*/ 221924 w 117"/>
                      <a:gd name="T5" fmla="*/ 0 h 41"/>
                      <a:gd name="T6" fmla="*/ 298450 w 117"/>
                      <a:gd name="T7" fmla="*/ 53665 h 41"/>
                      <a:gd name="T8" fmla="*/ 76526 w 117"/>
                      <a:gd name="T9" fmla="*/ 104775 h 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7" h="41">
                        <a:moveTo>
                          <a:pt x="30" y="41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9" y="12"/>
                          <a:pt x="57" y="5"/>
                          <a:pt x="87" y="0"/>
                        </a:cubicBezTo>
                        <a:cubicBezTo>
                          <a:pt x="117" y="21"/>
                          <a:pt x="117" y="21"/>
                          <a:pt x="117" y="21"/>
                        </a:cubicBezTo>
                        <a:cubicBezTo>
                          <a:pt x="87" y="26"/>
                          <a:pt x="59" y="32"/>
                          <a:pt x="30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7" name="Freeform 70"/>
                  <p:cNvSpPr/>
                  <p:nvPr/>
                </p:nvSpPr>
                <p:spPr bwMode="auto">
                  <a:xfrm>
                    <a:off x="3462338" y="938213"/>
                    <a:ext cx="298450" cy="104775"/>
                  </a:xfrm>
                  <a:custGeom>
                    <a:avLst/>
                    <a:gdLst>
                      <a:gd name="T0" fmla="*/ 221924 w 117"/>
                      <a:gd name="T1" fmla="*/ 0 h 41"/>
                      <a:gd name="T2" fmla="*/ 114788 w 117"/>
                      <a:gd name="T3" fmla="*/ 20444 h 41"/>
                      <a:gd name="T4" fmla="*/ 0 w 117"/>
                      <a:gd name="T5" fmla="*/ 51110 h 41"/>
                      <a:gd name="T6" fmla="*/ 76526 w 117"/>
                      <a:gd name="T7" fmla="*/ 104775 h 41"/>
                      <a:gd name="T8" fmla="*/ 191314 w 117"/>
                      <a:gd name="T9" fmla="*/ 74109 h 41"/>
                      <a:gd name="T10" fmla="*/ 298450 w 117"/>
                      <a:gd name="T11" fmla="*/ 53665 h 41"/>
                      <a:gd name="T12" fmla="*/ 221924 w 117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7" h="41">
                        <a:moveTo>
                          <a:pt x="87" y="0"/>
                        </a:moveTo>
                        <a:cubicBezTo>
                          <a:pt x="73" y="2"/>
                          <a:pt x="59" y="5"/>
                          <a:pt x="45" y="8"/>
                        </a:cubicBezTo>
                        <a:cubicBezTo>
                          <a:pt x="30" y="12"/>
                          <a:pt x="15" y="16"/>
                          <a:pt x="0" y="20"/>
                        </a:cubicBezTo>
                        <a:cubicBezTo>
                          <a:pt x="30" y="41"/>
                          <a:pt x="30" y="41"/>
                          <a:pt x="30" y="41"/>
                        </a:cubicBezTo>
                        <a:cubicBezTo>
                          <a:pt x="45" y="37"/>
                          <a:pt x="60" y="32"/>
                          <a:pt x="75" y="29"/>
                        </a:cubicBezTo>
                        <a:cubicBezTo>
                          <a:pt x="89" y="26"/>
                          <a:pt x="103" y="23"/>
                          <a:pt x="117" y="21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8" name="Freeform 71"/>
                  <p:cNvSpPr/>
                  <p:nvPr/>
                </p:nvSpPr>
                <p:spPr bwMode="auto">
                  <a:xfrm>
                    <a:off x="2905125" y="1289051"/>
                    <a:ext cx="338138" cy="222250"/>
                  </a:xfrm>
                  <a:custGeom>
                    <a:avLst/>
                    <a:gdLst>
                      <a:gd name="T0" fmla="*/ 77788 w 213"/>
                      <a:gd name="T1" fmla="*/ 50800 h 140"/>
                      <a:gd name="T2" fmla="*/ 0 w 213"/>
                      <a:gd name="T3" fmla="*/ 0 h 140"/>
                      <a:gd name="T4" fmla="*/ 261938 w 213"/>
                      <a:gd name="T5" fmla="*/ 171450 h 140"/>
                      <a:gd name="T6" fmla="*/ 338138 w 213"/>
                      <a:gd name="T7" fmla="*/ 222250 h 140"/>
                      <a:gd name="T8" fmla="*/ 77788 w 213"/>
                      <a:gd name="T9" fmla="*/ 50800 h 1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3" h="140">
                        <a:moveTo>
                          <a:pt x="49" y="32"/>
                        </a:moveTo>
                        <a:lnTo>
                          <a:pt x="0" y="0"/>
                        </a:lnTo>
                        <a:lnTo>
                          <a:pt x="165" y="108"/>
                        </a:lnTo>
                        <a:lnTo>
                          <a:pt x="213" y="140"/>
                        </a:lnTo>
                        <a:lnTo>
                          <a:pt x="49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39" name="Freeform 73"/>
                  <p:cNvSpPr/>
                  <p:nvPr/>
                </p:nvSpPr>
                <p:spPr bwMode="auto">
                  <a:xfrm>
                    <a:off x="2738438" y="1444626"/>
                    <a:ext cx="227013" cy="328613"/>
                  </a:xfrm>
                  <a:custGeom>
                    <a:avLst/>
                    <a:gdLst>
                      <a:gd name="T0" fmla="*/ 227013 w 143"/>
                      <a:gd name="T1" fmla="*/ 328613 h 207"/>
                      <a:gd name="T2" fmla="*/ 150813 w 143"/>
                      <a:gd name="T3" fmla="*/ 274638 h 207"/>
                      <a:gd name="T4" fmla="*/ 0 w 143"/>
                      <a:gd name="T5" fmla="*/ 0 h 207"/>
                      <a:gd name="T6" fmla="*/ 77788 w 143"/>
                      <a:gd name="T7" fmla="*/ 50800 h 207"/>
                      <a:gd name="T8" fmla="*/ 227013 w 143"/>
                      <a:gd name="T9" fmla="*/ 328613 h 2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3" h="207">
                        <a:moveTo>
                          <a:pt x="143" y="207"/>
                        </a:moveTo>
                        <a:lnTo>
                          <a:pt x="95" y="173"/>
                        </a:lnTo>
                        <a:lnTo>
                          <a:pt x="0" y="0"/>
                        </a:lnTo>
                        <a:lnTo>
                          <a:pt x="49" y="32"/>
                        </a:lnTo>
                        <a:lnTo>
                          <a:pt x="143" y="2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0" name="Freeform 74"/>
                  <p:cNvSpPr/>
                  <p:nvPr/>
                </p:nvSpPr>
                <p:spPr bwMode="auto">
                  <a:xfrm>
                    <a:off x="2738438" y="1289051"/>
                    <a:ext cx="244475" cy="206375"/>
                  </a:xfrm>
                  <a:custGeom>
                    <a:avLst/>
                    <a:gdLst>
                      <a:gd name="T0" fmla="*/ 76398 w 96"/>
                      <a:gd name="T1" fmla="*/ 206375 h 81"/>
                      <a:gd name="T2" fmla="*/ 0 w 96"/>
                      <a:gd name="T3" fmla="*/ 155418 h 81"/>
                      <a:gd name="T4" fmla="*/ 165530 w 96"/>
                      <a:gd name="T5" fmla="*/ 0 h 81"/>
                      <a:gd name="T6" fmla="*/ 244475 w 96"/>
                      <a:gd name="T7" fmla="*/ 50957 h 81"/>
                      <a:gd name="T8" fmla="*/ 76398 w 96"/>
                      <a:gd name="T9" fmla="*/ 206375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6" h="81">
                        <a:moveTo>
                          <a:pt x="30" y="81"/>
                        </a:moveTo>
                        <a:cubicBezTo>
                          <a:pt x="0" y="61"/>
                          <a:pt x="0" y="61"/>
                          <a:pt x="0" y="61"/>
                        </a:cubicBezTo>
                        <a:cubicBezTo>
                          <a:pt x="20" y="39"/>
                          <a:pt x="42" y="19"/>
                          <a:pt x="65" y="0"/>
                        </a:cubicBezTo>
                        <a:cubicBezTo>
                          <a:pt x="96" y="20"/>
                          <a:pt x="96" y="20"/>
                          <a:pt x="96" y="20"/>
                        </a:cubicBezTo>
                        <a:cubicBezTo>
                          <a:pt x="72" y="39"/>
                          <a:pt x="50" y="60"/>
                          <a:pt x="30" y="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24605" name="Freeform 75"/>
            <p:cNvSpPr>
              <a:spLocks noEditPoints="1"/>
            </p:cNvSpPr>
            <p:nvPr/>
          </p:nvSpPr>
          <p:spPr bwMode="auto">
            <a:xfrm>
              <a:off x="2571328" y="1447801"/>
              <a:ext cx="3241674" cy="3252787"/>
            </a:xfrm>
            <a:custGeom>
              <a:avLst/>
              <a:gdLst>
                <a:gd name="T0" fmla="*/ 2147483646 w 1273"/>
                <a:gd name="T1" fmla="*/ 2147483646 h 1277"/>
                <a:gd name="T2" fmla="*/ 2147483646 w 1273"/>
                <a:gd name="T3" fmla="*/ 2147483646 h 1277"/>
                <a:gd name="T4" fmla="*/ 2147483646 w 1273"/>
                <a:gd name="T5" fmla="*/ 2147483646 h 1277"/>
                <a:gd name="T6" fmla="*/ 2147483646 w 1273"/>
                <a:gd name="T7" fmla="*/ 2147483646 h 1277"/>
                <a:gd name="T8" fmla="*/ 2147483646 w 1273"/>
                <a:gd name="T9" fmla="*/ 2147483646 h 1277"/>
                <a:gd name="T10" fmla="*/ 2147483646 w 1273"/>
                <a:gd name="T11" fmla="*/ 2147483646 h 1277"/>
                <a:gd name="T12" fmla="*/ 2147483646 w 1273"/>
                <a:gd name="T13" fmla="*/ 2147483646 h 1277"/>
                <a:gd name="T14" fmla="*/ 2147483646 w 1273"/>
                <a:gd name="T15" fmla="*/ 2147483646 h 1277"/>
                <a:gd name="T16" fmla="*/ 2147483646 w 1273"/>
                <a:gd name="T17" fmla="*/ 2147483646 h 1277"/>
                <a:gd name="T18" fmla="*/ 2147483646 w 1273"/>
                <a:gd name="T19" fmla="*/ 2147483646 h 1277"/>
                <a:gd name="T20" fmla="*/ 2147483646 w 1273"/>
                <a:gd name="T21" fmla="*/ 2147483646 h 1277"/>
                <a:gd name="T22" fmla="*/ 2147483646 w 1273"/>
                <a:gd name="T23" fmla="*/ 2147483646 h 1277"/>
                <a:gd name="T24" fmla="*/ 2147483646 w 1273"/>
                <a:gd name="T25" fmla="*/ 2147483646 h 1277"/>
                <a:gd name="T26" fmla="*/ 2147483646 w 1273"/>
                <a:gd name="T27" fmla="*/ 2147483646 h 1277"/>
                <a:gd name="T28" fmla="*/ 2147483646 w 1273"/>
                <a:gd name="T29" fmla="*/ 2147483646 h 1277"/>
                <a:gd name="T30" fmla="*/ 2147483646 w 1273"/>
                <a:gd name="T31" fmla="*/ 2147483646 h 1277"/>
                <a:gd name="T32" fmla="*/ 2147483646 w 1273"/>
                <a:gd name="T33" fmla="*/ 2147483646 h 1277"/>
                <a:gd name="T34" fmla="*/ 2147483646 w 1273"/>
                <a:gd name="T35" fmla="*/ 2147483646 h 1277"/>
                <a:gd name="T36" fmla="*/ 2147483646 w 1273"/>
                <a:gd name="T37" fmla="*/ 2147483646 h 1277"/>
                <a:gd name="T38" fmla="*/ 2147483646 w 1273"/>
                <a:gd name="T39" fmla="*/ 2147483646 h 1277"/>
                <a:gd name="T40" fmla="*/ 2147483646 w 1273"/>
                <a:gd name="T41" fmla="*/ 2147483646 h 1277"/>
                <a:gd name="T42" fmla="*/ 2147483646 w 1273"/>
                <a:gd name="T43" fmla="*/ 2147483646 h 1277"/>
                <a:gd name="T44" fmla="*/ 2147483646 w 1273"/>
                <a:gd name="T45" fmla="*/ 2147483646 h 1277"/>
                <a:gd name="T46" fmla="*/ 2147483646 w 1273"/>
                <a:gd name="T47" fmla="*/ 2147483646 h 1277"/>
                <a:gd name="T48" fmla="*/ 2147483646 w 1273"/>
                <a:gd name="T49" fmla="*/ 2147483646 h 1277"/>
                <a:gd name="T50" fmla="*/ 0 w 1273"/>
                <a:gd name="T51" fmla="*/ 2147483646 h 1277"/>
                <a:gd name="T52" fmla="*/ 2147483646 w 1273"/>
                <a:gd name="T53" fmla="*/ 2147483646 h 1277"/>
                <a:gd name="T54" fmla="*/ 2147483646 w 1273"/>
                <a:gd name="T55" fmla="*/ 2147483646 h 1277"/>
                <a:gd name="T56" fmla="*/ 2147483646 w 1273"/>
                <a:gd name="T57" fmla="*/ 2147483646 h 1277"/>
                <a:gd name="T58" fmla="*/ 2147483646 w 1273"/>
                <a:gd name="T59" fmla="*/ 2147483646 h 1277"/>
                <a:gd name="T60" fmla="*/ 2147483646 w 1273"/>
                <a:gd name="T61" fmla="*/ 2147483646 h 1277"/>
                <a:gd name="T62" fmla="*/ 2147483646 w 1273"/>
                <a:gd name="T63" fmla="*/ 2147483646 h 1277"/>
                <a:gd name="T64" fmla="*/ 2147483646 w 1273"/>
                <a:gd name="T65" fmla="*/ 2147483646 h 1277"/>
                <a:gd name="T66" fmla="*/ 2147483646 w 1273"/>
                <a:gd name="T67" fmla="*/ 2147483646 h 1277"/>
                <a:gd name="T68" fmla="*/ 2147483646 w 1273"/>
                <a:gd name="T69" fmla="*/ 2147483646 h 1277"/>
                <a:gd name="T70" fmla="*/ 2147483646 w 1273"/>
                <a:gd name="T71" fmla="*/ 2147483646 h 1277"/>
                <a:gd name="T72" fmla="*/ 2147483646 w 1273"/>
                <a:gd name="T73" fmla="*/ 2147483646 h 1277"/>
                <a:gd name="T74" fmla="*/ 2147483646 w 1273"/>
                <a:gd name="T75" fmla="*/ 2147483646 h 1277"/>
                <a:gd name="T76" fmla="*/ 2147483646 w 1273"/>
                <a:gd name="T77" fmla="*/ 0 h 1277"/>
                <a:gd name="T78" fmla="*/ 2147483646 w 1273"/>
                <a:gd name="T79" fmla="*/ 2147483646 h 1277"/>
                <a:gd name="T80" fmla="*/ 2147483646 w 1273"/>
                <a:gd name="T81" fmla="*/ 2147483646 h 1277"/>
                <a:gd name="T82" fmla="*/ 2147483646 w 1273"/>
                <a:gd name="T83" fmla="*/ 2147483646 h 1277"/>
                <a:gd name="T84" fmla="*/ 2147483646 w 1273"/>
                <a:gd name="T85" fmla="*/ 2147483646 h 1277"/>
                <a:gd name="T86" fmla="*/ 2147483646 w 1273"/>
                <a:gd name="T87" fmla="*/ 2147483646 h 1277"/>
                <a:gd name="T88" fmla="*/ 2147483646 w 1273"/>
                <a:gd name="T89" fmla="*/ 2147483646 h 1277"/>
                <a:gd name="T90" fmla="*/ 2147483646 w 1273"/>
                <a:gd name="T91" fmla="*/ 2147483646 h 1277"/>
                <a:gd name="T92" fmla="*/ 2147483646 w 1273"/>
                <a:gd name="T93" fmla="*/ 2147483646 h 1277"/>
                <a:gd name="T94" fmla="*/ 2147483646 w 1273"/>
                <a:gd name="T95" fmla="*/ 2147483646 h 1277"/>
                <a:gd name="T96" fmla="*/ 2147483646 w 1273"/>
                <a:gd name="T97" fmla="*/ 2147483646 h 1277"/>
                <a:gd name="T98" fmla="*/ 2147483646 w 1273"/>
                <a:gd name="T99" fmla="*/ 2147483646 h 1277"/>
                <a:gd name="T100" fmla="*/ 2147483646 w 1273"/>
                <a:gd name="T101" fmla="*/ 2147483646 h 1277"/>
                <a:gd name="T102" fmla="*/ 2147483646 w 1273"/>
                <a:gd name="T103" fmla="*/ 2147483646 h 1277"/>
                <a:gd name="T104" fmla="*/ 2147483646 w 1273"/>
                <a:gd name="T105" fmla="*/ 2147483646 h 1277"/>
                <a:gd name="T106" fmla="*/ 2147483646 w 1273"/>
                <a:gd name="T107" fmla="*/ 2147483646 h 1277"/>
                <a:gd name="T108" fmla="*/ 2147483646 w 1273"/>
                <a:gd name="T109" fmla="*/ 2147483646 h 1277"/>
                <a:gd name="T110" fmla="*/ 2147483646 w 1273"/>
                <a:gd name="T111" fmla="*/ 2147483646 h 1277"/>
                <a:gd name="T112" fmla="*/ 2147483646 w 1273"/>
                <a:gd name="T113" fmla="*/ 2147483646 h 1277"/>
                <a:gd name="T114" fmla="*/ 2147483646 w 1273"/>
                <a:gd name="T115" fmla="*/ 2147483646 h 1277"/>
                <a:gd name="T116" fmla="*/ 2147483646 w 1273"/>
                <a:gd name="T117" fmla="*/ 2147483646 h 1277"/>
                <a:gd name="T118" fmla="*/ 2147483646 w 1273"/>
                <a:gd name="T119" fmla="*/ 2147483646 h 1277"/>
                <a:gd name="T120" fmla="*/ 2147483646 w 1273"/>
                <a:gd name="T121" fmla="*/ 2147483646 h 1277"/>
                <a:gd name="T122" fmla="*/ 2147483646 w 1273"/>
                <a:gd name="T123" fmla="*/ 2147483646 h 127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3" h="1277">
                  <a:moveTo>
                    <a:pt x="1164" y="655"/>
                  </a:moveTo>
                  <a:cubicBezTo>
                    <a:pt x="1163" y="677"/>
                    <a:pt x="1160" y="698"/>
                    <a:pt x="1157" y="719"/>
                  </a:cubicBezTo>
                  <a:cubicBezTo>
                    <a:pt x="1262" y="782"/>
                    <a:pt x="1262" y="782"/>
                    <a:pt x="1262" y="782"/>
                  </a:cubicBezTo>
                  <a:cubicBezTo>
                    <a:pt x="1255" y="812"/>
                    <a:pt x="1246" y="840"/>
                    <a:pt x="1235" y="868"/>
                  </a:cubicBezTo>
                  <a:cubicBezTo>
                    <a:pt x="1112" y="862"/>
                    <a:pt x="1112" y="862"/>
                    <a:pt x="1112" y="862"/>
                  </a:cubicBezTo>
                  <a:cubicBezTo>
                    <a:pt x="1094" y="901"/>
                    <a:pt x="1071" y="937"/>
                    <a:pt x="1044" y="970"/>
                  </a:cubicBezTo>
                  <a:cubicBezTo>
                    <a:pt x="1102" y="1078"/>
                    <a:pt x="1102" y="1078"/>
                    <a:pt x="1102" y="1078"/>
                  </a:cubicBezTo>
                  <a:cubicBezTo>
                    <a:pt x="1082" y="1100"/>
                    <a:pt x="1060" y="1120"/>
                    <a:pt x="1037" y="1139"/>
                  </a:cubicBezTo>
                  <a:cubicBezTo>
                    <a:pt x="934" y="1072"/>
                    <a:pt x="934" y="1072"/>
                    <a:pt x="934" y="1072"/>
                  </a:cubicBezTo>
                  <a:cubicBezTo>
                    <a:pt x="899" y="1096"/>
                    <a:pt x="862" y="1117"/>
                    <a:pt x="822" y="1132"/>
                  </a:cubicBezTo>
                  <a:cubicBezTo>
                    <a:pt x="818" y="1256"/>
                    <a:pt x="818" y="1256"/>
                    <a:pt x="818" y="1256"/>
                  </a:cubicBezTo>
                  <a:cubicBezTo>
                    <a:pt x="790" y="1265"/>
                    <a:pt x="761" y="1272"/>
                    <a:pt x="731" y="1277"/>
                  </a:cubicBezTo>
                  <a:cubicBezTo>
                    <a:pt x="676" y="1166"/>
                    <a:pt x="676" y="1166"/>
                    <a:pt x="676" y="1166"/>
                  </a:cubicBezTo>
                  <a:cubicBezTo>
                    <a:pt x="659" y="1168"/>
                    <a:pt x="640" y="1169"/>
                    <a:pt x="622" y="1168"/>
                  </a:cubicBezTo>
                  <a:cubicBezTo>
                    <a:pt x="619" y="1168"/>
                    <a:pt x="616" y="1168"/>
                    <a:pt x="613" y="1168"/>
                  </a:cubicBezTo>
                  <a:cubicBezTo>
                    <a:pt x="592" y="1168"/>
                    <a:pt x="570" y="1166"/>
                    <a:pt x="550" y="1162"/>
                  </a:cubicBezTo>
                  <a:cubicBezTo>
                    <a:pt x="485" y="1269"/>
                    <a:pt x="485" y="1269"/>
                    <a:pt x="485" y="1269"/>
                  </a:cubicBezTo>
                  <a:cubicBezTo>
                    <a:pt x="456" y="1262"/>
                    <a:pt x="428" y="1254"/>
                    <a:pt x="401" y="1243"/>
                  </a:cubicBezTo>
                  <a:cubicBezTo>
                    <a:pt x="408" y="1119"/>
                    <a:pt x="408" y="1119"/>
                    <a:pt x="408" y="1119"/>
                  </a:cubicBezTo>
                  <a:cubicBezTo>
                    <a:pt x="370" y="1101"/>
                    <a:pt x="334" y="1079"/>
                    <a:pt x="301" y="1052"/>
                  </a:cubicBezTo>
                  <a:cubicBezTo>
                    <a:pt x="193" y="1112"/>
                    <a:pt x="193" y="1112"/>
                    <a:pt x="193" y="1112"/>
                  </a:cubicBezTo>
                  <a:cubicBezTo>
                    <a:pt x="171" y="1092"/>
                    <a:pt x="151" y="1070"/>
                    <a:pt x="133" y="1047"/>
                  </a:cubicBezTo>
                  <a:cubicBezTo>
                    <a:pt x="201" y="943"/>
                    <a:pt x="201" y="943"/>
                    <a:pt x="201" y="943"/>
                  </a:cubicBezTo>
                  <a:cubicBezTo>
                    <a:pt x="177" y="908"/>
                    <a:pt x="158" y="871"/>
                    <a:pt x="143" y="831"/>
                  </a:cubicBezTo>
                  <a:cubicBezTo>
                    <a:pt x="19" y="829"/>
                    <a:pt x="19" y="829"/>
                    <a:pt x="19" y="829"/>
                  </a:cubicBezTo>
                  <a:cubicBezTo>
                    <a:pt x="11" y="801"/>
                    <a:pt x="5" y="772"/>
                    <a:pt x="0" y="742"/>
                  </a:cubicBezTo>
                  <a:cubicBezTo>
                    <a:pt x="111" y="685"/>
                    <a:pt x="111" y="685"/>
                    <a:pt x="111" y="685"/>
                  </a:cubicBezTo>
                  <a:cubicBezTo>
                    <a:pt x="109" y="664"/>
                    <a:pt x="109" y="643"/>
                    <a:pt x="110" y="622"/>
                  </a:cubicBezTo>
                  <a:cubicBezTo>
                    <a:pt x="111" y="600"/>
                    <a:pt x="113" y="579"/>
                    <a:pt x="116" y="558"/>
                  </a:cubicBezTo>
                  <a:cubicBezTo>
                    <a:pt x="11" y="494"/>
                    <a:pt x="11" y="494"/>
                    <a:pt x="11" y="494"/>
                  </a:cubicBezTo>
                  <a:cubicBezTo>
                    <a:pt x="18" y="465"/>
                    <a:pt x="27" y="437"/>
                    <a:pt x="38" y="409"/>
                  </a:cubicBezTo>
                  <a:cubicBezTo>
                    <a:pt x="161" y="415"/>
                    <a:pt x="161" y="415"/>
                    <a:pt x="161" y="415"/>
                  </a:cubicBezTo>
                  <a:cubicBezTo>
                    <a:pt x="180" y="376"/>
                    <a:pt x="203" y="340"/>
                    <a:pt x="230" y="307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191" y="177"/>
                    <a:pt x="213" y="156"/>
                    <a:pt x="237" y="137"/>
                  </a:cubicBezTo>
                  <a:cubicBezTo>
                    <a:pt x="339" y="204"/>
                    <a:pt x="339" y="204"/>
                    <a:pt x="339" y="204"/>
                  </a:cubicBezTo>
                  <a:cubicBezTo>
                    <a:pt x="374" y="180"/>
                    <a:pt x="412" y="160"/>
                    <a:pt x="452" y="144"/>
                  </a:cubicBezTo>
                  <a:cubicBezTo>
                    <a:pt x="455" y="20"/>
                    <a:pt x="455" y="20"/>
                    <a:pt x="455" y="20"/>
                  </a:cubicBezTo>
                  <a:cubicBezTo>
                    <a:pt x="484" y="11"/>
                    <a:pt x="512" y="5"/>
                    <a:pt x="542" y="0"/>
                  </a:cubicBezTo>
                  <a:cubicBezTo>
                    <a:pt x="597" y="110"/>
                    <a:pt x="597" y="110"/>
                    <a:pt x="597" y="110"/>
                  </a:cubicBezTo>
                  <a:cubicBezTo>
                    <a:pt x="615" y="108"/>
                    <a:pt x="633" y="108"/>
                    <a:pt x="652" y="108"/>
                  </a:cubicBezTo>
                  <a:cubicBezTo>
                    <a:pt x="655" y="108"/>
                    <a:pt x="658" y="108"/>
                    <a:pt x="661" y="108"/>
                  </a:cubicBezTo>
                  <a:cubicBezTo>
                    <a:pt x="682" y="109"/>
                    <a:pt x="703" y="111"/>
                    <a:pt x="724" y="114"/>
                  </a:cubicBezTo>
                  <a:cubicBezTo>
                    <a:pt x="788" y="8"/>
                    <a:pt x="788" y="8"/>
                    <a:pt x="788" y="8"/>
                  </a:cubicBezTo>
                  <a:cubicBezTo>
                    <a:pt x="817" y="14"/>
                    <a:pt x="846" y="23"/>
                    <a:pt x="873" y="33"/>
                  </a:cubicBezTo>
                  <a:cubicBezTo>
                    <a:pt x="865" y="157"/>
                    <a:pt x="865" y="157"/>
                    <a:pt x="865" y="157"/>
                  </a:cubicBezTo>
                  <a:cubicBezTo>
                    <a:pt x="904" y="175"/>
                    <a:pt x="940" y="198"/>
                    <a:pt x="972" y="225"/>
                  </a:cubicBezTo>
                  <a:cubicBezTo>
                    <a:pt x="1081" y="164"/>
                    <a:pt x="1081" y="164"/>
                    <a:pt x="1081" y="164"/>
                  </a:cubicBezTo>
                  <a:cubicBezTo>
                    <a:pt x="1102" y="184"/>
                    <a:pt x="1122" y="206"/>
                    <a:pt x="1141" y="229"/>
                  </a:cubicBezTo>
                  <a:cubicBezTo>
                    <a:pt x="1072" y="333"/>
                    <a:pt x="1072" y="333"/>
                    <a:pt x="1072" y="333"/>
                  </a:cubicBezTo>
                  <a:cubicBezTo>
                    <a:pt x="1096" y="368"/>
                    <a:pt x="1116" y="406"/>
                    <a:pt x="1131" y="446"/>
                  </a:cubicBezTo>
                  <a:cubicBezTo>
                    <a:pt x="1254" y="448"/>
                    <a:pt x="1254" y="448"/>
                    <a:pt x="1254" y="448"/>
                  </a:cubicBezTo>
                  <a:cubicBezTo>
                    <a:pt x="1262" y="476"/>
                    <a:pt x="1269" y="505"/>
                    <a:pt x="1273" y="534"/>
                  </a:cubicBezTo>
                  <a:cubicBezTo>
                    <a:pt x="1163" y="591"/>
                    <a:pt x="1163" y="591"/>
                    <a:pt x="1163" y="591"/>
                  </a:cubicBezTo>
                  <a:cubicBezTo>
                    <a:pt x="1164" y="612"/>
                    <a:pt x="1165" y="633"/>
                    <a:pt x="1164" y="655"/>
                  </a:cubicBezTo>
                  <a:close/>
                  <a:moveTo>
                    <a:pt x="627" y="996"/>
                  </a:moveTo>
                  <a:cubicBezTo>
                    <a:pt x="821" y="999"/>
                    <a:pt x="984" y="845"/>
                    <a:pt x="993" y="650"/>
                  </a:cubicBezTo>
                  <a:cubicBezTo>
                    <a:pt x="1002" y="452"/>
                    <a:pt x="849" y="286"/>
                    <a:pt x="653" y="280"/>
                  </a:cubicBezTo>
                  <a:cubicBezTo>
                    <a:pt x="651" y="280"/>
                    <a:pt x="649" y="280"/>
                    <a:pt x="647" y="280"/>
                  </a:cubicBezTo>
                  <a:cubicBezTo>
                    <a:pt x="453" y="277"/>
                    <a:pt x="290" y="431"/>
                    <a:pt x="281" y="627"/>
                  </a:cubicBezTo>
                  <a:cubicBezTo>
                    <a:pt x="272" y="825"/>
                    <a:pt x="424" y="990"/>
                    <a:pt x="621" y="996"/>
                  </a:cubicBezTo>
                  <a:cubicBezTo>
                    <a:pt x="623" y="996"/>
                    <a:pt x="625" y="996"/>
                    <a:pt x="627" y="996"/>
                  </a:cubicBez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552403" y="2552927"/>
              <a:ext cx="1520825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3200" spc="600"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7" name="矩形 107"/>
            <p:cNvSpPr>
              <a:spLocks noChangeArrowheads="1"/>
            </p:cNvSpPr>
            <p:nvPr/>
          </p:nvSpPr>
          <p:spPr bwMode="auto">
            <a:xfrm>
              <a:off x="3382986" y="2859449"/>
              <a:ext cx="17397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79" name="组合 125"/>
          <p:cNvGrpSpPr/>
          <p:nvPr/>
        </p:nvGrpSpPr>
        <p:grpSpPr bwMode="auto">
          <a:xfrm>
            <a:off x="5592763" y="2781300"/>
            <a:ext cx="1931987" cy="1919288"/>
            <a:chOff x="5592340" y="2781301"/>
            <a:chExt cx="1931988" cy="1919287"/>
          </a:xfrm>
        </p:grpSpPr>
        <p:sp>
          <p:nvSpPr>
            <p:cNvPr id="24601" name="Freeform 46"/>
            <p:cNvSpPr>
              <a:spLocks noEditPoints="1"/>
            </p:cNvSpPr>
            <p:nvPr/>
          </p:nvSpPr>
          <p:spPr bwMode="auto">
            <a:xfrm>
              <a:off x="5668540" y="2833688"/>
              <a:ext cx="1855788" cy="1866899"/>
            </a:xfrm>
            <a:custGeom>
              <a:avLst/>
              <a:gdLst>
                <a:gd name="T0" fmla="*/ 2147483646 w 729"/>
                <a:gd name="T1" fmla="*/ 2147483646 h 733"/>
                <a:gd name="T2" fmla="*/ 2147483646 w 729"/>
                <a:gd name="T3" fmla="*/ 2147483646 h 733"/>
                <a:gd name="T4" fmla="*/ 2147483646 w 729"/>
                <a:gd name="T5" fmla="*/ 2147483646 h 733"/>
                <a:gd name="T6" fmla="*/ 2147483646 w 729"/>
                <a:gd name="T7" fmla="*/ 2147483646 h 733"/>
                <a:gd name="T8" fmla="*/ 2147483646 w 729"/>
                <a:gd name="T9" fmla="*/ 2147483646 h 733"/>
                <a:gd name="T10" fmla="*/ 2147483646 w 729"/>
                <a:gd name="T11" fmla="*/ 2147483646 h 733"/>
                <a:gd name="T12" fmla="*/ 2147483646 w 729"/>
                <a:gd name="T13" fmla="*/ 2147483646 h 733"/>
                <a:gd name="T14" fmla="*/ 2147483646 w 729"/>
                <a:gd name="T15" fmla="*/ 2147483646 h 733"/>
                <a:gd name="T16" fmla="*/ 2147483646 w 729"/>
                <a:gd name="T17" fmla="*/ 2147483646 h 733"/>
                <a:gd name="T18" fmla="*/ 2147483646 w 729"/>
                <a:gd name="T19" fmla="*/ 2147483646 h 733"/>
                <a:gd name="T20" fmla="*/ 2147483646 w 729"/>
                <a:gd name="T21" fmla="*/ 2147483646 h 733"/>
                <a:gd name="T22" fmla="*/ 2147483646 w 729"/>
                <a:gd name="T23" fmla="*/ 2147483646 h 733"/>
                <a:gd name="T24" fmla="*/ 2147483646 w 729"/>
                <a:gd name="T25" fmla="*/ 2147483646 h 733"/>
                <a:gd name="T26" fmla="*/ 2147483646 w 729"/>
                <a:gd name="T27" fmla="*/ 2147483646 h 733"/>
                <a:gd name="T28" fmla="*/ 2147483646 w 729"/>
                <a:gd name="T29" fmla="*/ 2147483646 h 733"/>
                <a:gd name="T30" fmla="*/ 2147483646 w 729"/>
                <a:gd name="T31" fmla="*/ 2147483646 h 733"/>
                <a:gd name="T32" fmla="*/ 0 w 729"/>
                <a:gd name="T33" fmla="*/ 2147483646 h 733"/>
                <a:gd name="T34" fmla="*/ 2147483646 w 729"/>
                <a:gd name="T35" fmla="*/ 2147483646 h 733"/>
                <a:gd name="T36" fmla="*/ 2147483646 w 729"/>
                <a:gd name="T37" fmla="*/ 2147483646 h 733"/>
                <a:gd name="T38" fmla="*/ 2147483646 w 729"/>
                <a:gd name="T39" fmla="*/ 2147483646 h 733"/>
                <a:gd name="T40" fmla="*/ 2147483646 w 729"/>
                <a:gd name="T41" fmla="*/ 2147483646 h 733"/>
                <a:gd name="T42" fmla="*/ 2147483646 w 729"/>
                <a:gd name="T43" fmla="*/ 2147483646 h 733"/>
                <a:gd name="T44" fmla="*/ 2147483646 w 729"/>
                <a:gd name="T45" fmla="*/ 2147483646 h 733"/>
                <a:gd name="T46" fmla="*/ 2147483646 w 729"/>
                <a:gd name="T47" fmla="*/ 2147483646 h 733"/>
                <a:gd name="T48" fmla="*/ 2147483646 w 729"/>
                <a:gd name="T49" fmla="*/ 2147483646 h 733"/>
                <a:gd name="T50" fmla="*/ 2147483646 w 729"/>
                <a:gd name="T51" fmla="*/ 0 h 733"/>
                <a:gd name="T52" fmla="*/ 2147483646 w 729"/>
                <a:gd name="T53" fmla="*/ 2147483646 h 733"/>
                <a:gd name="T54" fmla="*/ 2147483646 w 729"/>
                <a:gd name="T55" fmla="*/ 2147483646 h 733"/>
                <a:gd name="T56" fmla="*/ 2147483646 w 729"/>
                <a:gd name="T57" fmla="*/ 2147483646 h 733"/>
                <a:gd name="T58" fmla="*/ 2147483646 w 729"/>
                <a:gd name="T59" fmla="*/ 2147483646 h 733"/>
                <a:gd name="T60" fmla="*/ 2147483646 w 729"/>
                <a:gd name="T61" fmla="*/ 2147483646 h 733"/>
                <a:gd name="T62" fmla="*/ 2147483646 w 729"/>
                <a:gd name="T63" fmla="*/ 2147483646 h 733"/>
                <a:gd name="T64" fmla="*/ 2147483646 w 729"/>
                <a:gd name="T65" fmla="*/ 2147483646 h 733"/>
                <a:gd name="T66" fmla="*/ 2147483646 w 729"/>
                <a:gd name="T67" fmla="*/ 2147483646 h 733"/>
                <a:gd name="T68" fmla="*/ 2147483646 w 729"/>
                <a:gd name="T69" fmla="*/ 2147483646 h 733"/>
                <a:gd name="T70" fmla="*/ 2147483646 w 729"/>
                <a:gd name="T71" fmla="*/ 2147483646 h 733"/>
                <a:gd name="T72" fmla="*/ 2147483646 w 729"/>
                <a:gd name="T73" fmla="*/ 2147483646 h 733"/>
                <a:gd name="T74" fmla="*/ 2147483646 w 729"/>
                <a:gd name="T75" fmla="*/ 2147483646 h 733"/>
                <a:gd name="T76" fmla="*/ 2147483646 w 729"/>
                <a:gd name="T77" fmla="*/ 2147483646 h 733"/>
                <a:gd name="T78" fmla="*/ 2147483646 w 729"/>
                <a:gd name="T79" fmla="*/ 2147483646 h 733"/>
                <a:gd name="T80" fmla="*/ 2147483646 w 729"/>
                <a:gd name="T81" fmla="*/ 2147483646 h 733"/>
                <a:gd name="T82" fmla="*/ 2147483646 w 729"/>
                <a:gd name="T83" fmla="*/ 2147483646 h 733"/>
                <a:gd name="T84" fmla="*/ 2147483646 w 729"/>
                <a:gd name="T85" fmla="*/ 2147483646 h 733"/>
                <a:gd name="T86" fmla="*/ 2147483646 w 729"/>
                <a:gd name="T87" fmla="*/ 2147483646 h 73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29" h="733">
                  <a:moveTo>
                    <a:pt x="634" y="440"/>
                  </a:moveTo>
                  <a:cubicBezTo>
                    <a:pt x="630" y="455"/>
                    <a:pt x="624" y="470"/>
                    <a:pt x="618" y="483"/>
                  </a:cubicBezTo>
                  <a:cubicBezTo>
                    <a:pt x="669" y="565"/>
                    <a:pt x="669" y="565"/>
                    <a:pt x="669" y="565"/>
                  </a:cubicBezTo>
                  <a:cubicBezTo>
                    <a:pt x="657" y="583"/>
                    <a:pt x="644" y="600"/>
                    <a:pt x="629" y="615"/>
                  </a:cubicBezTo>
                  <a:cubicBezTo>
                    <a:pt x="538" y="585"/>
                    <a:pt x="538" y="585"/>
                    <a:pt x="538" y="585"/>
                  </a:cubicBezTo>
                  <a:cubicBezTo>
                    <a:pt x="515" y="604"/>
                    <a:pt x="488" y="619"/>
                    <a:pt x="459" y="630"/>
                  </a:cubicBezTo>
                  <a:cubicBezTo>
                    <a:pt x="437" y="725"/>
                    <a:pt x="437" y="725"/>
                    <a:pt x="437" y="725"/>
                  </a:cubicBezTo>
                  <a:cubicBezTo>
                    <a:pt x="417" y="729"/>
                    <a:pt x="396" y="732"/>
                    <a:pt x="374" y="733"/>
                  </a:cubicBezTo>
                  <a:cubicBezTo>
                    <a:pt x="332" y="647"/>
                    <a:pt x="332" y="647"/>
                    <a:pt x="332" y="647"/>
                  </a:cubicBezTo>
                  <a:cubicBezTo>
                    <a:pt x="317" y="645"/>
                    <a:pt x="302" y="642"/>
                    <a:pt x="288" y="638"/>
                  </a:cubicBezTo>
                  <a:cubicBezTo>
                    <a:pt x="273" y="634"/>
                    <a:pt x="259" y="629"/>
                    <a:pt x="245" y="623"/>
                  </a:cubicBezTo>
                  <a:cubicBezTo>
                    <a:pt x="163" y="675"/>
                    <a:pt x="163" y="675"/>
                    <a:pt x="163" y="675"/>
                  </a:cubicBezTo>
                  <a:cubicBezTo>
                    <a:pt x="146" y="663"/>
                    <a:pt x="129" y="650"/>
                    <a:pt x="114" y="636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26" y="520"/>
                    <a:pt x="111" y="493"/>
                    <a:pt x="101" y="465"/>
                  </a:cubicBezTo>
                  <a:cubicBezTo>
                    <a:pt x="7" y="444"/>
                    <a:pt x="7" y="444"/>
                    <a:pt x="7" y="444"/>
                  </a:cubicBezTo>
                  <a:cubicBezTo>
                    <a:pt x="3" y="424"/>
                    <a:pt x="1" y="402"/>
                    <a:pt x="0" y="381"/>
                  </a:cubicBezTo>
                  <a:cubicBezTo>
                    <a:pt x="87" y="337"/>
                    <a:pt x="87" y="337"/>
                    <a:pt x="87" y="337"/>
                  </a:cubicBezTo>
                  <a:cubicBezTo>
                    <a:pt x="88" y="322"/>
                    <a:pt x="91" y="307"/>
                    <a:pt x="95" y="292"/>
                  </a:cubicBezTo>
                  <a:cubicBezTo>
                    <a:pt x="100" y="277"/>
                    <a:pt x="105" y="263"/>
                    <a:pt x="112" y="249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72" y="150"/>
                    <a:pt x="86" y="133"/>
                    <a:pt x="100" y="11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215" y="129"/>
                    <a:pt x="242" y="113"/>
                    <a:pt x="270" y="103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313" y="4"/>
                    <a:pt x="334" y="1"/>
                    <a:pt x="355" y="0"/>
                  </a:cubicBezTo>
                  <a:cubicBezTo>
                    <a:pt x="397" y="86"/>
                    <a:pt x="397" y="86"/>
                    <a:pt x="397" y="86"/>
                  </a:cubicBezTo>
                  <a:cubicBezTo>
                    <a:pt x="412" y="88"/>
                    <a:pt x="427" y="91"/>
                    <a:pt x="442" y="95"/>
                  </a:cubicBezTo>
                  <a:cubicBezTo>
                    <a:pt x="457" y="99"/>
                    <a:pt x="471" y="104"/>
                    <a:pt x="485" y="110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84" y="70"/>
                    <a:pt x="601" y="83"/>
                    <a:pt x="616" y="97"/>
                  </a:cubicBezTo>
                  <a:cubicBezTo>
                    <a:pt x="585" y="189"/>
                    <a:pt x="585" y="189"/>
                    <a:pt x="585" y="189"/>
                  </a:cubicBezTo>
                  <a:cubicBezTo>
                    <a:pt x="603" y="213"/>
                    <a:pt x="618" y="239"/>
                    <a:pt x="629" y="268"/>
                  </a:cubicBezTo>
                  <a:cubicBezTo>
                    <a:pt x="722" y="288"/>
                    <a:pt x="722" y="288"/>
                    <a:pt x="722" y="288"/>
                  </a:cubicBezTo>
                  <a:cubicBezTo>
                    <a:pt x="726" y="309"/>
                    <a:pt x="729" y="330"/>
                    <a:pt x="729" y="352"/>
                  </a:cubicBezTo>
                  <a:cubicBezTo>
                    <a:pt x="643" y="395"/>
                    <a:pt x="643" y="395"/>
                    <a:pt x="643" y="395"/>
                  </a:cubicBezTo>
                  <a:cubicBezTo>
                    <a:pt x="641" y="410"/>
                    <a:pt x="638" y="425"/>
                    <a:pt x="634" y="440"/>
                  </a:cubicBezTo>
                  <a:close/>
                  <a:moveTo>
                    <a:pt x="536" y="413"/>
                  </a:moveTo>
                  <a:cubicBezTo>
                    <a:pt x="563" y="318"/>
                    <a:pt x="508" y="220"/>
                    <a:pt x="414" y="194"/>
                  </a:cubicBezTo>
                  <a:cubicBezTo>
                    <a:pt x="399" y="190"/>
                    <a:pt x="384" y="188"/>
                    <a:pt x="370" y="187"/>
                  </a:cubicBezTo>
                  <a:cubicBezTo>
                    <a:pt x="290" y="186"/>
                    <a:pt x="217" y="239"/>
                    <a:pt x="194" y="319"/>
                  </a:cubicBezTo>
                  <a:cubicBezTo>
                    <a:pt x="167" y="415"/>
                    <a:pt x="221" y="513"/>
                    <a:pt x="316" y="539"/>
                  </a:cubicBezTo>
                  <a:cubicBezTo>
                    <a:pt x="330" y="543"/>
                    <a:pt x="345" y="545"/>
                    <a:pt x="360" y="545"/>
                  </a:cubicBezTo>
                  <a:cubicBezTo>
                    <a:pt x="439" y="547"/>
                    <a:pt x="513" y="494"/>
                    <a:pt x="536" y="413"/>
                  </a:cubicBezTo>
                  <a:close/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组合 11265"/>
            <p:cNvGrpSpPr/>
            <p:nvPr/>
          </p:nvGrpSpPr>
          <p:grpSpPr bwMode="auto">
            <a:xfrm>
              <a:off x="5592340" y="2781301"/>
              <a:ext cx="1914526" cy="1919287"/>
              <a:chOff x="5286375" y="2324101"/>
              <a:chExt cx="1914526" cy="1919288"/>
            </a:xfrm>
            <a:solidFill>
              <a:srgbClr val="C05B08"/>
            </a:solidFill>
          </p:grpSpPr>
          <p:sp>
            <p:nvSpPr>
              <p:cNvPr id="73" name="Freeform 27"/>
              <p:cNvSpPr/>
              <p:nvPr/>
            </p:nvSpPr>
            <p:spPr bwMode="auto">
              <a:xfrm>
                <a:off x="5576888" y="3943351"/>
                <a:ext cx="185738" cy="139700"/>
              </a:xfrm>
              <a:custGeom>
                <a:avLst/>
                <a:gdLst>
                  <a:gd name="T0" fmla="*/ 185738 w 73"/>
                  <a:gd name="T1" fmla="*/ 139700 h 55"/>
                  <a:gd name="T2" fmla="*/ 109407 w 73"/>
                  <a:gd name="T3" fmla="*/ 88900 h 55"/>
                  <a:gd name="T4" fmla="*/ 0 w 73"/>
                  <a:gd name="T5" fmla="*/ 0 h 55"/>
                  <a:gd name="T6" fmla="*/ 76331 w 73"/>
                  <a:gd name="T7" fmla="*/ 53340 h 55"/>
                  <a:gd name="T8" fmla="*/ 185738 w 73"/>
                  <a:gd name="T9" fmla="*/ 13970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55">
                    <a:moveTo>
                      <a:pt x="73" y="55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27" y="24"/>
                      <a:pt x="13" y="13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43" y="33"/>
                      <a:pt x="57" y="45"/>
                      <a:pt x="7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5543550" y="3508376"/>
                <a:ext cx="187325" cy="254000"/>
              </a:xfrm>
              <a:custGeom>
                <a:avLst/>
                <a:gdLst>
                  <a:gd name="T0" fmla="*/ 187325 w 74"/>
                  <a:gd name="T1" fmla="*/ 254000 h 100"/>
                  <a:gd name="T2" fmla="*/ 111382 w 74"/>
                  <a:gd name="T3" fmla="*/ 200660 h 100"/>
                  <a:gd name="T4" fmla="*/ 0 w 74"/>
                  <a:gd name="T5" fmla="*/ 0 h 100"/>
                  <a:gd name="T6" fmla="*/ 75943 w 74"/>
                  <a:gd name="T7" fmla="*/ 53340 h 100"/>
                  <a:gd name="T8" fmla="*/ 187325 w 74"/>
                  <a:gd name="T9" fmla="*/ 25400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100">
                    <a:moveTo>
                      <a:pt x="74" y="100"/>
                    </a:moveTo>
                    <a:cubicBezTo>
                      <a:pt x="44" y="79"/>
                      <a:pt x="44" y="79"/>
                      <a:pt x="44" y="79"/>
                    </a:cubicBezTo>
                    <a:cubicBezTo>
                      <a:pt x="25" y="56"/>
                      <a:pt x="10" y="29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40" y="49"/>
                      <a:pt x="55" y="76"/>
                      <a:pt x="74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5286375" y="3294063"/>
                <a:ext cx="93663" cy="214313"/>
              </a:xfrm>
              <a:custGeom>
                <a:avLst/>
                <a:gdLst>
                  <a:gd name="T0" fmla="*/ 93663 w 37"/>
                  <a:gd name="T1" fmla="*/ 214313 h 84"/>
                  <a:gd name="T2" fmla="*/ 17720 w 37"/>
                  <a:gd name="T3" fmla="*/ 163286 h 84"/>
                  <a:gd name="T4" fmla="*/ 0 w 37"/>
                  <a:gd name="T5" fmla="*/ 0 h 84"/>
                  <a:gd name="T6" fmla="*/ 75943 w 37"/>
                  <a:gd name="T7" fmla="*/ 53578 h 84"/>
                  <a:gd name="T8" fmla="*/ 93663 w 37"/>
                  <a:gd name="T9" fmla="*/ 214313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84">
                    <a:moveTo>
                      <a:pt x="37" y="84"/>
                    </a:moveTo>
                    <a:cubicBezTo>
                      <a:pt x="7" y="64"/>
                      <a:pt x="7" y="64"/>
                      <a:pt x="7" y="64"/>
                    </a:cubicBezTo>
                    <a:cubicBezTo>
                      <a:pt x="3" y="43"/>
                      <a:pt x="1" y="22"/>
                      <a:pt x="0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1" y="42"/>
                      <a:pt x="33" y="64"/>
                      <a:pt x="37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5505450" y="2960688"/>
                <a:ext cx="142875" cy="274638"/>
              </a:xfrm>
              <a:custGeom>
                <a:avLst/>
                <a:gdLst>
                  <a:gd name="T0" fmla="*/ 79092 w 56"/>
                  <a:gd name="T1" fmla="*/ 274638 h 108"/>
                  <a:gd name="T2" fmla="*/ 0 w 56"/>
                  <a:gd name="T3" fmla="*/ 223779 h 108"/>
                  <a:gd name="T4" fmla="*/ 22962 w 56"/>
                  <a:gd name="T5" fmla="*/ 109347 h 108"/>
                  <a:gd name="T6" fmla="*/ 63783 w 56"/>
                  <a:gd name="T7" fmla="*/ 0 h 108"/>
                  <a:gd name="T8" fmla="*/ 142875 w 56"/>
                  <a:gd name="T9" fmla="*/ 50859 h 108"/>
                  <a:gd name="T10" fmla="*/ 99502 w 56"/>
                  <a:gd name="T11" fmla="*/ 160206 h 108"/>
                  <a:gd name="T12" fmla="*/ 79092 w 56"/>
                  <a:gd name="T13" fmla="*/ 274638 h 1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108">
                    <a:moveTo>
                      <a:pt x="31" y="10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2" y="73"/>
                      <a:pt x="5" y="58"/>
                      <a:pt x="9" y="43"/>
                    </a:cubicBezTo>
                    <a:cubicBezTo>
                      <a:pt x="14" y="28"/>
                      <a:pt x="19" y="13"/>
                      <a:pt x="25" y="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49" y="34"/>
                      <a:pt x="44" y="48"/>
                      <a:pt x="39" y="63"/>
                    </a:cubicBezTo>
                    <a:cubicBezTo>
                      <a:pt x="35" y="78"/>
                      <a:pt x="32" y="93"/>
                      <a:pt x="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5441950" y="2624138"/>
                <a:ext cx="174625" cy="180975"/>
              </a:xfrm>
              <a:custGeom>
                <a:avLst/>
                <a:gdLst>
                  <a:gd name="T0" fmla="*/ 75924 w 69"/>
                  <a:gd name="T1" fmla="*/ 180975 h 71"/>
                  <a:gd name="T2" fmla="*/ 0 w 69"/>
                  <a:gd name="T3" fmla="*/ 127447 h 71"/>
                  <a:gd name="T4" fmla="*/ 98701 w 69"/>
                  <a:gd name="T5" fmla="*/ 0 h 71"/>
                  <a:gd name="T6" fmla="*/ 174625 w 69"/>
                  <a:gd name="T7" fmla="*/ 53528 h 71"/>
                  <a:gd name="T8" fmla="*/ 75924 w 69"/>
                  <a:gd name="T9" fmla="*/ 180975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71">
                    <a:moveTo>
                      <a:pt x="30" y="71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11" y="32"/>
                      <a:pt x="25" y="16"/>
                      <a:pt x="39" y="0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55" y="36"/>
                      <a:pt x="41" y="53"/>
                      <a:pt x="3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5973763" y="2346326"/>
                <a:ext cx="131763" cy="293688"/>
              </a:xfrm>
              <a:custGeom>
                <a:avLst/>
                <a:gdLst>
                  <a:gd name="T0" fmla="*/ 76200 w 83"/>
                  <a:gd name="T1" fmla="*/ 293688 h 185"/>
                  <a:gd name="T2" fmla="*/ 0 w 83"/>
                  <a:gd name="T3" fmla="*/ 239713 h 185"/>
                  <a:gd name="T4" fmla="*/ 55563 w 83"/>
                  <a:gd name="T5" fmla="*/ 0 h 185"/>
                  <a:gd name="T6" fmla="*/ 131763 w 83"/>
                  <a:gd name="T7" fmla="*/ 50800 h 185"/>
                  <a:gd name="T8" fmla="*/ 76200 w 83"/>
                  <a:gd name="T9" fmla="*/ 293688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185">
                    <a:moveTo>
                      <a:pt x="48" y="185"/>
                    </a:moveTo>
                    <a:lnTo>
                      <a:pt x="0" y="151"/>
                    </a:lnTo>
                    <a:lnTo>
                      <a:pt x="35" y="0"/>
                    </a:lnTo>
                    <a:lnTo>
                      <a:pt x="83" y="32"/>
                    </a:lnTo>
                    <a:lnTo>
                      <a:pt x="48" y="1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33"/>
              <p:cNvSpPr/>
              <p:nvPr/>
            </p:nvSpPr>
            <p:spPr bwMode="auto">
              <a:xfrm>
                <a:off x="6029325" y="2324101"/>
                <a:ext cx="236538" cy="73025"/>
              </a:xfrm>
              <a:custGeom>
                <a:avLst/>
                <a:gdLst>
                  <a:gd name="T0" fmla="*/ 160235 w 93"/>
                  <a:gd name="T1" fmla="*/ 0 h 29"/>
                  <a:gd name="T2" fmla="*/ 139888 w 93"/>
                  <a:gd name="T3" fmla="*/ 2518 h 29"/>
                  <a:gd name="T4" fmla="*/ 0 w 93"/>
                  <a:gd name="T5" fmla="*/ 22663 h 29"/>
                  <a:gd name="T6" fmla="*/ 76303 w 93"/>
                  <a:gd name="T7" fmla="*/ 73025 h 29"/>
                  <a:gd name="T8" fmla="*/ 216191 w 93"/>
                  <a:gd name="T9" fmla="*/ 52880 h 29"/>
                  <a:gd name="T10" fmla="*/ 236538 w 93"/>
                  <a:gd name="T11" fmla="*/ 52880 h 29"/>
                  <a:gd name="T12" fmla="*/ 160235 w 93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3" h="29">
                    <a:moveTo>
                      <a:pt x="63" y="0"/>
                    </a:moveTo>
                    <a:cubicBezTo>
                      <a:pt x="61" y="1"/>
                      <a:pt x="58" y="1"/>
                      <a:pt x="55" y="1"/>
                    </a:cubicBezTo>
                    <a:cubicBezTo>
                      <a:pt x="37" y="2"/>
                      <a:pt x="18" y="5"/>
                      <a:pt x="0" y="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48" y="25"/>
                      <a:pt x="67" y="23"/>
                      <a:pt x="85" y="21"/>
                    </a:cubicBezTo>
                    <a:cubicBezTo>
                      <a:pt x="88" y="21"/>
                      <a:pt x="91" y="21"/>
                      <a:pt x="93" y="21"/>
                    </a:cubicBezTo>
                    <a:lnTo>
                      <a:pt x="6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4"/>
              <p:cNvSpPr/>
              <p:nvPr/>
            </p:nvSpPr>
            <p:spPr bwMode="auto">
              <a:xfrm>
                <a:off x="6888163" y="3006726"/>
                <a:ext cx="312738" cy="103188"/>
              </a:xfrm>
              <a:custGeom>
                <a:avLst/>
                <a:gdLst>
                  <a:gd name="T0" fmla="*/ 76200 w 197"/>
                  <a:gd name="T1" fmla="*/ 52388 h 65"/>
                  <a:gd name="T2" fmla="*/ 0 w 197"/>
                  <a:gd name="T3" fmla="*/ 0 h 65"/>
                  <a:gd name="T4" fmla="*/ 236538 w 197"/>
                  <a:gd name="T5" fmla="*/ 52388 h 65"/>
                  <a:gd name="T6" fmla="*/ 312738 w 197"/>
                  <a:gd name="T7" fmla="*/ 103188 h 65"/>
                  <a:gd name="T8" fmla="*/ 76200 w 197"/>
                  <a:gd name="T9" fmla="*/ 52388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65">
                    <a:moveTo>
                      <a:pt x="48" y="33"/>
                    </a:moveTo>
                    <a:lnTo>
                      <a:pt x="0" y="0"/>
                    </a:lnTo>
                    <a:lnTo>
                      <a:pt x="149" y="33"/>
                    </a:lnTo>
                    <a:lnTo>
                      <a:pt x="197" y="65"/>
                    </a:lnTo>
                    <a:lnTo>
                      <a:pt x="4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35"/>
              <p:cNvSpPr/>
              <p:nvPr/>
            </p:nvSpPr>
            <p:spPr bwMode="auto">
              <a:xfrm>
                <a:off x="6130925" y="3971926"/>
                <a:ext cx="184150" cy="271463"/>
              </a:xfrm>
              <a:custGeom>
                <a:avLst/>
                <a:gdLst>
                  <a:gd name="T0" fmla="*/ 184150 w 116"/>
                  <a:gd name="T1" fmla="*/ 271463 h 171"/>
                  <a:gd name="T2" fmla="*/ 107950 w 116"/>
                  <a:gd name="T3" fmla="*/ 219075 h 171"/>
                  <a:gd name="T4" fmla="*/ 0 w 116"/>
                  <a:gd name="T5" fmla="*/ 0 h 171"/>
                  <a:gd name="T6" fmla="*/ 76200 w 116"/>
                  <a:gd name="T7" fmla="*/ 52388 h 171"/>
                  <a:gd name="T8" fmla="*/ 184150 w 116"/>
                  <a:gd name="T9" fmla="*/ 271463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71">
                    <a:moveTo>
                      <a:pt x="116" y="171"/>
                    </a:moveTo>
                    <a:lnTo>
                      <a:pt x="68" y="138"/>
                    </a:lnTo>
                    <a:lnTo>
                      <a:pt x="0" y="0"/>
                    </a:lnTo>
                    <a:lnTo>
                      <a:pt x="48" y="33"/>
                    </a:lnTo>
                    <a:lnTo>
                      <a:pt x="11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36"/>
              <p:cNvSpPr/>
              <p:nvPr/>
            </p:nvSpPr>
            <p:spPr bwMode="auto">
              <a:xfrm>
                <a:off x="5956300" y="2881313"/>
                <a:ext cx="823913" cy="884238"/>
              </a:xfrm>
              <a:custGeom>
                <a:avLst/>
                <a:gdLst>
                  <a:gd name="T0" fmla="*/ 595048 w 324"/>
                  <a:gd name="T1" fmla="*/ 50965 h 347"/>
                  <a:gd name="T2" fmla="*/ 518760 w 324"/>
                  <a:gd name="T3" fmla="*/ 0 h 347"/>
                  <a:gd name="T4" fmla="*/ 694223 w 324"/>
                  <a:gd name="T5" fmla="*/ 496906 h 347"/>
                  <a:gd name="T6" fmla="*/ 503502 w 324"/>
                  <a:gd name="T7" fmla="*/ 756826 h 347"/>
                  <a:gd name="T8" fmla="*/ 424671 w 324"/>
                  <a:gd name="T9" fmla="*/ 797598 h 347"/>
                  <a:gd name="T10" fmla="*/ 353469 w 324"/>
                  <a:gd name="T11" fmla="*/ 820532 h 347"/>
                  <a:gd name="T12" fmla="*/ 279724 w 324"/>
                  <a:gd name="T13" fmla="*/ 830725 h 347"/>
                  <a:gd name="T14" fmla="*/ 246665 w 324"/>
                  <a:gd name="T15" fmla="*/ 833273 h 347"/>
                  <a:gd name="T16" fmla="*/ 198349 w 324"/>
                  <a:gd name="T17" fmla="*/ 828177 h 347"/>
                  <a:gd name="T18" fmla="*/ 134776 w 324"/>
                  <a:gd name="T19" fmla="*/ 815436 h 347"/>
                  <a:gd name="T20" fmla="*/ 73745 w 324"/>
                  <a:gd name="T21" fmla="*/ 795050 h 347"/>
                  <a:gd name="T22" fmla="*/ 0 w 324"/>
                  <a:gd name="T23" fmla="*/ 754278 h 347"/>
                  <a:gd name="T24" fmla="*/ 76288 w 324"/>
                  <a:gd name="T25" fmla="*/ 807791 h 347"/>
                  <a:gd name="T26" fmla="*/ 150034 w 324"/>
                  <a:gd name="T27" fmla="*/ 848563 h 347"/>
                  <a:gd name="T28" fmla="*/ 211064 w 324"/>
                  <a:gd name="T29" fmla="*/ 868949 h 347"/>
                  <a:gd name="T30" fmla="*/ 274638 w 324"/>
                  <a:gd name="T31" fmla="*/ 881690 h 347"/>
                  <a:gd name="T32" fmla="*/ 322954 w 324"/>
                  <a:gd name="T33" fmla="*/ 884238 h 347"/>
                  <a:gd name="T34" fmla="*/ 356012 w 324"/>
                  <a:gd name="T35" fmla="*/ 884238 h 347"/>
                  <a:gd name="T36" fmla="*/ 429757 w 324"/>
                  <a:gd name="T37" fmla="*/ 874045 h 347"/>
                  <a:gd name="T38" fmla="*/ 503502 w 324"/>
                  <a:gd name="T39" fmla="*/ 851111 h 347"/>
                  <a:gd name="T40" fmla="*/ 579791 w 324"/>
                  <a:gd name="T41" fmla="*/ 810339 h 347"/>
                  <a:gd name="T42" fmla="*/ 770511 w 324"/>
                  <a:gd name="T43" fmla="*/ 547871 h 347"/>
                  <a:gd name="T44" fmla="*/ 595048 w 324"/>
                  <a:gd name="T45" fmla="*/ 50965 h 3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4" h="347">
                    <a:moveTo>
                      <a:pt x="234" y="20"/>
                    </a:moveTo>
                    <a:cubicBezTo>
                      <a:pt x="204" y="0"/>
                      <a:pt x="204" y="0"/>
                      <a:pt x="204" y="0"/>
                    </a:cubicBezTo>
                    <a:cubicBezTo>
                      <a:pt x="264" y="41"/>
                      <a:pt x="294" y="119"/>
                      <a:pt x="273" y="195"/>
                    </a:cubicBezTo>
                    <a:cubicBezTo>
                      <a:pt x="260" y="238"/>
                      <a:pt x="233" y="274"/>
                      <a:pt x="198" y="297"/>
                    </a:cubicBezTo>
                    <a:cubicBezTo>
                      <a:pt x="188" y="303"/>
                      <a:pt x="178" y="309"/>
                      <a:pt x="167" y="313"/>
                    </a:cubicBezTo>
                    <a:cubicBezTo>
                      <a:pt x="158" y="317"/>
                      <a:pt x="149" y="320"/>
                      <a:pt x="139" y="322"/>
                    </a:cubicBezTo>
                    <a:cubicBezTo>
                      <a:pt x="130" y="324"/>
                      <a:pt x="120" y="326"/>
                      <a:pt x="110" y="326"/>
                    </a:cubicBezTo>
                    <a:cubicBezTo>
                      <a:pt x="106" y="327"/>
                      <a:pt x="101" y="327"/>
                      <a:pt x="97" y="327"/>
                    </a:cubicBezTo>
                    <a:cubicBezTo>
                      <a:pt x="90" y="327"/>
                      <a:pt x="84" y="326"/>
                      <a:pt x="78" y="325"/>
                    </a:cubicBezTo>
                    <a:cubicBezTo>
                      <a:pt x="70" y="324"/>
                      <a:pt x="61" y="323"/>
                      <a:pt x="53" y="320"/>
                    </a:cubicBezTo>
                    <a:cubicBezTo>
                      <a:pt x="44" y="318"/>
                      <a:pt x="36" y="315"/>
                      <a:pt x="29" y="312"/>
                    </a:cubicBezTo>
                    <a:cubicBezTo>
                      <a:pt x="19" y="308"/>
                      <a:pt x="9" y="302"/>
                      <a:pt x="0" y="296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39" y="323"/>
                      <a:pt x="49" y="328"/>
                      <a:pt x="59" y="333"/>
                    </a:cubicBezTo>
                    <a:cubicBezTo>
                      <a:pt x="67" y="336"/>
                      <a:pt x="74" y="339"/>
                      <a:pt x="83" y="341"/>
                    </a:cubicBezTo>
                    <a:cubicBezTo>
                      <a:pt x="91" y="343"/>
                      <a:pt x="100" y="345"/>
                      <a:pt x="108" y="346"/>
                    </a:cubicBezTo>
                    <a:cubicBezTo>
                      <a:pt x="114" y="347"/>
                      <a:pt x="121" y="347"/>
                      <a:pt x="127" y="347"/>
                    </a:cubicBezTo>
                    <a:cubicBezTo>
                      <a:pt x="131" y="347"/>
                      <a:pt x="136" y="347"/>
                      <a:pt x="140" y="347"/>
                    </a:cubicBezTo>
                    <a:cubicBezTo>
                      <a:pt x="150" y="346"/>
                      <a:pt x="160" y="345"/>
                      <a:pt x="169" y="343"/>
                    </a:cubicBezTo>
                    <a:cubicBezTo>
                      <a:pt x="179" y="341"/>
                      <a:pt x="188" y="338"/>
                      <a:pt x="198" y="334"/>
                    </a:cubicBezTo>
                    <a:cubicBezTo>
                      <a:pt x="208" y="329"/>
                      <a:pt x="218" y="324"/>
                      <a:pt x="228" y="318"/>
                    </a:cubicBezTo>
                    <a:cubicBezTo>
                      <a:pt x="263" y="294"/>
                      <a:pt x="290" y="259"/>
                      <a:pt x="303" y="215"/>
                    </a:cubicBezTo>
                    <a:cubicBezTo>
                      <a:pt x="324" y="140"/>
                      <a:pt x="294" y="62"/>
                      <a:pt x="23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37"/>
              <p:cNvSpPr/>
              <p:nvPr/>
            </p:nvSpPr>
            <p:spPr bwMode="auto">
              <a:xfrm>
                <a:off x="6727825" y="2471738"/>
                <a:ext cx="93663" cy="65088"/>
              </a:xfrm>
              <a:custGeom>
                <a:avLst/>
                <a:gdLst>
                  <a:gd name="T0" fmla="*/ 75943 w 37"/>
                  <a:gd name="T1" fmla="*/ 52571 h 26"/>
                  <a:gd name="T2" fmla="*/ 0 w 37"/>
                  <a:gd name="T3" fmla="*/ 0 h 26"/>
                  <a:gd name="T4" fmla="*/ 17720 w 37"/>
                  <a:gd name="T5" fmla="*/ 12517 h 26"/>
                  <a:gd name="T6" fmla="*/ 93663 w 37"/>
                  <a:gd name="T7" fmla="*/ 65088 h 26"/>
                  <a:gd name="T8" fmla="*/ 75943 w 37"/>
                  <a:gd name="T9" fmla="*/ 52571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26">
                    <a:moveTo>
                      <a:pt x="3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5" y="3"/>
                      <a:pt x="7" y="5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5" y="24"/>
                      <a:pt x="32" y="22"/>
                      <a:pt x="3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38"/>
              <p:cNvSpPr/>
              <p:nvPr/>
            </p:nvSpPr>
            <p:spPr bwMode="auto">
              <a:xfrm>
                <a:off x="6521450" y="2471738"/>
                <a:ext cx="282575" cy="185738"/>
              </a:xfrm>
              <a:custGeom>
                <a:avLst/>
                <a:gdLst>
                  <a:gd name="T0" fmla="*/ 76200 w 178"/>
                  <a:gd name="T1" fmla="*/ 185738 h 117"/>
                  <a:gd name="T2" fmla="*/ 0 w 178"/>
                  <a:gd name="T3" fmla="*/ 134938 h 117"/>
                  <a:gd name="T4" fmla="*/ 206375 w 178"/>
                  <a:gd name="T5" fmla="*/ 0 h 117"/>
                  <a:gd name="T6" fmla="*/ 282575 w 178"/>
                  <a:gd name="T7" fmla="*/ 52388 h 117"/>
                  <a:gd name="T8" fmla="*/ 76200 w 178"/>
                  <a:gd name="T9" fmla="*/ 185738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" h="117">
                    <a:moveTo>
                      <a:pt x="48" y="117"/>
                    </a:moveTo>
                    <a:lnTo>
                      <a:pt x="0" y="85"/>
                    </a:lnTo>
                    <a:lnTo>
                      <a:pt x="130" y="0"/>
                    </a:lnTo>
                    <a:lnTo>
                      <a:pt x="178" y="33"/>
                    </a:lnTo>
                    <a:lnTo>
                      <a:pt x="48" y="1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39"/>
              <p:cNvSpPr/>
              <p:nvPr/>
            </p:nvSpPr>
            <p:spPr bwMode="auto">
              <a:xfrm>
                <a:off x="5576888" y="3708401"/>
                <a:ext cx="153988" cy="288925"/>
              </a:xfrm>
              <a:custGeom>
                <a:avLst/>
                <a:gdLst>
                  <a:gd name="T0" fmla="*/ 76200 w 97"/>
                  <a:gd name="T1" fmla="*/ 288925 h 182"/>
                  <a:gd name="T2" fmla="*/ 0 w 97"/>
                  <a:gd name="T3" fmla="*/ 234950 h 182"/>
                  <a:gd name="T4" fmla="*/ 77788 w 97"/>
                  <a:gd name="T5" fmla="*/ 0 h 182"/>
                  <a:gd name="T6" fmla="*/ 153988 w 97"/>
                  <a:gd name="T7" fmla="*/ 53975 h 182"/>
                  <a:gd name="T8" fmla="*/ 76200 w 97"/>
                  <a:gd name="T9" fmla="*/ 28892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82">
                    <a:moveTo>
                      <a:pt x="48" y="182"/>
                    </a:moveTo>
                    <a:lnTo>
                      <a:pt x="0" y="148"/>
                    </a:lnTo>
                    <a:lnTo>
                      <a:pt x="49" y="0"/>
                    </a:lnTo>
                    <a:lnTo>
                      <a:pt x="97" y="34"/>
                    </a:lnTo>
                    <a:lnTo>
                      <a:pt x="48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40"/>
              <p:cNvSpPr/>
              <p:nvPr/>
            </p:nvSpPr>
            <p:spPr bwMode="auto">
              <a:xfrm>
                <a:off x="6319838" y="2557463"/>
                <a:ext cx="300038" cy="112713"/>
              </a:xfrm>
              <a:custGeom>
                <a:avLst/>
                <a:gdLst>
                  <a:gd name="T0" fmla="*/ 223757 w 118"/>
                  <a:gd name="T1" fmla="*/ 61480 h 44"/>
                  <a:gd name="T2" fmla="*/ 208501 w 118"/>
                  <a:gd name="T3" fmla="*/ 53795 h 44"/>
                  <a:gd name="T4" fmla="*/ 114421 w 118"/>
                  <a:gd name="T5" fmla="*/ 20493 h 44"/>
                  <a:gd name="T6" fmla="*/ 12713 w 118"/>
                  <a:gd name="T7" fmla="*/ 0 h 44"/>
                  <a:gd name="T8" fmla="*/ 0 w 118"/>
                  <a:gd name="T9" fmla="*/ 0 h 44"/>
                  <a:gd name="T10" fmla="*/ 76281 w 118"/>
                  <a:gd name="T11" fmla="*/ 51233 h 44"/>
                  <a:gd name="T12" fmla="*/ 88994 w 118"/>
                  <a:gd name="T13" fmla="*/ 53795 h 44"/>
                  <a:gd name="T14" fmla="*/ 190702 w 118"/>
                  <a:gd name="T15" fmla="*/ 74288 h 44"/>
                  <a:gd name="T16" fmla="*/ 284782 w 118"/>
                  <a:gd name="T17" fmla="*/ 107590 h 44"/>
                  <a:gd name="T18" fmla="*/ 300038 w 118"/>
                  <a:gd name="T19" fmla="*/ 112713 h 44"/>
                  <a:gd name="T20" fmla="*/ 223757 w 118"/>
                  <a:gd name="T21" fmla="*/ 61480 h 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8" h="44">
                    <a:moveTo>
                      <a:pt x="88" y="24"/>
                    </a:moveTo>
                    <a:cubicBezTo>
                      <a:pt x="86" y="23"/>
                      <a:pt x="84" y="22"/>
                      <a:pt x="82" y="21"/>
                    </a:cubicBezTo>
                    <a:cubicBezTo>
                      <a:pt x="70" y="16"/>
                      <a:pt x="58" y="11"/>
                      <a:pt x="45" y="8"/>
                    </a:cubicBezTo>
                    <a:cubicBezTo>
                      <a:pt x="32" y="4"/>
                      <a:pt x="18" y="2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2" y="20"/>
                      <a:pt x="34" y="21"/>
                      <a:pt x="35" y="21"/>
                    </a:cubicBezTo>
                    <a:cubicBezTo>
                      <a:pt x="48" y="22"/>
                      <a:pt x="62" y="25"/>
                      <a:pt x="75" y="29"/>
                    </a:cubicBezTo>
                    <a:cubicBezTo>
                      <a:pt x="88" y="32"/>
                      <a:pt x="100" y="36"/>
                      <a:pt x="112" y="42"/>
                    </a:cubicBezTo>
                    <a:cubicBezTo>
                      <a:pt x="114" y="42"/>
                      <a:pt x="116" y="43"/>
                      <a:pt x="118" y="44"/>
                    </a:cubicBezTo>
                    <a:lnTo>
                      <a:pt x="88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41"/>
              <p:cNvSpPr/>
              <p:nvPr/>
            </p:nvSpPr>
            <p:spPr bwMode="auto">
              <a:xfrm>
                <a:off x="5772150" y="2586038"/>
                <a:ext cx="277813" cy="168275"/>
              </a:xfrm>
              <a:custGeom>
                <a:avLst/>
                <a:gdLst>
                  <a:gd name="T0" fmla="*/ 76462 w 109"/>
                  <a:gd name="T1" fmla="*/ 168275 h 66"/>
                  <a:gd name="T2" fmla="*/ 0 w 109"/>
                  <a:gd name="T3" fmla="*/ 114733 h 66"/>
                  <a:gd name="T4" fmla="*/ 201351 w 109"/>
                  <a:gd name="T5" fmla="*/ 0 h 66"/>
                  <a:gd name="T6" fmla="*/ 277813 w 109"/>
                  <a:gd name="T7" fmla="*/ 53542 h 66"/>
                  <a:gd name="T8" fmla="*/ 76462 w 109"/>
                  <a:gd name="T9" fmla="*/ 168275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66">
                    <a:moveTo>
                      <a:pt x="30" y="66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24" y="26"/>
                      <a:pt x="51" y="11"/>
                      <a:pt x="79" y="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81" y="31"/>
                      <a:pt x="54" y="47"/>
                      <a:pt x="30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42"/>
              <p:cNvSpPr/>
              <p:nvPr/>
            </p:nvSpPr>
            <p:spPr bwMode="auto">
              <a:xfrm>
                <a:off x="5772150" y="2586038"/>
                <a:ext cx="277813" cy="168275"/>
              </a:xfrm>
              <a:custGeom>
                <a:avLst/>
                <a:gdLst>
                  <a:gd name="T0" fmla="*/ 201351 w 109"/>
                  <a:gd name="T1" fmla="*/ 0 h 66"/>
                  <a:gd name="T2" fmla="*/ 178412 w 109"/>
                  <a:gd name="T3" fmla="*/ 7649 h 66"/>
                  <a:gd name="T4" fmla="*/ 56072 w 109"/>
                  <a:gd name="T5" fmla="*/ 73939 h 66"/>
                  <a:gd name="T6" fmla="*/ 0 w 109"/>
                  <a:gd name="T7" fmla="*/ 114733 h 66"/>
                  <a:gd name="T8" fmla="*/ 76462 w 109"/>
                  <a:gd name="T9" fmla="*/ 168275 h 66"/>
                  <a:gd name="T10" fmla="*/ 135083 w 109"/>
                  <a:gd name="T11" fmla="*/ 124931 h 66"/>
                  <a:gd name="T12" fmla="*/ 254874 w 109"/>
                  <a:gd name="T13" fmla="*/ 61191 h 66"/>
                  <a:gd name="T14" fmla="*/ 277813 w 109"/>
                  <a:gd name="T15" fmla="*/ 53542 h 66"/>
                  <a:gd name="T16" fmla="*/ 201351 w 109"/>
                  <a:gd name="T17" fmla="*/ 0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9" h="66">
                    <a:moveTo>
                      <a:pt x="79" y="0"/>
                    </a:moveTo>
                    <a:cubicBezTo>
                      <a:pt x="76" y="1"/>
                      <a:pt x="73" y="2"/>
                      <a:pt x="70" y="3"/>
                    </a:cubicBezTo>
                    <a:cubicBezTo>
                      <a:pt x="54" y="10"/>
                      <a:pt x="38" y="19"/>
                      <a:pt x="22" y="29"/>
                    </a:cubicBezTo>
                    <a:cubicBezTo>
                      <a:pt x="15" y="34"/>
                      <a:pt x="7" y="39"/>
                      <a:pt x="0" y="45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7" y="60"/>
                      <a:pt x="45" y="55"/>
                      <a:pt x="53" y="49"/>
                    </a:cubicBezTo>
                    <a:cubicBezTo>
                      <a:pt x="68" y="40"/>
                      <a:pt x="84" y="31"/>
                      <a:pt x="100" y="24"/>
                    </a:cubicBezTo>
                    <a:cubicBezTo>
                      <a:pt x="103" y="23"/>
                      <a:pt x="106" y="22"/>
                      <a:pt x="109" y="21"/>
                    </a:cubicBezTo>
                    <a:lnTo>
                      <a:pt x="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43"/>
              <p:cNvSpPr/>
              <p:nvPr/>
            </p:nvSpPr>
            <p:spPr bwMode="auto">
              <a:xfrm>
                <a:off x="5286375" y="3184526"/>
                <a:ext cx="296863" cy="163513"/>
              </a:xfrm>
              <a:custGeom>
                <a:avLst/>
                <a:gdLst>
                  <a:gd name="T0" fmla="*/ 76200 w 187"/>
                  <a:gd name="T1" fmla="*/ 163513 h 103"/>
                  <a:gd name="T2" fmla="*/ 0 w 187"/>
                  <a:gd name="T3" fmla="*/ 109538 h 103"/>
                  <a:gd name="T4" fmla="*/ 219075 w 187"/>
                  <a:gd name="T5" fmla="*/ 0 h 103"/>
                  <a:gd name="T6" fmla="*/ 296863 w 187"/>
                  <a:gd name="T7" fmla="*/ 50800 h 103"/>
                  <a:gd name="T8" fmla="*/ 76200 w 187"/>
                  <a:gd name="T9" fmla="*/ 16351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103">
                    <a:moveTo>
                      <a:pt x="48" y="103"/>
                    </a:moveTo>
                    <a:lnTo>
                      <a:pt x="0" y="69"/>
                    </a:lnTo>
                    <a:lnTo>
                      <a:pt x="138" y="0"/>
                    </a:lnTo>
                    <a:lnTo>
                      <a:pt x="187" y="32"/>
                    </a:lnTo>
                    <a:lnTo>
                      <a:pt x="48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44"/>
              <p:cNvSpPr/>
              <p:nvPr/>
            </p:nvSpPr>
            <p:spPr bwMode="auto">
              <a:xfrm>
                <a:off x="5540375" y="2624138"/>
                <a:ext cx="307975" cy="130175"/>
              </a:xfrm>
              <a:custGeom>
                <a:avLst/>
                <a:gdLst>
                  <a:gd name="T0" fmla="*/ 76200 w 194"/>
                  <a:gd name="T1" fmla="*/ 53975 h 82"/>
                  <a:gd name="T2" fmla="*/ 0 w 194"/>
                  <a:gd name="T3" fmla="*/ 0 h 82"/>
                  <a:gd name="T4" fmla="*/ 231775 w 194"/>
                  <a:gd name="T5" fmla="*/ 76200 h 82"/>
                  <a:gd name="T6" fmla="*/ 307975 w 194"/>
                  <a:gd name="T7" fmla="*/ 130175 h 82"/>
                  <a:gd name="T8" fmla="*/ 76200 w 194"/>
                  <a:gd name="T9" fmla="*/ 53975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82">
                    <a:moveTo>
                      <a:pt x="48" y="34"/>
                    </a:moveTo>
                    <a:lnTo>
                      <a:pt x="0" y="0"/>
                    </a:lnTo>
                    <a:lnTo>
                      <a:pt x="146" y="48"/>
                    </a:lnTo>
                    <a:lnTo>
                      <a:pt x="194" y="82"/>
                    </a:lnTo>
                    <a:lnTo>
                      <a:pt x="4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45"/>
              <p:cNvSpPr/>
              <p:nvPr/>
            </p:nvSpPr>
            <p:spPr bwMode="auto">
              <a:xfrm>
                <a:off x="5441950" y="2751138"/>
                <a:ext cx="206375" cy="260350"/>
              </a:xfrm>
              <a:custGeom>
                <a:avLst/>
                <a:gdLst>
                  <a:gd name="T0" fmla="*/ 206375 w 130"/>
                  <a:gd name="T1" fmla="*/ 260350 h 164"/>
                  <a:gd name="T2" fmla="*/ 127000 w 130"/>
                  <a:gd name="T3" fmla="*/ 209550 h 164"/>
                  <a:gd name="T4" fmla="*/ 0 w 130"/>
                  <a:gd name="T5" fmla="*/ 0 h 164"/>
                  <a:gd name="T6" fmla="*/ 76200 w 130"/>
                  <a:gd name="T7" fmla="*/ 53975 h 164"/>
                  <a:gd name="T8" fmla="*/ 206375 w 130"/>
                  <a:gd name="T9" fmla="*/ 260350 h 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0" h="164">
                    <a:moveTo>
                      <a:pt x="130" y="164"/>
                    </a:moveTo>
                    <a:lnTo>
                      <a:pt x="80" y="132"/>
                    </a:lnTo>
                    <a:lnTo>
                      <a:pt x="0" y="0"/>
                    </a:lnTo>
                    <a:lnTo>
                      <a:pt x="48" y="34"/>
                    </a:lnTo>
                    <a:lnTo>
                      <a:pt x="130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4603" name="TextBox 108"/>
            <p:cNvSpPr txBox="1">
              <a:spLocks noChangeArrowheads="1"/>
            </p:cNvSpPr>
            <p:nvPr/>
          </p:nvSpPr>
          <p:spPr bwMode="auto">
            <a:xfrm>
              <a:off x="6275833" y="3445354"/>
              <a:ext cx="6667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074988"/>
            <a:ext cx="26924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4550" y="3719513"/>
            <a:ext cx="188277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矩形 92"/>
          <p:cNvSpPr>
            <a:spLocks noChangeArrowheads="1"/>
          </p:cNvSpPr>
          <p:nvPr/>
        </p:nvSpPr>
        <p:spPr bwMode="auto">
          <a:xfrm>
            <a:off x="5435600" y="1082675"/>
            <a:ext cx="34242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3" name="组合 3"/>
          <p:cNvGrpSpPr/>
          <p:nvPr/>
        </p:nvGrpSpPr>
        <p:grpSpPr bwMode="auto">
          <a:xfrm>
            <a:off x="5543550" y="622300"/>
            <a:ext cx="3186113" cy="454025"/>
            <a:chOff x="5544112" y="622603"/>
            <a:chExt cx="3185244" cy="453299"/>
          </a:xfrm>
        </p:grpSpPr>
        <p:grpSp>
          <p:nvGrpSpPr>
            <p:cNvPr id="24595" name="组合 93"/>
            <p:cNvGrpSpPr/>
            <p:nvPr/>
          </p:nvGrpSpPr>
          <p:grpSpPr bwMode="auto">
            <a:xfrm>
              <a:off x="5544112" y="622603"/>
              <a:ext cx="2545047" cy="338554"/>
              <a:chOff x="-1684304" y="3680447"/>
              <a:chExt cx="2545047" cy="338554"/>
            </a:xfrm>
          </p:grpSpPr>
          <p:sp>
            <p:nvSpPr>
              <p:cNvPr id="24597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十字箭头 95"/>
              <p:cNvSpPr/>
              <p:nvPr/>
            </p:nvSpPr>
            <p:spPr>
              <a:xfrm>
                <a:off x="-1684304" y="3758111"/>
                <a:ext cx="169817" cy="169590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99" name="矩形 9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>
                <a:off x="-535267" y="3739091"/>
                <a:ext cx="0" cy="209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连接符 98"/>
            <p:cNvCxnSpPr/>
            <p:nvPr/>
          </p:nvCxnSpPr>
          <p:spPr>
            <a:xfrm>
              <a:off x="5591724" y="1075902"/>
              <a:ext cx="31376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84" name="组合 99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101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586" name="TextBox 101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87" name="组合 102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588" name="矩形 103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9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8"/>
          <p:cNvGrpSpPr/>
          <p:nvPr/>
        </p:nvGrpSpPr>
        <p:grpSpPr bwMode="auto">
          <a:xfrm>
            <a:off x="3797300" y="842963"/>
            <a:ext cx="1066800" cy="1073150"/>
            <a:chOff x="3797115" y="932357"/>
            <a:chExt cx="1067426" cy="1071837"/>
          </a:xfrm>
        </p:grpSpPr>
        <p:sp>
          <p:nvSpPr>
            <p:cNvPr id="8" name="Oval 2"/>
            <p:cNvSpPr>
              <a:spLocks noChangeAspect="1" noChangeArrowheads="1"/>
            </p:cNvSpPr>
            <p:nvPr/>
          </p:nvSpPr>
          <p:spPr bwMode="auto">
            <a:xfrm>
              <a:off x="3797115" y="932357"/>
              <a:ext cx="1067426" cy="1071837"/>
            </a:xfrm>
            <a:prstGeom prst="ellipse">
              <a:avLst/>
            </a:prstGeom>
            <a:solidFill>
              <a:srgbClr val="C05B08"/>
            </a:solidFill>
            <a:ln w="25400"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46"/>
            <p:cNvSpPr txBox="1">
              <a:spLocks noChangeArrowheads="1"/>
            </p:cNvSpPr>
            <p:nvPr/>
          </p:nvSpPr>
          <p:spPr bwMode="auto">
            <a:xfrm>
              <a:off x="3870054" y="1044420"/>
              <a:ext cx="944588" cy="830997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contourClr>
                  <a:schemeClr val="tx1"/>
                </a:contourClr>
              </a:sp3d>
            </a:bodyPr>
            <a:lstStyle/>
            <a:p>
              <a:pPr algn="ctr" defTabSz="9334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n w="0">
                    <a:noFill/>
                  </a:ln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400" b="1" dirty="0">
                <a:ln w="0">
                  <a:noFill/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03" name="TextBox 146"/>
          <p:cNvSpPr txBox="1">
            <a:spLocks noChangeArrowheads="1"/>
          </p:cNvSpPr>
          <p:nvPr/>
        </p:nvSpPr>
        <p:spPr bwMode="auto">
          <a:xfrm>
            <a:off x="1227138" y="3660775"/>
            <a:ext cx="1552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TextBox 146"/>
          <p:cNvSpPr txBox="1">
            <a:spLocks noChangeArrowheads="1"/>
          </p:cNvSpPr>
          <p:nvPr/>
        </p:nvSpPr>
        <p:spPr bwMode="auto">
          <a:xfrm>
            <a:off x="3473450" y="3671888"/>
            <a:ext cx="15525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TextBox 146"/>
          <p:cNvSpPr txBox="1">
            <a:spLocks noChangeArrowheads="1"/>
          </p:cNvSpPr>
          <p:nvPr/>
        </p:nvSpPr>
        <p:spPr bwMode="auto">
          <a:xfrm>
            <a:off x="6075363" y="3671888"/>
            <a:ext cx="15525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60" y="1978895"/>
            <a:ext cx="3678081" cy="1623996"/>
            <a:chOff x="611560" y="2067694"/>
            <a:chExt cx="3678081" cy="16239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24"/>
            <p:cNvSpPr/>
            <p:nvPr/>
          </p:nvSpPr>
          <p:spPr bwMode="auto">
            <a:xfrm>
              <a:off x="611560" y="2067694"/>
              <a:ext cx="3678081" cy="1623996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301" y="161"/>
                </a:cxn>
                <a:cxn ang="0">
                  <a:pos x="382" y="128"/>
                </a:cxn>
                <a:cxn ang="0">
                  <a:pos x="442" y="40"/>
                </a:cxn>
                <a:cxn ang="0">
                  <a:pos x="447" y="6"/>
                </a:cxn>
                <a:cxn ang="0">
                  <a:pos x="458" y="0"/>
                </a:cxn>
                <a:cxn ang="0">
                  <a:pos x="452" y="51"/>
                </a:cxn>
                <a:cxn ang="0">
                  <a:pos x="431" y="116"/>
                </a:cxn>
                <a:cxn ang="0">
                  <a:pos x="384" y="165"/>
                </a:cxn>
                <a:cxn ang="0">
                  <a:pos x="276" y="250"/>
                </a:cxn>
                <a:cxn ang="0">
                  <a:pos x="0" y="250"/>
                </a:cxn>
              </a:cxnLst>
              <a:rect l="0" t="0" r="r" b="b"/>
              <a:pathLst>
                <a:path w="458" h="250">
                  <a:moveTo>
                    <a:pt x="0" y="250"/>
                  </a:moveTo>
                  <a:cubicBezTo>
                    <a:pt x="100" y="224"/>
                    <a:pt x="205" y="194"/>
                    <a:pt x="301" y="161"/>
                  </a:cubicBezTo>
                  <a:cubicBezTo>
                    <a:pt x="335" y="148"/>
                    <a:pt x="361" y="138"/>
                    <a:pt x="382" y="128"/>
                  </a:cubicBezTo>
                  <a:cubicBezTo>
                    <a:pt x="425" y="106"/>
                    <a:pt x="431" y="84"/>
                    <a:pt x="442" y="40"/>
                  </a:cubicBezTo>
                  <a:cubicBezTo>
                    <a:pt x="444" y="28"/>
                    <a:pt x="446" y="16"/>
                    <a:pt x="447" y="6"/>
                  </a:cubicBezTo>
                  <a:lnTo>
                    <a:pt x="458" y="0"/>
                  </a:lnTo>
                  <a:cubicBezTo>
                    <a:pt x="456" y="21"/>
                    <a:pt x="455" y="34"/>
                    <a:pt x="452" y="51"/>
                  </a:cubicBezTo>
                  <a:cubicBezTo>
                    <a:pt x="448" y="76"/>
                    <a:pt x="443" y="98"/>
                    <a:pt x="431" y="116"/>
                  </a:cubicBezTo>
                  <a:cubicBezTo>
                    <a:pt x="422" y="130"/>
                    <a:pt x="406" y="146"/>
                    <a:pt x="384" y="165"/>
                  </a:cubicBezTo>
                  <a:cubicBezTo>
                    <a:pt x="348" y="195"/>
                    <a:pt x="312" y="223"/>
                    <a:pt x="276" y="250"/>
                  </a:cubicBezTo>
                  <a:lnTo>
                    <a:pt x="0" y="25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 rot="4500000">
              <a:off x="2409513" y="2743822"/>
              <a:ext cx="399370" cy="138499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8351" y="1978895"/>
            <a:ext cx="2224323" cy="1659882"/>
            <a:chOff x="3238351" y="2067694"/>
            <a:chExt cx="2224323" cy="16598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28"/>
            <p:cNvSpPr/>
            <p:nvPr/>
          </p:nvSpPr>
          <p:spPr bwMode="auto">
            <a:xfrm>
              <a:off x="3238351" y="2067694"/>
              <a:ext cx="2224323" cy="1623996"/>
            </a:xfrm>
            <a:custGeom>
              <a:avLst/>
              <a:gdLst/>
              <a:ahLst/>
              <a:cxnLst>
                <a:cxn ang="0">
                  <a:pos x="142" y="51"/>
                </a:cxn>
                <a:cxn ang="0">
                  <a:pos x="140" y="0"/>
                </a:cxn>
                <a:cxn ang="0">
                  <a:pos x="133" y="0"/>
                </a:cxn>
                <a:cxn ang="0">
                  <a:pos x="131" y="51"/>
                </a:cxn>
                <a:cxn ang="0">
                  <a:pos x="93" y="158"/>
                </a:cxn>
                <a:cxn ang="0">
                  <a:pos x="0" y="250"/>
                </a:cxn>
                <a:cxn ang="0">
                  <a:pos x="277" y="250"/>
                </a:cxn>
                <a:cxn ang="0">
                  <a:pos x="180" y="158"/>
                </a:cxn>
                <a:cxn ang="0">
                  <a:pos x="142" y="51"/>
                </a:cxn>
              </a:cxnLst>
              <a:rect l="0" t="0" r="r" b="b"/>
              <a:pathLst>
                <a:path w="277" h="250">
                  <a:moveTo>
                    <a:pt x="142" y="51"/>
                  </a:moveTo>
                  <a:cubicBezTo>
                    <a:pt x="140" y="31"/>
                    <a:pt x="140" y="16"/>
                    <a:pt x="140" y="0"/>
                  </a:cubicBezTo>
                  <a:lnTo>
                    <a:pt x="133" y="0"/>
                  </a:lnTo>
                  <a:cubicBezTo>
                    <a:pt x="133" y="17"/>
                    <a:pt x="132" y="38"/>
                    <a:pt x="131" y="51"/>
                  </a:cubicBezTo>
                  <a:cubicBezTo>
                    <a:pt x="129" y="82"/>
                    <a:pt x="120" y="125"/>
                    <a:pt x="93" y="158"/>
                  </a:cubicBezTo>
                  <a:cubicBezTo>
                    <a:pt x="63" y="193"/>
                    <a:pt x="33" y="219"/>
                    <a:pt x="0" y="250"/>
                  </a:cubicBezTo>
                  <a:lnTo>
                    <a:pt x="277" y="250"/>
                  </a:lnTo>
                  <a:cubicBezTo>
                    <a:pt x="258" y="236"/>
                    <a:pt x="220" y="204"/>
                    <a:pt x="180" y="158"/>
                  </a:cubicBezTo>
                  <a:cubicBezTo>
                    <a:pt x="156" y="131"/>
                    <a:pt x="143" y="93"/>
                    <a:pt x="142" y="51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4044338" y="2988912"/>
              <a:ext cx="585973" cy="73866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78442" y="1978895"/>
            <a:ext cx="3669487" cy="1623996"/>
            <a:chOff x="4378442" y="2067694"/>
            <a:chExt cx="3669487" cy="16239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Freeform 26"/>
            <p:cNvSpPr/>
            <p:nvPr/>
          </p:nvSpPr>
          <p:spPr bwMode="auto">
            <a:xfrm>
              <a:off x="4378442" y="2067694"/>
              <a:ext cx="3669487" cy="1623996"/>
            </a:xfrm>
            <a:custGeom>
              <a:avLst/>
              <a:gdLst/>
              <a:ahLst/>
              <a:cxnLst>
                <a:cxn ang="0">
                  <a:pos x="457" y="250"/>
                </a:cxn>
                <a:cxn ang="0">
                  <a:pos x="156" y="161"/>
                </a:cxn>
                <a:cxn ang="0">
                  <a:pos x="16" y="39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6" y="51"/>
                </a:cxn>
                <a:cxn ang="0">
                  <a:pos x="73" y="164"/>
                </a:cxn>
                <a:cxn ang="0">
                  <a:pos x="182" y="250"/>
                </a:cxn>
                <a:cxn ang="0">
                  <a:pos x="457" y="250"/>
                </a:cxn>
              </a:cxnLst>
              <a:rect l="0" t="0" r="r" b="b"/>
              <a:pathLst>
                <a:path w="457" h="250">
                  <a:moveTo>
                    <a:pt x="457" y="250"/>
                  </a:moveTo>
                  <a:cubicBezTo>
                    <a:pt x="357" y="224"/>
                    <a:pt x="254" y="194"/>
                    <a:pt x="156" y="161"/>
                  </a:cubicBezTo>
                  <a:cubicBezTo>
                    <a:pt x="57" y="123"/>
                    <a:pt x="31" y="115"/>
                    <a:pt x="16" y="39"/>
                  </a:cubicBezTo>
                  <a:cubicBezTo>
                    <a:pt x="14" y="30"/>
                    <a:pt x="12" y="15"/>
                    <a:pt x="11" y="5"/>
                  </a:cubicBezTo>
                  <a:lnTo>
                    <a:pt x="0" y="0"/>
                  </a:lnTo>
                  <a:cubicBezTo>
                    <a:pt x="1" y="17"/>
                    <a:pt x="3" y="30"/>
                    <a:pt x="6" y="51"/>
                  </a:cubicBezTo>
                  <a:cubicBezTo>
                    <a:pt x="12" y="95"/>
                    <a:pt x="19" y="118"/>
                    <a:pt x="73" y="164"/>
                  </a:cubicBezTo>
                  <a:cubicBezTo>
                    <a:pt x="107" y="193"/>
                    <a:pt x="144" y="222"/>
                    <a:pt x="182" y="250"/>
                  </a:cubicBezTo>
                  <a:lnTo>
                    <a:pt x="457" y="25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 rot="17118615">
              <a:off x="5856783" y="2740839"/>
              <a:ext cx="399370" cy="138499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60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1014413"/>
            <a:ext cx="1652587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44"/>
          <p:cNvSpPr>
            <a:spLocks noChangeArrowheads="1"/>
          </p:cNvSpPr>
          <p:nvPr/>
        </p:nvSpPr>
        <p:spPr bwMode="auto">
          <a:xfrm>
            <a:off x="4984750" y="771525"/>
            <a:ext cx="349250" cy="150813"/>
          </a:xfrm>
          <a:prstGeom prst="rect">
            <a:avLst/>
          </a:pr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27" name="Rectangle 145"/>
          <p:cNvSpPr>
            <a:spLocks noChangeArrowheads="1"/>
          </p:cNvSpPr>
          <p:nvPr/>
        </p:nvSpPr>
        <p:spPr bwMode="auto">
          <a:xfrm>
            <a:off x="6389688" y="771525"/>
            <a:ext cx="342900" cy="1508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6" name="TextBox 257"/>
          <p:cNvSpPr txBox="1"/>
          <p:nvPr/>
        </p:nvSpPr>
        <p:spPr bwMode="auto">
          <a:xfrm>
            <a:off x="2700338" y="700088"/>
            <a:ext cx="101600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7" name="TextBox 272"/>
          <p:cNvSpPr txBox="1"/>
          <p:nvPr/>
        </p:nvSpPr>
        <p:spPr bwMode="auto">
          <a:xfrm>
            <a:off x="4359275" y="700088"/>
            <a:ext cx="61595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图例</a:t>
            </a:r>
            <a:endParaRPr lang="zh-CN" altLang="en-US" sz="1050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8" name="TextBox 273"/>
          <p:cNvSpPr txBox="1"/>
          <p:nvPr/>
        </p:nvSpPr>
        <p:spPr bwMode="auto">
          <a:xfrm>
            <a:off x="5767388" y="700088"/>
            <a:ext cx="615950" cy="2952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图例</a:t>
            </a:r>
            <a:endParaRPr lang="zh-CN" altLang="en-US" sz="1050" spc="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631" name="组合 2"/>
          <p:cNvGrpSpPr/>
          <p:nvPr/>
        </p:nvGrpSpPr>
        <p:grpSpPr bwMode="auto">
          <a:xfrm>
            <a:off x="2689225" y="1231900"/>
            <a:ext cx="5554663" cy="2938463"/>
            <a:chOff x="2616978" y="1505814"/>
            <a:chExt cx="5555422" cy="2938144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3803003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6" name="直接连接符 175"/>
            <p:cNvCxnSpPr/>
            <p:nvPr/>
          </p:nvCxnSpPr>
          <p:spPr>
            <a:xfrm>
              <a:off x="4087204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7" name="直接连接符 176"/>
            <p:cNvCxnSpPr/>
            <p:nvPr/>
          </p:nvCxnSpPr>
          <p:spPr>
            <a:xfrm>
              <a:off x="4657195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8" name="直接连接符 177"/>
            <p:cNvCxnSpPr/>
            <p:nvPr/>
          </p:nvCxnSpPr>
          <p:spPr>
            <a:xfrm>
              <a:off x="494139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79" name="直接连接符 178"/>
            <p:cNvCxnSpPr/>
            <p:nvPr/>
          </p:nvCxnSpPr>
          <p:spPr>
            <a:xfrm>
              <a:off x="5227185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0" name="直接连接符 179"/>
            <p:cNvCxnSpPr/>
            <p:nvPr/>
          </p:nvCxnSpPr>
          <p:spPr>
            <a:xfrm>
              <a:off x="4372993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1" name="直接连接符 180"/>
            <p:cNvCxnSpPr/>
            <p:nvPr/>
          </p:nvCxnSpPr>
          <p:spPr>
            <a:xfrm>
              <a:off x="551138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2" name="直接连接符 181"/>
            <p:cNvCxnSpPr/>
            <p:nvPr/>
          </p:nvCxnSpPr>
          <p:spPr>
            <a:xfrm>
              <a:off x="5795587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3" name="直接连接符 182"/>
            <p:cNvCxnSpPr/>
            <p:nvPr/>
          </p:nvCxnSpPr>
          <p:spPr>
            <a:xfrm>
              <a:off x="6365578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4" name="直接连接符 183"/>
            <p:cNvCxnSpPr/>
            <p:nvPr/>
          </p:nvCxnSpPr>
          <p:spPr>
            <a:xfrm>
              <a:off x="6651367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5" name="直接连接符 184"/>
            <p:cNvCxnSpPr/>
            <p:nvPr/>
          </p:nvCxnSpPr>
          <p:spPr>
            <a:xfrm>
              <a:off x="6935568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6" name="直接连接符 185"/>
            <p:cNvCxnSpPr/>
            <p:nvPr/>
          </p:nvCxnSpPr>
          <p:spPr>
            <a:xfrm>
              <a:off x="6081376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7" name="直接连接符 186"/>
            <p:cNvCxnSpPr/>
            <p:nvPr/>
          </p:nvCxnSpPr>
          <p:spPr>
            <a:xfrm>
              <a:off x="7505559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8" name="直接连接符 187"/>
            <p:cNvCxnSpPr/>
            <p:nvPr/>
          </p:nvCxnSpPr>
          <p:spPr>
            <a:xfrm>
              <a:off x="7789760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9" name="直接连接符 188"/>
            <p:cNvCxnSpPr/>
            <p:nvPr/>
          </p:nvCxnSpPr>
          <p:spPr>
            <a:xfrm>
              <a:off x="8073962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90" name="直接连接符 189"/>
            <p:cNvCxnSpPr/>
            <p:nvPr/>
          </p:nvCxnSpPr>
          <p:spPr>
            <a:xfrm>
              <a:off x="7219770" y="1505814"/>
              <a:ext cx="0" cy="2827031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6649" name="Rectangle 177"/>
            <p:cNvSpPr>
              <a:spLocks noChangeArrowheads="1"/>
            </p:cNvSpPr>
            <p:nvPr/>
          </p:nvSpPr>
          <p:spPr bwMode="auto">
            <a:xfrm>
              <a:off x="3513957" y="3093626"/>
              <a:ext cx="4658443" cy="57103"/>
            </a:xfrm>
            <a:prstGeom prst="rect">
              <a:avLst/>
            </a:pr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50" name="Freeform 191"/>
            <p:cNvSpPr/>
            <p:nvPr/>
          </p:nvSpPr>
          <p:spPr bwMode="auto">
            <a:xfrm>
              <a:off x="4171555" y="1629228"/>
              <a:ext cx="3892168" cy="1488344"/>
            </a:xfrm>
            <a:custGeom>
              <a:avLst/>
              <a:gdLst>
                <a:gd name="T0" fmla="*/ 2147483646 w 2113"/>
                <a:gd name="T1" fmla="*/ 2147483646 h 808"/>
                <a:gd name="T2" fmla="*/ 2147483646 w 2113"/>
                <a:gd name="T3" fmla="*/ 2147483646 h 808"/>
                <a:gd name="T4" fmla="*/ 2147483646 w 2113"/>
                <a:gd name="T5" fmla="*/ 2147483646 h 808"/>
                <a:gd name="T6" fmla="*/ 2147483646 w 2113"/>
                <a:gd name="T7" fmla="*/ 2147483646 h 808"/>
                <a:gd name="T8" fmla="*/ 2147483646 w 2113"/>
                <a:gd name="T9" fmla="*/ 2147483646 h 808"/>
                <a:gd name="T10" fmla="*/ 2147483646 w 2113"/>
                <a:gd name="T11" fmla="*/ 2147483646 h 808"/>
                <a:gd name="T12" fmla="*/ 2147483646 w 2113"/>
                <a:gd name="T13" fmla="*/ 2147483646 h 808"/>
                <a:gd name="T14" fmla="*/ 2147483646 w 2113"/>
                <a:gd name="T15" fmla="*/ 2147483646 h 808"/>
                <a:gd name="T16" fmla="*/ 2147483646 w 2113"/>
                <a:gd name="T17" fmla="*/ 2147483646 h 808"/>
                <a:gd name="T18" fmla="*/ 2147483646 w 2113"/>
                <a:gd name="T19" fmla="*/ 2147483646 h 808"/>
                <a:gd name="T20" fmla="*/ 2147483646 w 2113"/>
                <a:gd name="T21" fmla="*/ 0 h 808"/>
                <a:gd name="T22" fmla="*/ 2147483646 w 2113"/>
                <a:gd name="T23" fmla="*/ 2147483646 h 808"/>
                <a:gd name="T24" fmla="*/ 2147483646 w 2113"/>
                <a:gd name="T25" fmla="*/ 2147483646 h 808"/>
                <a:gd name="T26" fmla="*/ 2147483646 w 2113"/>
                <a:gd name="T27" fmla="*/ 2147483646 h 808"/>
                <a:gd name="T28" fmla="*/ 2147483646 w 2113"/>
                <a:gd name="T29" fmla="*/ 2147483646 h 808"/>
                <a:gd name="T30" fmla="*/ 2147483646 w 2113"/>
                <a:gd name="T31" fmla="*/ 2147483646 h 808"/>
                <a:gd name="T32" fmla="*/ 2147483646 w 2113"/>
                <a:gd name="T33" fmla="*/ 2147483646 h 808"/>
                <a:gd name="T34" fmla="*/ 2147483646 w 2113"/>
                <a:gd name="T35" fmla="*/ 2147483646 h 808"/>
                <a:gd name="T36" fmla="*/ 2147483646 w 2113"/>
                <a:gd name="T37" fmla="*/ 2147483646 h 808"/>
                <a:gd name="T38" fmla="*/ 2147483646 w 2113"/>
                <a:gd name="T39" fmla="*/ 2147483646 h 808"/>
                <a:gd name="T40" fmla="*/ 2147483646 w 2113"/>
                <a:gd name="T41" fmla="*/ 2147483646 h 808"/>
                <a:gd name="T42" fmla="*/ 2147483646 w 2113"/>
                <a:gd name="T43" fmla="*/ 2147483646 h 808"/>
                <a:gd name="T44" fmla="*/ 2147483646 w 2113"/>
                <a:gd name="T45" fmla="*/ 2147483646 h 808"/>
                <a:gd name="T46" fmla="*/ 2147483646 w 2113"/>
                <a:gd name="T47" fmla="*/ 2147483646 h 808"/>
                <a:gd name="T48" fmla="*/ 2147483646 w 2113"/>
                <a:gd name="T49" fmla="*/ 2147483646 h 808"/>
                <a:gd name="T50" fmla="*/ 2147483646 w 2113"/>
                <a:gd name="T51" fmla="*/ 2147483646 h 808"/>
                <a:gd name="T52" fmla="*/ 2147483646 w 2113"/>
                <a:gd name="T53" fmla="*/ 2147483646 h 808"/>
                <a:gd name="T54" fmla="*/ 2147483646 w 2113"/>
                <a:gd name="T55" fmla="*/ 2147483646 h 808"/>
                <a:gd name="T56" fmla="*/ 2147483646 w 2113"/>
                <a:gd name="T57" fmla="*/ 2147483646 h 808"/>
                <a:gd name="T58" fmla="*/ 2147483646 w 2113"/>
                <a:gd name="T59" fmla="*/ 2147483646 h 808"/>
                <a:gd name="T60" fmla="*/ 2147483646 w 2113"/>
                <a:gd name="T61" fmla="*/ 2147483646 h 808"/>
                <a:gd name="T62" fmla="*/ 2147483646 w 2113"/>
                <a:gd name="T63" fmla="*/ 2147483646 h 808"/>
                <a:gd name="T64" fmla="*/ 2147483646 w 2113"/>
                <a:gd name="T65" fmla="*/ 2147483646 h 808"/>
                <a:gd name="T66" fmla="*/ 2147483646 w 2113"/>
                <a:gd name="T67" fmla="*/ 2147483646 h 808"/>
                <a:gd name="T68" fmla="*/ 2147483646 w 2113"/>
                <a:gd name="T69" fmla="*/ 2147483646 h 808"/>
                <a:gd name="T70" fmla="*/ 0 w 2113"/>
                <a:gd name="T71" fmla="*/ 2147483646 h 808"/>
                <a:gd name="T72" fmla="*/ 2147483646 w 2113"/>
                <a:gd name="T73" fmla="*/ 2147483646 h 808"/>
                <a:gd name="T74" fmla="*/ 2147483646 w 2113"/>
                <a:gd name="T75" fmla="*/ 2147483646 h 808"/>
                <a:gd name="T76" fmla="*/ 2147483646 w 2113"/>
                <a:gd name="T77" fmla="*/ 2147483646 h 808"/>
                <a:gd name="T78" fmla="*/ 2147483646 w 2113"/>
                <a:gd name="T79" fmla="*/ 2147483646 h 8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13" h="808">
                  <a:moveTo>
                    <a:pt x="2059" y="736"/>
                  </a:moveTo>
                  <a:lnTo>
                    <a:pt x="2032" y="736"/>
                  </a:lnTo>
                  <a:lnTo>
                    <a:pt x="2000" y="714"/>
                  </a:lnTo>
                  <a:lnTo>
                    <a:pt x="1982" y="736"/>
                  </a:lnTo>
                  <a:lnTo>
                    <a:pt x="1968" y="781"/>
                  </a:lnTo>
                  <a:lnTo>
                    <a:pt x="1923" y="587"/>
                  </a:lnTo>
                  <a:lnTo>
                    <a:pt x="1887" y="641"/>
                  </a:lnTo>
                  <a:lnTo>
                    <a:pt x="1878" y="601"/>
                  </a:lnTo>
                  <a:lnTo>
                    <a:pt x="1860" y="650"/>
                  </a:lnTo>
                  <a:lnTo>
                    <a:pt x="1819" y="556"/>
                  </a:lnTo>
                  <a:lnTo>
                    <a:pt x="1783" y="578"/>
                  </a:lnTo>
                  <a:lnTo>
                    <a:pt x="1774" y="447"/>
                  </a:lnTo>
                  <a:lnTo>
                    <a:pt x="1752" y="470"/>
                  </a:lnTo>
                  <a:lnTo>
                    <a:pt x="1720" y="357"/>
                  </a:lnTo>
                  <a:lnTo>
                    <a:pt x="1697" y="393"/>
                  </a:lnTo>
                  <a:lnTo>
                    <a:pt x="1679" y="217"/>
                  </a:lnTo>
                  <a:lnTo>
                    <a:pt x="1661" y="267"/>
                  </a:lnTo>
                  <a:lnTo>
                    <a:pt x="1652" y="217"/>
                  </a:lnTo>
                  <a:lnTo>
                    <a:pt x="1634" y="249"/>
                  </a:lnTo>
                  <a:lnTo>
                    <a:pt x="1625" y="199"/>
                  </a:lnTo>
                  <a:lnTo>
                    <a:pt x="1571" y="194"/>
                  </a:lnTo>
                  <a:lnTo>
                    <a:pt x="1517" y="0"/>
                  </a:lnTo>
                  <a:lnTo>
                    <a:pt x="1472" y="149"/>
                  </a:lnTo>
                  <a:lnTo>
                    <a:pt x="1449" y="82"/>
                  </a:lnTo>
                  <a:lnTo>
                    <a:pt x="1413" y="131"/>
                  </a:lnTo>
                  <a:lnTo>
                    <a:pt x="1363" y="158"/>
                  </a:lnTo>
                  <a:lnTo>
                    <a:pt x="1323" y="14"/>
                  </a:lnTo>
                  <a:lnTo>
                    <a:pt x="1278" y="181"/>
                  </a:lnTo>
                  <a:lnTo>
                    <a:pt x="1260" y="100"/>
                  </a:lnTo>
                  <a:lnTo>
                    <a:pt x="1219" y="194"/>
                  </a:lnTo>
                  <a:lnTo>
                    <a:pt x="1196" y="167"/>
                  </a:lnTo>
                  <a:lnTo>
                    <a:pt x="1147" y="208"/>
                  </a:lnTo>
                  <a:lnTo>
                    <a:pt x="1124" y="289"/>
                  </a:lnTo>
                  <a:lnTo>
                    <a:pt x="1101" y="398"/>
                  </a:lnTo>
                  <a:lnTo>
                    <a:pt x="1065" y="262"/>
                  </a:lnTo>
                  <a:lnTo>
                    <a:pt x="1043" y="398"/>
                  </a:lnTo>
                  <a:lnTo>
                    <a:pt x="1020" y="330"/>
                  </a:lnTo>
                  <a:lnTo>
                    <a:pt x="1002" y="389"/>
                  </a:lnTo>
                  <a:lnTo>
                    <a:pt x="984" y="370"/>
                  </a:lnTo>
                  <a:lnTo>
                    <a:pt x="966" y="416"/>
                  </a:lnTo>
                  <a:lnTo>
                    <a:pt x="948" y="370"/>
                  </a:lnTo>
                  <a:lnTo>
                    <a:pt x="907" y="407"/>
                  </a:lnTo>
                  <a:lnTo>
                    <a:pt x="880" y="393"/>
                  </a:lnTo>
                  <a:lnTo>
                    <a:pt x="862" y="411"/>
                  </a:lnTo>
                  <a:lnTo>
                    <a:pt x="817" y="438"/>
                  </a:lnTo>
                  <a:lnTo>
                    <a:pt x="808" y="506"/>
                  </a:lnTo>
                  <a:lnTo>
                    <a:pt x="754" y="601"/>
                  </a:lnTo>
                  <a:lnTo>
                    <a:pt x="722" y="655"/>
                  </a:lnTo>
                  <a:lnTo>
                    <a:pt x="704" y="587"/>
                  </a:lnTo>
                  <a:lnTo>
                    <a:pt x="645" y="547"/>
                  </a:lnTo>
                  <a:lnTo>
                    <a:pt x="573" y="416"/>
                  </a:lnTo>
                  <a:lnTo>
                    <a:pt x="555" y="370"/>
                  </a:lnTo>
                  <a:lnTo>
                    <a:pt x="515" y="407"/>
                  </a:lnTo>
                  <a:lnTo>
                    <a:pt x="487" y="393"/>
                  </a:lnTo>
                  <a:lnTo>
                    <a:pt x="465" y="411"/>
                  </a:lnTo>
                  <a:lnTo>
                    <a:pt x="424" y="438"/>
                  </a:lnTo>
                  <a:lnTo>
                    <a:pt x="411" y="506"/>
                  </a:lnTo>
                  <a:lnTo>
                    <a:pt x="357" y="601"/>
                  </a:lnTo>
                  <a:lnTo>
                    <a:pt x="325" y="655"/>
                  </a:lnTo>
                  <a:lnTo>
                    <a:pt x="320" y="687"/>
                  </a:lnTo>
                  <a:lnTo>
                    <a:pt x="298" y="709"/>
                  </a:lnTo>
                  <a:lnTo>
                    <a:pt x="275" y="709"/>
                  </a:lnTo>
                  <a:lnTo>
                    <a:pt x="244" y="736"/>
                  </a:lnTo>
                  <a:lnTo>
                    <a:pt x="226" y="714"/>
                  </a:lnTo>
                  <a:lnTo>
                    <a:pt x="194" y="736"/>
                  </a:lnTo>
                  <a:lnTo>
                    <a:pt x="167" y="736"/>
                  </a:lnTo>
                  <a:lnTo>
                    <a:pt x="140" y="777"/>
                  </a:lnTo>
                  <a:lnTo>
                    <a:pt x="126" y="736"/>
                  </a:lnTo>
                  <a:lnTo>
                    <a:pt x="108" y="714"/>
                  </a:lnTo>
                  <a:lnTo>
                    <a:pt x="77" y="736"/>
                  </a:lnTo>
                  <a:lnTo>
                    <a:pt x="50" y="736"/>
                  </a:lnTo>
                  <a:lnTo>
                    <a:pt x="0" y="808"/>
                  </a:lnTo>
                  <a:lnTo>
                    <a:pt x="117" y="808"/>
                  </a:lnTo>
                  <a:lnTo>
                    <a:pt x="149" y="808"/>
                  </a:lnTo>
                  <a:lnTo>
                    <a:pt x="510" y="808"/>
                  </a:lnTo>
                  <a:lnTo>
                    <a:pt x="758" y="808"/>
                  </a:lnTo>
                  <a:lnTo>
                    <a:pt x="1959" y="808"/>
                  </a:lnTo>
                  <a:lnTo>
                    <a:pt x="1973" y="808"/>
                  </a:lnTo>
                  <a:lnTo>
                    <a:pt x="2113" y="808"/>
                  </a:lnTo>
                  <a:lnTo>
                    <a:pt x="2059" y="736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192"/>
            <p:cNvSpPr/>
            <p:nvPr/>
          </p:nvSpPr>
          <p:spPr bwMode="auto">
            <a:xfrm>
              <a:off x="3514039" y="3116952"/>
              <a:ext cx="2345057" cy="790489"/>
            </a:xfrm>
            <a:custGeom>
              <a:avLst/>
              <a:gdLst>
                <a:gd name="T0" fmla="*/ 668 w 1273"/>
                <a:gd name="T1" fmla="*/ 0 h 429"/>
                <a:gd name="T2" fmla="*/ 574 w 1273"/>
                <a:gd name="T3" fmla="*/ 0 h 429"/>
                <a:gd name="T4" fmla="*/ 0 w 1273"/>
                <a:gd name="T5" fmla="*/ 0 h 429"/>
                <a:gd name="T6" fmla="*/ 36 w 1273"/>
                <a:gd name="T7" fmla="*/ 27 h 429"/>
                <a:gd name="T8" fmla="*/ 86 w 1273"/>
                <a:gd name="T9" fmla="*/ 95 h 429"/>
                <a:gd name="T10" fmla="*/ 131 w 1273"/>
                <a:gd name="T11" fmla="*/ 59 h 429"/>
                <a:gd name="T12" fmla="*/ 140 w 1273"/>
                <a:gd name="T13" fmla="*/ 95 h 429"/>
                <a:gd name="T14" fmla="*/ 194 w 1273"/>
                <a:gd name="T15" fmla="*/ 118 h 429"/>
                <a:gd name="T16" fmla="*/ 217 w 1273"/>
                <a:gd name="T17" fmla="*/ 163 h 429"/>
                <a:gd name="T18" fmla="*/ 276 w 1273"/>
                <a:gd name="T19" fmla="*/ 176 h 429"/>
                <a:gd name="T20" fmla="*/ 321 w 1273"/>
                <a:gd name="T21" fmla="*/ 127 h 429"/>
                <a:gd name="T22" fmla="*/ 379 w 1273"/>
                <a:gd name="T23" fmla="*/ 186 h 429"/>
                <a:gd name="T24" fmla="*/ 438 w 1273"/>
                <a:gd name="T25" fmla="*/ 149 h 429"/>
                <a:gd name="T26" fmla="*/ 497 w 1273"/>
                <a:gd name="T27" fmla="*/ 131 h 429"/>
                <a:gd name="T28" fmla="*/ 542 w 1273"/>
                <a:gd name="T29" fmla="*/ 154 h 429"/>
                <a:gd name="T30" fmla="*/ 587 w 1273"/>
                <a:gd name="T31" fmla="*/ 95 h 429"/>
                <a:gd name="T32" fmla="*/ 614 w 1273"/>
                <a:gd name="T33" fmla="*/ 64 h 429"/>
                <a:gd name="T34" fmla="*/ 632 w 1273"/>
                <a:gd name="T35" fmla="*/ 109 h 429"/>
                <a:gd name="T36" fmla="*/ 650 w 1273"/>
                <a:gd name="T37" fmla="*/ 100 h 429"/>
                <a:gd name="T38" fmla="*/ 659 w 1273"/>
                <a:gd name="T39" fmla="*/ 163 h 429"/>
                <a:gd name="T40" fmla="*/ 673 w 1273"/>
                <a:gd name="T41" fmla="*/ 204 h 429"/>
                <a:gd name="T42" fmla="*/ 695 w 1273"/>
                <a:gd name="T43" fmla="*/ 195 h 429"/>
                <a:gd name="T44" fmla="*/ 705 w 1273"/>
                <a:gd name="T45" fmla="*/ 244 h 429"/>
                <a:gd name="T46" fmla="*/ 718 w 1273"/>
                <a:gd name="T47" fmla="*/ 267 h 429"/>
                <a:gd name="T48" fmla="*/ 732 w 1273"/>
                <a:gd name="T49" fmla="*/ 307 h 429"/>
                <a:gd name="T50" fmla="*/ 745 w 1273"/>
                <a:gd name="T51" fmla="*/ 271 h 429"/>
                <a:gd name="T52" fmla="*/ 750 w 1273"/>
                <a:gd name="T53" fmla="*/ 316 h 429"/>
                <a:gd name="T54" fmla="*/ 772 w 1273"/>
                <a:gd name="T55" fmla="*/ 380 h 429"/>
                <a:gd name="T56" fmla="*/ 786 w 1273"/>
                <a:gd name="T57" fmla="*/ 348 h 429"/>
                <a:gd name="T58" fmla="*/ 822 w 1273"/>
                <a:gd name="T59" fmla="*/ 398 h 429"/>
                <a:gd name="T60" fmla="*/ 844 w 1273"/>
                <a:gd name="T61" fmla="*/ 429 h 429"/>
                <a:gd name="T62" fmla="*/ 858 w 1273"/>
                <a:gd name="T63" fmla="*/ 402 h 429"/>
                <a:gd name="T64" fmla="*/ 881 w 1273"/>
                <a:gd name="T65" fmla="*/ 384 h 429"/>
                <a:gd name="T66" fmla="*/ 903 w 1273"/>
                <a:gd name="T67" fmla="*/ 375 h 429"/>
                <a:gd name="T68" fmla="*/ 912 w 1273"/>
                <a:gd name="T69" fmla="*/ 357 h 429"/>
                <a:gd name="T70" fmla="*/ 948 w 1273"/>
                <a:gd name="T71" fmla="*/ 393 h 429"/>
                <a:gd name="T72" fmla="*/ 962 w 1273"/>
                <a:gd name="T73" fmla="*/ 335 h 429"/>
                <a:gd name="T74" fmla="*/ 980 w 1273"/>
                <a:gd name="T75" fmla="*/ 362 h 429"/>
                <a:gd name="T76" fmla="*/ 998 w 1273"/>
                <a:gd name="T77" fmla="*/ 339 h 429"/>
                <a:gd name="T78" fmla="*/ 1012 w 1273"/>
                <a:gd name="T79" fmla="*/ 312 h 429"/>
                <a:gd name="T80" fmla="*/ 1030 w 1273"/>
                <a:gd name="T81" fmla="*/ 312 h 429"/>
                <a:gd name="T82" fmla="*/ 1048 w 1273"/>
                <a:gd name="T83" fmla="*/ 244 h 429"/>
                <a:gd name="T84" fmla="*/ 1102 w 1273"/>
                <a:gd name="T85" fmla="*/ 208 h 429"/>
                <a:gd name="T86" fmla="*/ 1147 w 1273"/>
                <a:gd name="T87" fmla="*/ 244 h 429"/>
                <a:gd name="T88" fmla="*/ 1192 w 1273"/>
                <a:gd name="T89" fmla="*/ 154 h 429"/>
                <a:gd name="T90" fmla="*/ 1273 w 1273"/>
                <a:gd name="T91" fmla="*/ 0 h 429"/>
                <a:gd name="T92" fmla="*/ 668 w 1273"/>
                <a:gd name="T93" fmla="*/ 0 h 4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73" h="429">
                  <a:moveTo>
                    <a:pt x="668" y="0"/>
                  </a:moveTo>
                  <a:lnTo>
                    <a:pt x="574" y="0"/>
                  </a:lnTo>
                  <a:lnTo>
                    <a:pt x="0" y="0"/>
                  </a:lnTo>
                  <a:lnTo>
                    <a:pt x="36" y="27"/>
                  </a:lnTo>
                  <a:lnTo>
                    <a:pt x="86" y="95"/>
                  </a:lnTo>
                  <a:lnTo>
                    <a:pt x="131" y="59"/>
                  </a:lnTo>
                  <a:lnTo>
                    <a:pt x="140" y="95"/>
                  </a:lnTo>
                  <a:lnTo>
                    <a:pt x="194" y="118"/>
                  </a:lnTo>
                  <a:lnTo>
                    <a:pt x="217" y="163"/>
                  </a:lnTo>
                  <a:lnTo>
                    <a:pt x="276" y="176"/>
                  </a:lnTo>
                  <a:lnTo>
                    <a:pt x="321" y="127"/>
                  </a:lnTo>
                  <a:lnTo>
                    <a:pt x="379" y="186"/>
                  </a:lnTo>
                  <a:lnTo>
                    <a:pt x="438" y="149"/>
                  </a:lnTo>
                  <a:lnTo>
                    <a:pt x="497" y="131"/>
                  </a:lnTo>
                  <a:lnTo>
                    <a:pt x="542" y="154"/>
                  </a:lnTo>
                  <a:lnTo>
                    <a:pt x="587" y="95"/>
                  </a:lnTo>
                  <a:lnTo>
                    <a:pt x="614" y="64"/>
                  </a:lnTo>
                  <a:lnTo>
                    <a:pt x="632" y="109"/>
                  </a:lnTo>
                  <a:lnTo>
                    <a:pt x="650" y="100"/>
                  </a:lnTo>
                  <a:lnTo>
                    <a:pt x="659" y="163"/>
                  </a:lnTo>
                  <a:lnTo>
                    <a:pt x="673" y="204"/>
                  </a:lnTo>
                  <a:lnTo>
                    <a:pt x="695" y="195"/>
                  </a:lnTo>
                  <a:lnTo>
                    <a:pt x="705" y="244"/>
                  </a:lnTo>
                  <a:lnTo>
                    <a:pt x="718" y="267"/>
                  </a:lnTo>
                  <a:lnTo>
                    <a:pt x="732" y="307"/>
                  </a:lnTo>
                  <a:lnTo>
                    <a:pt x="745" y="271"/>
                  </a:lnTo>
                  <a:lnTo>
                    <a:pt x="750" y="316"/>
                  </a:lnTo>
                  <a:lnTo>
                    <a:pt x="772" y="380"/>
                  </a:lnTo>
                  <a:lnTo>
                    <a:pt x="786" y="348"/>
                  </a:lnTo>
                  <a:lnTo>
                    <a:pt x="822" y="398"/>
                  </a:lnTo>
                  <a:lnTo>
                    <a:pt x="844" y="429"/>
                  </a:lnTo>
                  <a:lnTo>
                    <a:pt x="858" y="402"/>
                  </a:lnTo>
                  <a:lnTo>
                    <a:pt x="881" y="384"/>
                  </a:lnTo>
                  <a:lnTo>
                    <a:pt x="903" y="375"/>
                  </a:lnTo>
                  <a:lnTo>
                    <a:pt x="912" y="357"/>
                  </a:lnTo>
                  <a:lnTo>
                    <a:pt x="948" y="393"/>
                  </a:lnTo>
                  <a:lnTo>
                    <a:pt x="962" y="335"/>
                  </a:lnTo>
                  <a:lnTo>
                    <a:pt x="980" y="362"/>
                  </a:lnTo>
                  <a:lnTo>
                    <a:pt x="998" y="339"/>
                  </a:lnTo>
                  <a:lnTo>
                    <a:pt x="1012" y="312"/>
                  </a:lnTo>
                  <a:lnTo>
                    <a:pt x="1030" y="312"/>
                  </a:lnTo>
                  <a:lnTo>
                    <a:pt x="1048" y="244"/>
                  </a:lnTo>
                  <a:lnTo>
                    <a:pt x="1102" y="208"/>
                  </a:lnTo>
                  <a:lnTo>
                    <a:pt x="1147" y="244"/>
                  </a:lnTo>
                  <a:lnTo>
                    <a:pt x="1192" y="154"/>
                  </a:lnTo>
                  <a:lnTo>
                    <a:pt x="1273" y="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TextBox 293"/>
            <p:cNvSpPr txBox="1"/>
            <p:nvPr/>
          </p:nvSpPr>
          <p:spPr bwMode="auto">
            <a:xfrm>
              <a:off x="2616978" y="2823296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1" name="TextBox 294"/>
            <p:cNvSpPr txBox="1"/>
            <p:nvPr/>
          </p:nvSpPr>
          <p:spPr bwMode="auto">
            <a:xfrm>
              <a:off x="2616978" y="2574086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2" name="TextBox 295"/>
            <p:cNvSpPr txBox="1"/>
            <p:nvPr/>
          </p:nvSpPr>
          <p:spPr bwMode="auto">
            <a:xfrm>
              <a:off x="2616978" y="2324875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3" name="TextBox 296"/>
            <p:cNvSpPr txBox="1"/>
            <p:nvPr/>
          </p:nvSpPr>
          <p:spPr bwMode="auto">
            <a:xfrm>
              <a:off x="2616978" y="2075665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TextBox 297"/>
            <p:cNvSpPr txBox="1"/>
            <p:nvPr/>
          </p:nvSpPr>
          <p:spPr bwMode="auto">
            <a:xfrm>
              <a:off x="2616978" y="1826454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" name="TextBox 298"/>
            <p:cNvSpPr txBox="1"/>
            <p:nvPr/>
          </p:nvSpPr>
          <p:spPr bwMode="auto">
            <a:xfrm>
              <a:off x="2616978" y="1577244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6658" name="组合 1"/>
            <p:cNvGrpSpPr/>
            <p:nvPr/>
          </p:nvGrpSpPr>
          <p:grpSpPr bwMode="auto">
            <a:xfrm>
              <a:off x="3380583" y="1505814"/>
              <a:ext cx="148269" cy="2827485"/>
              <a:chOff x="3380583" y="1505814"/>
              <a:chExt cx="148269" cy="2827485"/>
            </a:xfrm>
          </p:grpSpPr>
          <p:cxnSp>
            <p:nvCxnSpPr>
              <p:cNvPr id="199" name="直接连接符 198"/>
              <p:cNvCxnSpPr/>
              <p:nvPr/>
            </p:nvCxnSpPr>
            <p:spPr>
              <a:xfrm>
                <a:off x="3526740" y="1505814"/>
                <a:ext cx="0" cy="2827031"/>
              </a:xfrm>
              <a:prstGeom prst="line">
                <a:avLst/>
              </a:prstGeom>
              <a:solidFill>
                <a:srgbClr val="9C9C9C"/>
              </a:solidFill>
              <a:ln w="19050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3380670" y="2939171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3380670" y="2688374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8" name="直接连接符 207"/>
              <p:cNvCxnSpPr/>
              <p:nvPr/>
            </p:nvCxnSpPr>
            <p:spPr>
              <a:xfrm flipH="1">
                <a:off x="3380670" y="2439163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09" name="直接连接符 208"/>
              <p:cNvCxnSpPr/>
              <p:nvPr/>
            </p:nvCxnSpPr>
            <p:spPr>
              <a:xfrm flipH="1">
                <a:off x="3380670" y="218836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3380670" y="193915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1" name="直接连接符 210"/>
              <p:cNvCxnSpPr/>
              <p:nvPr/>
            </p:nvCxnSpPr>
            <p:spPr>
              <a:xfrm flipH="1">
                <a:off x="3380670" y="1688357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2" name="直接连接符 211"/>
              <p:cNvCxnSpPr/>
              <p:nvPr/>
            </p:nvCxnSpPr>
            <p:spPr>
              <a:xfrm flipH="1">
                <a:off x="3380670" y="4316972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3380670" y="4066174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4" name="直接连接符 213"/>
              <p:cNvCxnSpPr/>
              <p:nvPr/>
            </p:nvCxnSpPr>
            <p:spPr>
              <a:xfrm flipH="1">
                <a:off x="3380670" y="3816963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5" name="直接连接符 214"/>
              <p:cNvCxnSpPr/>
              <p:nvPr/>
            </p:nvCxnSpPr>
            <p:spPr>
              <a:xfrm flipH="1">
                <a:off x="3380670" y="356616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  <p:cxnSp>
            <p:nvCxnSpPr>
              <p:cNvPr id="216" name="直接连接符 215"/>
              <p:cNvCxnSpPr/>
              <p:nvPr/>
            </p:nvCxnSpPr>
            <p:spPr>
              <a:xfrm flipH="1">
                <a:off x="3380670" y="3316955"/>
                <a:ext cx="147657" cy="0"/>
              </a:xfrm>
              <a:prstGeom prst="line">
                <a:avLst/>
              </a:prstGeom>
              <a:solidFill>
                <a:srgbClr val="9C9C9C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</a:ln>
            </p:spPr>
          </p:cxnSp>
        </p:grpSp>
        <p:sp>
          <p:nvSpPr>
            <p:cNvPr id="217" name="TextBox 316"/>
            <p:cNvSpPr txBox="1"/>
            <p:nvPr/>
          </p:nvSpPr>
          <p:spPr bwMode="auto">
            <a:xfrm>
              <a:off x="2616978" y="4197922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8" name="TextBox 317"/>
            <p:cNvSpPr txBox="1"/>
            <p:nvPr/>
          </p:nvSpPr>
          <p:spPr bwMode="auto">
            <a:xfrm>
              <a:off x="2616978" y="3948712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9" name="TextBox 318"/>
            <p:cNvSpPr txBox="1"/>
            <p:nvPr/>
          </p:nvSpPr>
          <p:spPr bwMode="auto">
            <a:xfrm>
              <a:off x="2616978" y="3699501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0" name="TextBox 319"/>
            <p:cNvSpPr txBox="1"/>
            <p:nvPr/>
          </p:nvSpPr>
          <p:spPr bwMode="auto">
            <a:xfrm>
              <a:off x="2616978" y="3450291"/>
              <a:ext cx="851016" cy="2460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1" name="TextBox 320"/>
            <p:cNvSpPr txBox="1"/>
            <p:nvPr/>
          </p:nvSpPr>
          <p:spPr bwMode="auto">
            <a:xfrm>
              <a:off x="2616978" y="3201080"/>
              <a:ext cx="851016" cy="2460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19188"/>
            <a:ext cx="1608138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338" y="411163"/>
            <a:ext cx="1079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prstClr val="black"/>
                </a:solidFill>
                <a:latin typeface="宋体" panose="02010600030101010101" pitchFamily="2" charset="-122"/>
                <a:ea typeface="+mn-ea"/>
              </a:rPr>
              <a:t>前言</a:t>
            </a:r>
            <a:endParaRPr lang="zh-CN" altLang="en-US" sz="2400" b="1" spc="300" dirty="0">
              <a:solidFill>
                <a:prstClr val="black"/>
              </a:solidFill>
              <a:latin typeface="宋体" panose="02010600030101010101" pitchFamily="2" charset="-122"/>
              <a:ea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62050" y="2436813"/>
            <a:ext cx="68199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406525" y="1108075"/>
            <a:ext cx="6640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 严谨、 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22"/>
          <p:cNvSpPr>
            <a:spLocks noChangeArrowheads="1"/>
          </p:cNvSpPr>
          <p:nvPr/>
        </p:nvSpPr>
        <p:spPr bwMode="auto">
          <a:xfrm>
            <a:off x="1403350" y="2730500"/>
            <a:ext cx="6643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RAPIDPPT, the leader of professional PPT designer in China.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451475" y="1328738"/>
            <a:ext cx="976313" cy="1370012"/>
          </a:xfrm>
          <a:custGeom>
            <a:avLst/>
            <a:gdLst>
              <a:gd name="T0" fmla="*/ 307 w 615"/>
              <a:gd name="T1" fmla="*/ 0 h 863"/>
              <a:gd name="T2" fmla="*/ 461 w 615"/>
              <a:gd name="T3" fmla="*/ 435 h 863"/>
              <a:gd name="T4" fmla="*/ 615 w 615"/>
              <a:gd name="T5" fmla="*/ 863 h 863"/>
              <a:gd name="T6" fmla="*/ 307 w 615"/>
              <a:gd name="T7" fmla="*/ 863 h 863"/>
              <a:gd name="T8" fmla="*/ 0 w 615"/>
              <a:gd name="T9" fmla="*/ 863 h 863"/>
              <a:gd name="T10" fmla="*/ 154 w 615"/>
              <a:gd name="T11" fmla="*/ 435 h 863"/>
              <a:gd name="T12" fmla="*/ 307 w 615"/>
              <a:gd name="T13" fmla="*/ 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863">
                <a:moveTo>
                  <a:pt x="307" y="0"/>
                </a:moveTo>
                <a:lnTo>
                  <a:pt x="461" y="435"/>
                </a:lnTo>
                <a:lnTo>
                  <a:pt x="615" y="863"/>
                </a:lnTo>
                <a:lnTo>
                  <a:pt x="307" y="863"/>
                </a:lnTo>
                <a:lnTo>
                  <a:pt x="0" y="863"/>
                </a:lnTo>
                <a:lnTo>
                  <a:pt x="154" y="435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4624388" y="2051050"/>
            <a:ext cx="976312" cy="647700"/>
          </a:xfrm>
          <a:custGeom>
            <a:avLst/>
            <a:gdLst>
              <a:gd name="T0" fmla="*/ 308 w 615"/>
              <a:gd name="T1" fmla="*/ 0 h 408"/>
              <a:gd name="T2" fmla="*/ 461 w 615"/>
              <a:gd name="T3" fmla="*/ 201 h 408"/>
              <a:gd name="T4" fmla="*/ 615 w 615"/>
              <a:gd name="T5" fmla="*/ 408 h 408"/>
              <a:gd name="T6" fmla="*/ 308 w 615"/>
              <a:gd name="T7" fmla="*/ 408 h 408"/>
              <a:gd name="T8" fmla="*/ 0 w 615"/>
              <a:gd name="T9" fmla="*/ 408 h 408"/>
              <a:gd name="T10" fmla="*/ 154 w 615"/>
              <a:gd name="T11" fmla="*/ 201 h 408"/>
              <a:gd name="T12" fmla="*/ 308 w 615"/>
              <a:gd name="T1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408">
                <a:moveTo>
                  <a:pt x="308" y="0"/>
                </a:moveTo>
                <a:lnTo>
                  <a:pt x="461" y="201"/>
                </a:lnTo>
                <a:lnTo>
                  <a:pt x="615" y="408"/>
                </a:lnTo>
                <a:lnTo>
                  <a:pt x="308" y="408"/>
                </a:lnTo>
                <a:lnTo>
                  <a:pt x="0" y="408"/>
                </a:lnTo>
                <a:lnTo>
                  <a:pt x="154" y="201"/>
                </a:lnTo>
                <a:lnTo>
                  <a:pt x="308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3830638" y="2528888"/>
            <a:ext cx="974725" cy="169862"/>
          </a:xfrm>
          <a:custGeom>
            <a:avLst/>
            <a:gdLst>
              <a:gd name="T0" fmla="*/ 307 w 614"/>
              <a:gd name="T1" fmla="*/ 0 h 107"/>
              <a:gd name="T2" fmla="*/ 460 w 614"/>
              <a:gd name="T3" fmla="*/ 53 h 107"/>
              <a:gd name="T4" fmla="*/ 614 w 614"/>
              <a:gd name="T5" fmla="*/ 107 h 107"/>
              <a:gd name="T6" fmla="*/ 307 w 614"/>
              <a:gd name="T7" fmla="*/ 107 h 107"/>
              <a:gd name="T8" fmla="*/ 0 w 614"/>
              <a:gd name="T9" fmla="*/ 107 h 107"/>
              <a:gd name="T10" fmla="*/ 153 w 614"/>
              <a:gd name="T11" fmla="*/ 53 h 107"/>
              <a:gd name="T12" fmla="*/ 307 w 614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107">
                <a:moveTo>
                  <a:pt x="307" y="0"/>
                </a:moveTo>
                <a:lnTo>
                  <a:pt x="460" y="53"/>
                </a:lnTo>
                <a:lnTo>
                  <a:pt x="614" y="107"/>
                </a:lnTo>
                <a:lnTo>
                  <a:pt x="307" y="107"/>
                </a:lnTo>
                <a:lnTo>
                  <a:pt x="0" y="107"/>
                </a:lnTo>
                <a:lnTo>
                  <a:pt x="153" y="53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7105650" y="1689100"/>
            <a:ext cx="974725" cy="1009650"/>
          </a:xfrm>
          <a:custGeom>
            <a:avLst/>
            <a:gdLst>
              <a:gd name="T0" fmla="*/ 307 w 614"/>
              <a:gd name="T1" fmla="*/ 0 h 636"/>
              <a:gd name="T2" fmla="*/ 461 w 614"/>
              <a:gd name="T3" fmla="*/ 321 h 636"/>
              <a:gd name="T4" fmla="*/ 614 w 614"/>
              <a:gd name="T5" fmla="*/ 636 h 636"/>
              <a:gd name="T6" fmla="*/ 307 w 614"/>
              <a:gd name="T7" fmla="*/ 636 h 636"/>
              <a:gd name="T8" fmla="*/ 0 w 614"/>
              <a:gd name="T9" fmla="*/ 636 h 636"/>
              <a:gd name="T10" fmla="*/ 154 w 614"/>
              <a:gd name="T11" fmla="*/ 321 h 636"/>
              <a:gd name="T12" fmla="*/ 307 w 614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636">
                <a:moveTo>
                  <a:pt x="307" y="0"/>
                </a:moveTo>
                <a:lnTo>
                  <a:pt x="461" y="321"/>
                </a:lnTo>
                <a:lnTo>
                  <a:pt x="614" y="636"/>
                </a:lnTo>
                <a:lnTo>
                  <a:pt x="307" y="636"/>
                </a:lnTo>
                <a:lnTo>
                  <a:pt x="0" y="636"/>
                </a:lnTo>
                <a:lnTo>
                  <a:pt x="154" y="321"/>
                </a:lnTo>
                <a:lnTo>
                  <a:pt x="307" y="0"/>
                </a:lnTo>
                <a:close/>
              </a:path>
            </a:pathLst>
          </a:cu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TextBox 282"/>
          <p:cNvSpPr txBox="1"/>
          <p:nvPr/>
        </p:nvSpPr>
        <p:spPr bwMode="auto">
          <a:xfrm>
            <a:off x="4090988" y="214788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655" name="TextBox 283"/>
          <p:cNvSpPr txBox="1">
            <a:spLocks noChangeArrowheads="1"/>
          </p:cNvSpPr>
          <p:nvPr/>
        </p:nvSpPr>
        <p:spPr bwMode="auto">
          <a:xfrm>
            <a:off x="3990975" y="28162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6" name="TextBox 285"/>
          <p:cNvSpPr txBox="1">
            <a:spLocks noChangeArrowheads="1"/>
          </p:cNvSpPr>
          <p:nvPr/>
        </p:nvSpPr>
        <p:spPr bwMode="auto">
          <a:xfrm>
            <a:off x="4759325" y="281622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86"/>
          <p:cNvSpPr txBox="1"/>
          <p:nvPr/>
        </p:nvSpPr>
        <p:spPr bwMode="auto">
          <a:xfrm>
            <a:off x="5572125" y="2816225"/>
            <a:ext cx="6207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658" name="TextBox 287"/>
          <p:cNvSpPr txBox="1">
            <a:spLocks noChangeArrowheads="1"/>
          </p:cNvSpPr>
          <p:nvPr/>
        </p:nvSpPr>
        <p:spPr bwMode="auto">
          <a:xfrm>
            <a:off x="6415088" y="2816225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9" name="TextBox 288"/>
          <p:cNvSpPr txBox="1">
            <a:spLocks noChangeArrowheads="1"/>
          </p:cNvSpPr>
          <p:nvPr/>
        </p:nvSpPr>
        <p:spPr bwMode="auto">
          <a:xfrm>
            <a:off x="7270750" y="281622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89"/>
          <p:cNvSpPr txBox="1"/>
          <p:nvPr/>
        </p:nvSpPr>
        <p:spPr bwMode="auto">
          <a:xfrm>
            <a:off x="4875213" y="1714500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290"/>
          <p:cNvSpPr txBox="1"/>
          <p:nvPr/>
        </p:nvSpPr>
        <p:spPr bwMode="auto">
          <a:xfrm>
            <a:off x="5688013" y="92233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97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291"/>
          <p:cNvSpPr txBox="1"/>
          <p:nvPr/>
        </p:nvSpPr>
        <p:spPr bwMode="auto">
          <a:xfrm>
            <a:off x="6529388" y="203200"/>
            <a:ext cx="617537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125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292"/>
          <p:cNvSpPr txBox="1"/>
          <p:nvPr/>
        </p:nvSpPr>
        <p:spPr bwMode="auto">
          <a:xfrm>
            <a:off x="7370763" y="1335088"/>
            <a:ext cx="4730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55</a:t>
            </a:r>
            <a:endParaRPr lang="zh-CN" altLang="en-US" sz="1400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76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58925"/>
            <a:ext cx="1687513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5" name="矩形 36"/>
          <p:cNvSpPr>
            <a:spLocks noChangeArrowheads="1"/>
          </p:cNvSpPr>
          <p:nvPr/>
        </p:nvSpPr>
        <p:spPr bwMode="auto">
          <a:xfrm>
            <a:off x="3379788" y="3941763"/>
            <a:ext cx="5224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66" name="组合 1"/>
          <p:cNvGrpSpPr/>
          <p:nvPr/>
        </p:nvGrpSpPr>
        <p:grpSpPr bwMode="auto">
          <a:xfrm>
            <a:off x="3487738" y="3481388"/>
            <a:ext cx="3184525" cy="452437"/>
            <a:chOff x="3487583" y="3480857"/>
            <a:chExt cx="3185244" cy="453299"/>
          </a:xfrm>
        </p:grpSpPr>
        <p:grpSp>
          <p:nvGrpSpPr>
            <p:cNvPr id="27679" name="组合 37"/>
            <p:cNvGrpSpPr/>
            <p:nvPr/>
          </p:nvGrpSpPr>
          <p:grpSpPr bwMode="auto">
            <a:xfrm>
              <a:off x="3487583" y="3480857"/>
              <a:ext cx="2545047" cy="338554"/>
              <a:chOff x="-1684304" y="3680447"/>
              <a:chExt cx="2545047" cy="338554"/>
            </a:xfrm>
          </p:grpSpPr>
          <p:sp>
            <p:nvSpPr>
              <p:cNvPr id="27681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十字箭头 39"/>
              <p:cNvSpPr/>
              <p:nvPr/>
            </p:nvSpPr>
            <p:spPr>
              <a:xfrm>
                <a:off x="-1684304" y="3758382"/>
                <a:ext cx="169900" cy="168596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683" name="矩形 4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-534695" y="3737706"/>
                <a:ext cx="0" cy="209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3535219" y="3934156"/>
              <a:ext cx="313760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67" name="组合 43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45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70" name="TextBox 45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671" name="组合 46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672" name="矩形 47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73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8" name="Freeform 8"/>
          <p:cNvSpPr/>
          <p:nvPr/>
        </p:nvSpPr>
        <p:spPr bwMode="auto">
          <a:xfrm>
            <a:off x="6278563" y="531813"/>
            <a:ext cx="974725" cy="2166937"/>
          </a:xfrm>
          <a:custGeom>
            <a:avLst/>
            <a:gdLst>
              <a:gd name="T0" fmla="*/ 2147483646 w 614"/>
              <a:gd name="T1" fmla="*/ 0 h 1365"/>
              <a:gd name="T2" fmla="*/ 2147483646 w 614"/>
              <a:gd name="T3" fmla="*/ 2147483646 h 1365"/>
              <a:gd name="T4" fmla="*/ 2147483646 w 614"/>
              <a:gd name="T5" fmla="*/ 2147483646 h 1365"/>
              <a:gd name="T6" fmla="*/ 2147483646 w 614"/>
              <a:gd name="T7" fmla="*/ 2147483646 h 1365"/>
              <a:gd name="T8" fmla="*/ 0 w 614"/>
              <a:gd name="T9" fmla="*/ 2147483646 h 1365"/>
              <a:gd name="T10" fmla="*/ 2147483646 w 614"/>
              <a:gd name="T11" fmla="*/ 2147483646 h 1365"/>
              <a:gd name="T12" fmla="*/ 2147483646 w 614"/>
              <a:gd name="T13" fmla="*/ 0 h 13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4" h="1365">
                <a:moveTo>
                  <a:pt x="307" y="0"/>
                </a:moveTo>
                <a:lnTo>
                  <a:pt x="461" y="682"/>
                </a:lnTo>
                <a:lnTo>
                  <a:pt x="614" y="1365"/>
                </a:lnTo>
                <a:lnTo>
                  <a:pt x="307" y="1365"/>
                </a:lnTo>
                <a:lnTo>
                  <a:pt x="0" y="1365"/>
                </a:lnTo>
                <a:lnTo>
                  <a:pt x="154" y="682"/>
                </a:lnTo>
                <a:lnTo>
                  <a:pt x="307" y="0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1"/>
          <p:cNvGrpSpPr/>
          <p:nvPr/>
        </p:nvGrpSpPr>
        <p:grpSpPr bwMode="auto">
          <a:xfrm>
            <a:off x="1403350" y="1131888"/>
            <a:ext cx="5464175" cy="3376612"/>
            <a:chOff x="1547664" y="1347614"/>
            <a:chExt cx="5464343" cy="3376126"/>
          </a:xfrm>
        </p:grpSpPr>
        <p:sp>
          <p:nvSpPr>
            <p:cNvPr id="4" name="Freeform 46"/>
            <p:cNvSpPr/>
            <p:nvPr/>
          </p:nvSpPr>
          <p:spPr bwMode="auto">
            <a:xfrm>
              <a:off x="2409704" y="3790424"/>
              <a:ext cx="347673" cy="498403"/>
            </a:xfrm>
            <a:custGeom>
              <a:avLst/>
              <a:gdLst>
                <a:gd name="T0" fmla="*/ 219 w 219"/>
                <a:gd name="T1" fmla="*/ 314 h 314"/>
                <a:gd name="T2" fmla="*/ 0 w 219"/>
                <a:gd name="T3" fmla="*/ 314 h 314"/>
                <a:gd name="T4" fmla="*/ 0 w 219"/>
                <a:gd name="T5" fmla="*/ 0 h 314"/>
                <a:gd name="T6" fmla="*/ 219 w 219"/>
                <a:gd name="T7" fmla="*/ 0 h 314"/>
                <a:gd name="T8" fmla="*/ 219 w 219"/>
                <a:gd name="T9" fmla="*/ 314 h 314"/>
                <a:gd name="T10" fmla="*/ 219 w 219"/>
                <a:gd name="T11" fmla="*/ 314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9" h="314">
                  <a:moveTo>
                    <a:pt x="219" y="314"/>
                  </a:moveTo>
                  <a:lnTo>
                    <a:pt x="0" y="314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314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3186014" y="3547572"/>
              <a:ext cx="336560" cy="741255"/>
            </a:xfrm>
            <a:custGeom>
              <a:avLst/>
              <a:gdLst>
                <a:gd name="T0" fmla="*/ 212 w 212"/>
                <a:gd name="T1" fmla="*/ 467 h 467"/>
                <a:gd name="T2" fmla="*/ 0 w 212"/>
                <a:gd name="T3" fmla="*/ 467 h 467"/>
                <a:gd name="T4" fmla="*/ 0 w 212"/>
                <a:gd name="T5" fmla="*/ 0 h 467"/>
                <a:gd name="T6" fmla="*/ 212 w 212"/>
                <a:gd name="T7" fmla="*/ 0 h 467"/>
                <a:gd name="T8" fmla="*/ 212 w 212"/>
                <a:gd name="T9" fmla="*/ 467 h 467"/>
                <a:gd name="T10" fmla="*/ 212 w 212"/>
                <a:gd name="T11" fmla="*/ 467 h 4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467">
                  <a:moveTo>
                    <a:pt x="212" y="467"/>
                  </a:moveTo>
                  <a:lnTo>
                    <a:pt x="0" y="467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467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3951213" y="2934886"/>
              <a:ext cx="336560" cy="1353942"/>
            </a:xfrm>
            <a:custGeom>
              <a:avLst/>
              <a:gdLst>
                <a:gd name="T0" fmla="*/ 212 w 212"/>
                <a:gd name="T1" fmla="*/ 853 h 853"/>
                <a:gd name="T2" fmla="*/ 0 w 212"/>
                <a:gd name="T3" fmla="*/ 853 h 853"/>
                <a:gd name="T4" fmla="*/ 0 w 212"/>
                <a:gd name="T5" fmla="*/ 0 h 853"/>
                <a:gd name="T6" fmla="*/ 212 w 212"/>
                <a:gd name="T7" fmla="*/ 0 h 853"/>
                <a:gd name="T8" fmla="*/ 212 w 212"/>
                <a:gd name="T9" fmla="*/ 853 h 853"/>
                <a:gd name="T10" fmla="*/ 212 w 212"/>
                <a:gd name="T11" fmla="*/ 853 h 8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853">
                  <a:moveTo>
                    <a:pt x="212" y="853"/>
                  </a:moveTo>
                  <a:lnTo>
                    <a:pt x="0" y="853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853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4716411" y="3085676"/>
              <a:ext cx="336560" cy="1203152"/>
            </a:xfrm>
            <a:custGeom>
              <a:avLst/>
              <a:gdLst>
                <a:gd name="T0" fmla="*/ 212 w 212"/>
                <a:gd name="T1" fmla="*/ 758 h 758"/>
                <a:gd name="T2" fmla="*/ 0 w 212"/>
                <a:gd name="T3" fmla="*/ 758 h 758"/>
                <a:gd name="T4" fmla="*/ 0 w 212"/>
                <a:gd name="T5" fmla="*/ 0 h 758"/>
                <a:gd name="T6" fmla="*/ 212 w 212"/>
                <a:gd name="T7" fmla="*/ 0 h 758"/>
                <a:gd name="T8" fmla="*/ 212 w 212"/>
                <a:gd name="T9" fmla="*/ 758 h 758"/>
                <a:gd name="T10" fmla="*/ 212 w 212"/>
                <a:gd name="T11" fmla="*/ 758 h 7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758">
                  <a:moveTo>
                    <a:pt x="212" y="758"/>
                  </a:moveTo>
                  <a:lnTo>
                    <a:pt x="0" y="758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758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50"/>
            <p:cNvSpPr/>
            <p:nvPr/>
          </p:nvSpPr>
          <p:spPr bwMode="auto">
            <a:xfrm>
              <a:off x="5481610" y="2193629"/>
              <a:ext cx="334973" cy="2095198"/>
            </a:xfrm>
            <a:custGeom>
              <a:avLst/>
              <a:gdLst>
                <a:gd name="T0" fmla="*/ 211 w 211"/>
                <a:gd name="T1" fmla="*/ 1320 h 1320"/>
                <a:gd name="T2" fmla="*/ 0 w 211"/>
                <a:gd name="T3" fmla="*/ 1320 h 1320"/>
                <a:gd name="T4" fmla="*/ 0 w 211"/>
                <a:gd name="T5" fmla="*/ 0 h 1320"/>
                <a:gd name="T6" fmla="*/ 211 w 211"/>
                <a:gd name="T7" fmla="*/ 0 h 1320"/>
                <a:gd name="T8" fmla="*/ 211 w 211"/>
                <a:gd name="T9" fmla="*/ 1320 h 1320"/>
                <a:gd name="T10" fmla="*/ 211 w 211"/>
                <a:gd name="T11" fmla="*/ 1320 h 1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" h="1320">
                  <a:moveTo>
                    <a:pt x="211" y="1320"/>
                  </a:moveTo>
                  <a:lnTo>
                    <a:pt x="0" y="1320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211" y="132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81" name="Freeform 51"/>
            <p:cNvSpPr/>
            <p:nvPr/>
          </p:nvSpPr>
          <p:spPr bwMode="auto">
            <a:xfrm>
              <a:off x="6245875" y="1685022"/>
              <a:ext cx="336550" cy="2603500"/>
            </a:xfrm>
            <a:custGeom>
              <a:avLst/>
              <a:gdLst>
                <a:gd name="T0" fmla="*/ 2147483646 w 212"/>
                <a:gd name="T1" fmla="*/ 2147483646 h 1640"/>
                <a:gd name="T2" fmla="*/ 0 w 212"/>
                <a:gd name="T3" fmla="*/ 2147483646 h 1640"/>
                <a:gd name="T4" fmla="*/ 0 w 212"/>
                <a:gd name="T5" fmla="*/ 0 h 1640"/>
                <a:gd name="T6" fmla="*/ 2147483646 w 212"/>
                <a:gd name="T7" fmla="*/ 0 h 1640"/>
                <a:gd name="T8" fmla="*/ 2147483646 w 212"/>
                <a:gd name="T9" fmla="*/ 2147483646 h 1640"/>
                <a:gd name="T10" fmla="*/ 2147483646 w 212"/>
                <a:gd name="T11" fmla="*/ 2147483646 h 1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" h="1640">
                  <a:moveTo>
                    <a:pt x="212" y="1640"/>
                  </a:moveTo>
                  <a:lnTo>
                    <a:pt x="0" y="1640"/>
                  </a:lnTo>
                  <a:lnTo>
                    <a:pt x="0" y="0"/>
                  </a:lnTo>
                  <a:lnTo>
                    <a:pt x="212" y="0"/>
                  </a:lnTo>
                  <a:lnTo>
                    <a:pt x="212" y="1640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96"/>
            <p:cNvSpPr txBox="1"/>
            <p:nvPr/>
          </p:nvSpPr>
          <p:spPr bwMode="auto">
            <a:xfrm>
              <a:off x="1661968" y="4130100"/>
              <a:ext cx="450864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97"/>
            <p:cNvSpPr txBox="1"/>
            <p:nvPr/>
          </p:nvSpPr>
          <p:spPr bwMode="auto">
            <a:xfrm>
              <a:off x="1547664" y="3468209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98"/>
            <p:cNvSpPr txBox="1"/>
            <p:nvPr/>
          </p:nvSpPr>
          <p:spPr bwMode="auto">
            <a:xfrm>
              <a:off x="1547664" y="3136468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99"/>
            <p:cNvSpPr txBox="1"/>
            <p:nvPr/>
          </p:nvSpPr>
          <p:spPr bwMode="auto">
            <a:xfrm>
              <a:off x="1547664" y="2804729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00"/>
            <p:cNvSpPr txBox="1"/>
            <p:nvPr/>
          </p:nvSpPr>
          <p:spPr bwMode="auto">
            <a:xfrm>
              <a:off x="1547664" y="2474577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101"/>
            <p:cNvSpPr txBox="1"/>
            <p:nvPr/>
          </p:nvSpPr>
          <p:spPr bwMode="auto">
            <a:xfrm>
              <a:off x="1547664" y="2142837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02"/>
            <p:cNvSpPr txBox="1"/>
            <p:nvPr/>
          </p:nvSpPr>
          <p:spPr bwMode="auto">
            <a:xfrm>
              <a:off x="1547664" y="3798361"/>
              <a:ext cx="565167" cy="3777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190622" y="1450786"/>
              <a:ext cx="0" cy="2879311"/>
            </a:xfrm>
            <a:prstGeom prst="line">
              <a:avLst/>
            </a:prstGeom>
            <a:solidFill>
              <a:srgbClr val="9C9C9C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8" name="直接连接符 17"/>
            <p:cNvCxnSpPr/>
            <p:nvPr/>
          </p:nvCxnSpPr>
          <p:spPr>
            <a:xfrm>
              <a:off x="2082668" y="4282479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19" name="直接连接符 18"/>
            <p:cNvCxnSpPr/>
            <p:nvPr/>
          </p:nvCxnSpPr>
          <p:spPr>
            <a:xfrm>
              <a:off x="2082668" y="3947565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0" name="直接连接符 19"/>
            <p:cNvCxnSpPr/>
            <p:nvPr/>
          </p:nvCxnSpPr>
          <p:spPr>
            <a:xfrm>
              <a:off x="2082668" y="361106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1" name="直接连接符 20"/>
            <p:cNvCxnSpPr/>
            <p:nvPr/>
          </p:nvCxnSpPr>
          <p:spPr>
            <a:xfrm>
              <a:off x="2082668" y="3276148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2" name="直接连接符 21"/>
            <p:cNvCxnSpPr/>
            <p:nvPr/>
          </p:nvCxnSpPr>
          <p:spPr>
            <a:xfrm>
              <a:off x="2082668" y="2941235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3" name="直接连接符 22"/>
            <p:cNvCxnSpPr/>
            <p:nvPr/>
          </p:nvCxnSpPr>
          <p:spPr>
            <a:xfrm>
              <a:off x="2082668" y="260473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cxnSp>
          <p:nvCxnSpPr>
            <p:cNvPr id="24" name="直接连接符 23"/>
            <p:cNvCxnSpPr/>
            <p:nvPr/>
          </p:nvCxnSpPr>
          <p:spPr>
            <a:xfrm>
              <a:off x="2082668" y="2269818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5" name="TextBox 111"/>
            <p:cNvSpPr txBox="1"/>
            <p:nvPr/>
          </p:nvSpPr>
          <p:spPr bwMode="auto">
            <a:xfrm>
              <a:off x="1547664" y="1811097"/>
              <a:ext cx="565167" cy="2460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082668" y="1933317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7" name="TextBox 113"/>
            <p:cNvSpPr txBox="1"/>
            <p:nvPr/>
          </p:nvSpPr>
          <p:spPr bwMode="auto">
            <a:xfrm>
              <a:off x="1547664" y="1480945"/>
              <a:ext cx="565167" cy="2460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80%</a:t>
              </a:r>
              <a:endParaRPr lang="zh-CN" altLang="en-US" sz="10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082668" y="1598403"/>
              <a:ext cx="107953" cy="0"/>
            </a:xfrm>
            <a:prstGeom prst="line">
              <a:avLst/>
            </a:prstGeom>
            <a:solidFill>
              <a:srgbClr val="9C9C9C"/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</p:cxnSp>
        <p:sp>
          <p:nvSpPr>
            <p:cNvPr id="29" name="TextBox 73"/>
            <p:cNvSpPr txBox="1"/>
            <p:nvPr/>
          </p:nvSpPr>
          <p:spPr bwMode="auto">
            <a:xfrm>
              <a:off x="2250949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74"/>
            <p:cNvSpPr txBox="1"/>
            <p:nvPr/>
          </p:nvSpPr>
          <p:spPr bwMode="auto">
            <a:xfrm>
              <a:off x="3035198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115"/>
            <p:cNvSpPr txBox="1"/>
            <p:nvPr/>
          </p:nvSpPr>
          <p:spPr bwMode="auto">
            <a:xfrm>
              <a:off x="3797221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116"/>
            <p:cNvSpPr txBox="1"/>
            <p:nvPr/>
          </p:nvSpPr>
          <p:spPr bwMode="auto">
            <a:xfrm>
              <a:off x="4543369" y="4385652"/>
              <a:ext cx="673121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TextBox 117"/>
            <p:cNvSpPr txBox="1"/>
            <p:nvPr/>
          </p:nvSpPr>
          <p:spPr bwMode="auto">
            <a:xfrm>
              <a:off x="5321268" y="4385652"/>
              <a:ext cx="671533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Box 118"/>
            <p:cNvSpPr txBox="1"/>
            <p:nvPr/>
          </p:nvSpPr>
          <p:spPr bwMode="auto">
            <a:xfrm>
              <a:off x="6091229" y="4385652"/>
              <a:ext cx="671534" cy="3380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6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Box 119"/>
            <p:cNvSpPr txBox="1"/>
            <p:nvPr/>
          </p:nvSpPr>
          <p:spPr bwMode="auto">
            <a:xfrm>
              <a:off x="2277936" y="3465034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Box 120"/>
            <p:cNvSpPr txBox="1"/>
            <p:nvPr/>
          </p:nvSpPr>
          <p:spPr bwMode="auto">
            <a:xfrm>
              <a:off x="3076474" y="3265038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22%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121"/>
            <p:cNvSpPr txBox="1"/>
            <p:nvPr/>
          </p:nvSpPr>
          <p:spPr bwMode="auto">
            <a:xfrm>
              <a:off x="3844848" y="2669811"/>
              <a:ext cx="615969" cy="2777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122"/>
            <p:cNvSpPr txBox="1"/>
            <p:nvPr/>
          </p:nvSpPr>
          <p:spPr bwMode="auto">
            <a:xfrm>
              <a:off x="4597346" y="2780920"/>
              <a:ext cx="615969" cy="2761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36%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123"/>
            <p:cNvSpPr txBox="1"/>
            <p:nvPr/>
          </p:nvSpPr>
          <p:spPr bwMode="auto">
            <a:xfrm>
              <a:off x="5349844" y="1915857"/>
              <a:ext cx="615969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62%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124"/>
            <p:cNvSpPr txBox="1"/>
            <p:nvPr/>
          </p:nvSpPr>
          <p:spPr bwMode="auto">
            <a:xfrm>
              <a:off x="6119805" y="1347614"/>
              <a:ext cx="614382" cy="277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78%</a:t>
              </a:r>
              <a:endPara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2173158" y="4299939"/>
              <a:ext cx="4838849" cy="0"/>
            </a:xfrm>
            <a:prstGeom prst="line">
              <a:avLst/>
            </a:prstGeom>
            <a:solidFill>
              <a:srgbClr val="9C9C9C"/>
            </a:solidFill>
            <a:ln w="19050">
              <a:solidFill>
                <a:schemeClr val="bg1">
                  <a:lumMod val="65000"/>
                </a:schemeClr>
              </a:solidFill>
              <a:miter lim="800000"/>
            </a:ln>
          </p:spPr>
        </p:cxnSp>
      </p:grp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1760538"/>
            <a:ext cx="1262063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27"/>
          <p:cNvGrpSpPr/>
          <p:nvPr/>
        </p:nvGrpSpPr>
        <p:grpSpPr bwMode="auto">
          <a:xfrm>
            <a:off x="1227138" y="268288"/>
            <a:ext cx="7407275" cy="4464050"/>
            <a:chOff x="1176462" y="426160"/>
            <a:chExt cx="7407558" cy="4464496"/>
          </a:xfrm>
        </p:grpSpPr>
        <p:pic>
          <p:nvPicPr>
            <p:cNvPr id="30759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26160"/>
              <a:ext cx="5760642" cy="3945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0" name="矩形 20479"/>
            <p:cNvSpPr/>
            <p:nvPr/>
          </p:nvSpPr>
          <p:spPr>
            <a:xfrm>
              <a:off x="1176462" y="1721689"/>
              <a:ext cx="7407558" cy="3168967"/>
            </a:xfrm>
            <a:prstGeom prst="rect">
              <a:avLst/>
            </a:prstGeom>
            <a:gradFill>
              <a:gsLst>
                <a:gs pos="0">
                  <a:schemeClr val="bg1">
                    <a:alpha val="69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723" name="组合 21"/>
          <p:cNvGrpSpPr/>
          <p:nvPr/>
        </p:nvGrpSpPr>
        <p:grpSpPr bwMode="auto">
          <a:xfrm>
            <a:off x="1209675" y="1620838"/>
            <a:ext cx="2362200" cy="1420812"/>
            <a:chOff x="1158156" y="1779662"/>
            <a:chExt cx="2362224" cy="1419963"/>
          </a:xfrm>
        </p:grpSpPr>
        <p:sp>
          <p:nvSpPr>
            <p:cNvPr id="30754" name="矩形 9"/>
            <p:cNvSpPr>
              <a:spLocks noChangeArrowheads="1"/>
            </p:cNvSpPr>
            <p:nvPr/>
          </p:nvSpPr>
          <p:spPr bwMode="auto">
            <a:xfrm>
              <a:off x="1158156" y="2368272"/>
              <a:ext cx="2339999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55" name="组合 1"/>
            <p:cNvGrpSpPr/>
            <p:nvPr/>
          </p:nvGrpSpPr>
          <p:grpSpPr bwMode="auto">
            <a:xfrm>
              <a:off x="1180380" y="1779662"/>
              <a:ext cx="2340000" cy="532234"/>
              <a:chOff x="1180380" y="1779662"/>
              <a:chExt cx="2340000" cy="532234"/>
            </a:xfrm>
          </p:grpSpPr>
          <p:sp>
            <p:nvSpPr>
              <p:cNvPr id="30756" name="Rectangle 631"/>
              <p:cNvSpPr>
                <a:spLocks noChangeArrowheads="1"/>
              </p:cNvSpPr>
              <p:nvPr/>
            </p:nvSpPr>
            <p:spPr bwMode="auto">
              <a:xfrm>
                <a:off x="1180380" y="1794777"/>
                <a:ext cx="2340000" cy="498475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7" name="TextBox 15"/>
              <p:cNvSpPr txBox="1">
                <a:spLocks noChangeArrowheads="1"/>
              </p:cNvSpPr>
              <p:nvPr/>
            </p:nvSpPr>
            <p:spPr bwMode="auto">
              <a:xfrm>
                <a:off x="135284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8" name="TextBox 16"/>
              <p:cNvSpPr txBox="1">
                <a:spLocks noChangeArrowheads="1"/>
              </p:cNvSpPr>
              <p:nvPr/>
            </p:nvSpPr>
            <p:spPr bwMode="auto">
              <a:xfrm>
                <a:off x="138438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4" name="组合 22"/>
          <p:cNvGrpSpPr/>
          <p:nvPr/>
        </p:nvGrpSpPr>
        <p:grpSpPr bwMode="auto">
          <a:xfrm>
            <a:off x="3741738" y="1620838"/>
            <a:ext cx="2351087" cy="1420812"/>
            <a:chOff x="3690716" y="1779662"/>
            <a:chExt cx="2351111" cy="1419963"/>
          </a:xfrm>
        </p:grpSpPr>
        <p:sp>
          <p:nvSpPr>
            <p:cNvPr id="30749" name="矩形 10"/>
            <p:cNvSpPr>
              <a:spLocks noChangeArrowheads="1"/>
            </p:cNvSpPr>
            <p:nvPr/>
          </p:nvSpPr>
          <p:spPr bwMode="auto">
            <a:xfrm>
              <a:off x="3690716" y="2368272"/>
              <a:ext cx="2339999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50" name="组合 2"/>
            <p:cNvGrpSpPr/>
            <p:nvPr/>
          </p:nvGrpSpPr>
          <p:grpSpPr bwMode="auto">
            <a:xfrm>
              <a:off x="3701827" y="1779662"/>
              <a:ext cx="2340000" cy="532234"/>
              <a:chOff x="3701827" y="1779662"/>
              <a:chExt cx="2340000" cy="532234"/>
            </a:xfrm>
          </p:grpSpPr>
          <p:sp>
            <p:nvSpPr>
              <p:cNvPr id="30751" name="Rectangle 632"/>
              <p:cNvSpPr>
                <a:spLocks noChangeArrowheads="1"/>
              </p:cNvSpPr>
              <p:nvPr/>
            </p:nvSpPr>
            <p:spPr bwMode="auto">
              <a:xfrm>
                <a:off x="3701827" y="1794777"/>
                <a:ext cx="2340000" cy="498475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2" name="TextBox 42"/>
              <p:cNvSpPr txBox="1">
                <a:spLocks noChangeArrowheads="1"/>
              </p:cNvSpPr>
              <p:nvPr/>
            </p:nvSpPr>
            <p:spPr bwMode="auto">
              <a:xfrm>
                <a:off x="387312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53" name="TextBox 43"/>
              <p:cNvSpPr txBox="1">
                <a:spLocks noChangeArrowheads="1"/>
              </p:cNvSpPr>
              <p:nvPr/>
            </p:nvSpPr>
            <p:spPr bwMode="auto">
              <a:xfrm>
                <a:off x="387926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5" name="组合 23"/>
          <p:cNvGrpSpPr/>
          <p:nvPr/>
        </p:nvGrpSpPr>
        <p:grpSpPr bwMode="auto">
          <a:xfrm>
            <a:off x="6294438" y="1620838"/>
            <a:ext cx="2339975" cy="1420812"/>
            <a:chOff x="6244019" y="1779662"/>
            <a:chExt cx="2340001" cy="1419963"/>
          </a:xfrm>
        </p:grpSpPr>
        <p:sp>
          <p:nvSpPr>
            <p:cNvPr id="30744" name="矩形 11"/>
            <p:cNvSpPr>
              <a:spLocks noChangeArrowheads="1"/>
            </p:cNvSpPr>
            <p:nvPr/>
          </p:nvSpPr>
          <p:spPr bwMode="auto">
            <a:xfrm>
              <a:off x="6244019" y="2368272"/>
              <a:ext cx="2340001" cy="83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45" name="组合 17"/>
            <p:cNvGrpSpPr/>
            <p:nvPr/>
          </p:nvGrpSpPr>
          <p:grpSpPr bwMode="auto">
            <a:xfrm>
              <a:off x="6244019" y="1779662"/>
              <a:ext cx="2340000" cy="532234"/>
              <a:chOff x="6244019" y="1779662"/>
              <a:chExt cx="2340000" cy="532234"/>
            </a:xfrm>
          </p:grpSpPr>
          <p:sp>
            <p:nvSpPr>
              <p:cNvPr id="30746" name="Rectangle 633"/>
              <p:cNvSpPr>
                <a:spLocks noChangeArrowheads="1"/>
              </p:cNvSpPr>
              <p:nvPr/>
            </p:nvSpPr>
            <p:spPr bwMode="auto">
              <a:xfrm>
                <a:off x="6244019" y="1794777"/>
                <a:ext cx="2340000" cy="498475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7" name="TextBox 72"/>
              <p:cNvSpPr txBox="1">
                <a:spLocks noChangeArrowheads="1"/>
              </p:cNvSpPr>
              <p:nvPr/>
            </p:nvSpPr>
            <p:spPr bwMode="auto">
              <a:xfrm>
                <a:off x="6393408" y="1779662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8" name="TextBox 73"/>
              <p:cNvSpPr txBox="1">
                <a:spLocks noChangeArrowheads="1"/>
              </p:cNvSpPr>
              <p:nvPr/>
            </p:nvSpPr>
            <p:spPr bwMode="auto">
              <a:xfrm>
                <a:off x="6394151" y="2065675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6" name="组合 26"/>
          <p:cNvGrpSpPr/>
          <p:nvPr/>
        </p:nvGrpSpPr>
        <p:grpSpPr bwMode="auto">
          <a:xfrm>
            <a:off x="1209675" y="3228975"/>
            <a:ext cx="2362200" cy="1403350"/>
            <a:chOff x="1158156" y="3387399"/>
            <a:chExt cx="2362224" cy="1403360"/>
          </a:xfrm>
        </p:grpSpPr>
        <p:sp>
          <p:nvSpPr>
            <p:cNvPr id="30739" name="矩形 12"/>
            <p:cNvSpPr>
              <a:spLocks noChangeArrowheads="1"/>
            </p:cNvSpPr>
            <p:nvPr/>
          </p:nvSpPr>
          <p:spPr bwMode="auto">
            <a:xfrm>
              <a:off x="1158156" y="3960491"/>
              <a:ext cx="2339999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40" name="组合 19"/>
            <p:cNvGrpSpPr/>
            <p:nvPr/>
          </p:nvGrpSpPr>
          <p:grpSpPr bwMode="auto">
            <a:xfrm>
              <a:off x="1180380" y="3387399"/>
              <a:ext cx="2340000" cy="532234"/>
              <a:chOff x="1180380" y="3387399"/>
              <a:chExt cx="2340000" cy="532234"/>
            </a:xfrm>
          </p:grpSpPr>
          <p:sp>
            <p:nvSpPr>
              <p:cNvPr id="30741" name="Rectangle 634"/>
              <p:cNvSpPr>
                <a:spLocks noChangeArrowheads="1"/>
              </p:cNvSpPr>
              <p:nvPr/>
            </p:nvSpPr>
            <p:spPr bwMode="auto">
              <a:xfrm>
                <a:off x="1180380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2" name="TextBox 98"/>
              <p:cNvSpPr txBox="1">
                <a:spLocks noChangeArrowheads="1"/>
              </p:cNvSpPr>
              <p:nvPr/>
            </p:nvSpPr>
            <p:spPr bwMode="auto">
              <a:xfrm>
                <a:off x="135284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3" name="TextBox 99"/>
              <p:cNvSpPr txBox="1">
                <a:spLocks noChangeArrowheads="1"/>
              </p:cNvSpPr>
              <p:nvPr/>
            </p:nvSpPr>
            <p:spPr bwMode="auto">
              <a:xfrm>
                <a:off x="135284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7" name="组合 25"/>
          <p:cNvGrpSpPr/>
          <p:nvPr/>
        </p:nvGrpSpPr>
        <p:grpSpPr bwMode="auto">
          <a:xfrm>
            <a:off x="3741738" y="3228975"/>
            <a:ext cx="2351087" cy="1403350"/>
            <a:chOff x="3690716" y="3387399"/>
            <a:chExt cx="2351111" cy="1403360"/>
          </a:xfrm>
        </p:grpSpPr>
        <p:sp>
          <p:nvSpPr>
            <p:cNvPr id="30734" name="矩形 13"/>
            <p:cNvSpPr>
              <a:spLocks noChangeArrowheads="1"/>
            </p:cNvSpPr>
            <p:nvPr/>
          </p:nvSpPr>
          <p:spPr bwMode="auto">
            <a:xfrm>
              <a:off x="3690716" y="3960491"/>
              <a:ext cx="2339999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35" name="组合 20"/>
            <p:cNvGrpSpPr/>
            <p:nvPr/>
          </p:nvGrpSpPr>
          <p:grpSpPr bwMode="auto">
            <a:xfrm>
              <a:off x="3701827" y="3387399"/>
              <a:ext cx="2340000" cy="532234"/>
              <a:chOff x="3701827" y="3387399"/>
              <a:chExt cx="2340000" cy="532234"/>
            </a:xfrm>
          </p:grpSpPr>
          <p:sp>
            <p:nvSpPr>
              <p:cNvPr id="30736" name="Rectangle 635"/>
              <p:cNvSpPr>
                <a:spLocks noChangeArrowheads="1"/>
              </p:cNvSpPr>
              <p:nvPr/>
            </p:nvSpPr>
            <p:spPr bwMode="auto">
              <a:xfrm>
                <a:off x="3701827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7" name="TextBox 96"/>
              <p:cNvSpPr txBox="1">
                <a:spLocks noChangeArrowheads="1"/>
              </p:cNvSpPr>
              <p:nvPr/>
            </p:nvSpPr>
            <p:spPr bwMode="auto">
              <a:xfrm>
                <a:off x="388582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8" name="TextBox 97"/>
              <p:cNvSpPr txBox="1">
                <a:spLocks noChangeArrowheads="1"/>
              </p:cNvSpPr>
              <p:nvPr/>
            </p:nvSpPr>
            <p:spPr bwMode="auto">
              <a:xfrm>
                <a:off x="387312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8" name="组合 24"/>
          <p:cNvGrpSpPr/>
          <p:nvPr/>
        </p:nvGrpSpPr>
        <p:grpSpPr bwMode="auto">
          <a:xfrm>
            <a:off x="6294438" y="3228975"/>
            <a:ext cx="2339975" cy="1403350"/>
            <a:chOff x="6244019" y="3387399"/>
            <a:chExt cx="2340001" cy="1403360"/>
          </a:xfrm>
        </p:grpSpPr>
        <p:sp>
          <p:nvSpPr>
            <p:cNvPr id="30729" name="矩形 14"/>
            <p:cNvSpPr>
              <a:spLocks noChangeArrowheads="1"/>
            </p:cNvSpPr>
            <p:nvPr/>
          </p:nvSpPr>
          <p:spPr bwMode="auto">
            <a:xfrm>
              <a:off x="6244019" y="3960491"/>
              <a:ext cx="2340001" cy="830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，中国专业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设计领跑者。最强的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设计团队，最大的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素材商城，最火的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730" name="组合 18"/>
            <p:cNvGrpSpPr/>
            <p:nvPr/>
          </p:nvGrpSpPr>
          <p:grpSpPr bwMode="auto">
            <a:xfrm>
              <a:off x="6244019" y="3387399"/>
              <a:ext cx="2340000" cy="532234"/>
              <a:chOff x="6244019" y="3387399"/>
              <a:chExt cx="2340000" cy="532234"/>
            </a:xfrm>
          </p:grpSpPr>
          <p:sp>
            <p:nvSpPr>
              <p:cNvPr id="30731" name="Rectangle 636"/>
              <p:cNvSpPr>
                <a:spLocks noChangeArrowheads="1"/>
              </p:cNvSpPr>
              <p:nvPr/>
            </p:nvSpPr>
            <p:spPr bwMode="auto">
              <a:xfrm>
                <a:off x="6244019" y="3395436"/>
                <a:ext cx="2340000" cy="500063"/>
              </a:xfrm>
              <a:prstGeom prst="rect">
                <a:avLst/>
              </a:prstGeom>
              <a:solidFill>
                <a:srgbClr val="A99E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2" name="TextBox 94"/>
              <p:cNvSpPr txBox="1">
                <a:spLocks noChangeArrowheads="1"/>
              </p:cNvSpPr>
              <p:nvPr/>
            </p:nvSpPr>
            <p:spPr bwMode="auto">
              <a:xfrm>
                <a:off x="6393408" y="3387399"/>
                <a:ext cx="19345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点击添加文字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3" name="TextBox 95"/>
              <p:cNvSpPr txBox="1">
                <a:spLocks noChangeArrowheads="1"/>
              </p:cNvSpPr>
              <p:nvPr/>
            </p:nvSpPr>
            <p:spPr bwMode="auto">
              <a:xfrm>
                <a:off x="6380708" y="3673412"/>
                <a:ext cx="18714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TO ADD TEXT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1"/>
          <p:cNvGrpSpPr/>
          <p:nvPr/>
        </p:nvGrpSpPr>
        <p:grpSpPr bwMode="auto">
          <a:xfrm>
            <a:off x="1289050" y="1768475"/>
            <a:ext cx="2395538" cy="1474788"/>
            <a:chOff x="1289687" y="1909655"/>
            <a:chExt cx="2394810" cy="1474818"/>
          </a:xfrm>
        </p:grpSpPr>
        <p:sp>
          <p:nvSpPr>
            <p:cNvPr id="31787" name="Freeform 59"/>
            <p:cNvSpPr/>
            <p:nvPr/>
          </p:nvSpPr>
          <p:spPr bwMode="auto">
            <a:xfrm>
              <a:off x="1289687" y="2764539"/>
              <a:ext cx="2394810" cy="619934"/>
            </a:xfrm>
            <a:custGeom>
              <a:avLst/>
              <a:gdLst>
                <a:gd name="T0" fmla="*/ 2147483646 w 317"/>
                <a:gd name="T1" fmla="*/ 0 h 82"/>
                <a:gd name="T2" fmla="*/ 0 w 317"/>
                <a:gd name="T3" fmla="*/ 2147483646 h 82"/>
                <a:gd name="T4" fmla="*/ 0 w 317"/>
                <a:gd name="T5" fmla="*/ 2147483646 h 82"/>
                <a:gd name="T6" fmla="*/ 2147483646 w 317"/>
                <a:gd name="T7" fmla="*/ 2147483646 h 82"/>
                <a:gd name="T8" fmla="*/ 2147483646 w 317"/>
                <a:gd name="T9" fmla="*/ 2147483646 h 82"/>
                <a:gd name="T10" fmla="*/ 2147483646 w 317"/>
                <a:gd name="T11" fmla="*/ 2147483646 h 82"/>
                <a:gd name="T12" fmla="*/ 2147483646 w 317"/>
                <a:gd name="T13" fmla="*/ 2147483646 h 82"/>
                <a:gd name="T14" fmla="*/ 2147483646 w 317"/>
                <a:gd name="T15" fmla="*/ 2147483646 h 82"/>
                <a:gd name="T16" fmla="*/ 2147483646 w 317"/>
                <a:gd name="T17" fmla="*/ 2147483646 h 82"/>
                <a:gd name="T18" fmla="*/ 2147483646 w 317"/>
                <a:gd name="T19" fmla="*/ 2147483646 h 82"/>
                <a:gd name="T20" fmla="*/ 2147483646 w 317"/>
                <a:gd name="T21" fmla="*/ 2147483646 h 82"/>
                <a:gd name="T22" fmla="*/ 2147483646 w 317"/>
                <a:gd name="T23" fmla="*/ 2147483646 h 82"/>
                <a:gd name="T24" fmla="*/ 2147483646 w 317"/>
                <a:gd name="T25" fmla="*/ 2147483646 h 82"/>
                <a:gd name="T26" fmla="*/ 2147483646 w 317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17" h="82">
                  <a:moveTo>
                    <a:pt x="52" y="0"/>
                  </a:moveTo>
                  <a:cubicBezTo>
                    <a:pt x="29" y="0"/>
                    <a:pt x="0" y="17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7" y="82"/>
                    <a:pt x="317" y="82"/>
                    <a:pt x="317" y="82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0"/>
                    <a:pt x="317" y="10"/>
                    <a:pt x="316" y="10"/>
                  </a:cubicBezTo>
                  <a:cubicBezTo>
                    <a:pt x="316" y="82"/>
                    <a:pt x="316" y="82"/>
                    <a:pt x="316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9" y="44"/>
                    <a:pt x="27" y="44"/>
                  </a:cubicBezTo>
                  <a:cubicBezTo>
                    <a:pt x="37" y="44"/>
                    <a:pt x="50" y="45"/>
                    <a:pt x="67" y="49"/>
                  </a:cubicBezTo>
                  <a:cubicBezTo>
                    <a:pt x="77" y="41"/>
                    <a:pt x="87" y="31"/>
                    <a:pt x="98" y="19"/>
                  </a:cubicBezTo>
                  <a:cubicBezTo>
                    <a:pt x="86" y="1"/>
                    <a:pt x="60" y="1"/>
                    <a:pt x="60" y="1"/>
                  </a:cubicBezTo>
                  <a:cubicBezTo>
                    <a:pt x="57" y="0"/>
                    <a:pt x="55" y="0"/>
                    <a:pt x="52" y="0"/>
                  </a:cubicBezTo>
                </a:path>
              </a:pathLst>
            </a:custGeom>
            <a:solidFill>
              <a:srgbClr val="F78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60"/>
            <p:cNvSpPr>
              <a:spLocks noEditPoints="1"/>
            </p:cNvSpPr>
            <p:nvPr/>
          </p:nvSpPr>
          <p:spPr bwMode="auto">
            <a:xfrm>
              <a:off x="3676006" y="2399373"/>
              <a:ext cx="0" cy="438766"/>
            </a:xfrm>
            <a:custGeom>
              <a:avLst/>
              <a:gdLst>
                <a:gd name="T0" fmla="*/ 2147483646 h 58"/>
                <a:gd name="T1" fmla="*/ 2147483646 h 58"/>
                <a:gd name="T2" fmla="*/ 2147483646 h 58"/>
                <a:gd name="T3" fmla="*/ 2147483646 h 58"/>
                <a:gd name="T4" fmla="*/ 2147483646 h 58"/>
                <a:gd name="T5" fmla="*/ 0 h 58"/>
                <a:gd name="T6" fmla="*/ 2147483646 h 58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58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8"/>
                    <a:pt x="0" y="5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</a:path>
              </a:pathLst>
            </a:custGeom>
            <a:solidFill>
              <a:srgbClr val="6EB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61"/>
            <p:cNvSpPr/>
            <p:nvPr/>
          </p:nvSpPr>
          <p:spPr bwMode="auto">
            <a:xfrm>
              <a:off x="1295348" y="2832477"/>
              <a:ext cx="2380656" cy="551996"/>
            </a:xfrm>
            <a:custGeom>
              <a:avLst/>
              <a:gdLst>
                <a:gd name="T0" fmla="*/ 2147483646 w 315"/>
                <a:gd name="T1" fmla="*/ 0 h 73"/>
                <a:gd name="T2" fmla="*/ 2147483646 w 315"/>
                <a:gd name="T3" fmla="*/ 2147483646 h 73"/>
                <a:gd name="T4" fmla="*/ 0 w 315"/>
                <a:gd name="T5" fmla="*/ 2147483646 h 73"/>
                <a:gd name="T6" fmla="*/ 2147483646 w 315"/>
                <a:gd name="T7" fmla="*/ 2147483646 h 73"/>
                <a:gd name="T8" fmla="*/ 2147483646 w 315"/>
                <a:gd name="T9" fmla="*/ 2147483646 h 73"/>
                <a:gd name="T10" fmla="*/ 0 w 315"/>
                <a:gd name="T11" fmla="*/ 2147483646 h 73"/>
                <a:gd name="T12" fmla="*/ 0 w 315"/>
                <a:gd name="T13" fmla="*/ 2147483646 h 73"/>
                <a:gd name="T14" fmla="*/ 2147483646 w 315"/>
                <a:gd name="T15" fmla="*/ 2147483646 h 73"/>
                <a:gd name="T16" fmla="*/ 2147483646 w 315"/>
                <a:gd name="T17" fmla="*/ 2147483646 h 73"/>
                <a:gd name="T18" fmla="*/ 2147483646 w 315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5" h="73">
                  <a:moveTo>
                    <a:pt x="315" y="0"/>
                  </a:moveTo>
                  <a:cubicBezTo>
                    <a:pt x="315" y="73"/>
                    <a:pt x="315" y="73"/>
                    <a:pt x="31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9" y="69"/>
                    <a:pt x="66" y="40"/>
                  </a:cubicBezTo>
                  <a:cubicBezTo>
                    <a:pt x="49" y="36"/>
                    <a:pt x="36" y="35"/>
                    <a:pt x="26" y="35"/>
                  </a:cubicBezTo>
                  <a:cubicBezTo>
                    <a:pt x="8" y="35"/>
                    <a:pt x="0" y="38"/>
                    <a:pt x="0" y="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15" y="1"/>
                    <a:pt x="315" y="0"/>
                    <a:pt x="315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62"/>
            <p:cNvSpPr/>
            <p:nvPr/>
          </p:nvSpPr>
          <p:spPr bwMode="auto">
            <a:xfrm>
              <a:off x="2028512" y="1909655"/>
              <a:ext cx="1647494" cy="1140790"/>
            </a:xfrm>
            <a:custGeom>
              <a:avLst/>
              <a:gdLst>
                <a:gd name="T0" fmla="*/ 2147483646 w 218"/>
                <a:gd name="T1" fmla="*/ 0 h 151"/>
                <a:gd name="T2" fmla="*/ 2147483646 w 218"/>
                <a:gd name="T3" fmla="*/ 2147483646 h 151"/>
                <a:gd name="T4" fmla="*/ 2147483646 w 218"/>
                <a:gd name="T5" fmla="*/ 2147483646 h 151"/>
                <a:gd name="T6" fmla="*/ 2147483646 w 218"/>
                <a:gd name="T7" fmla="*/ 2147483646 h 151"/>
                <a:gd name="T8" fmla="*/ 2147483646 w 218"/>
                <a:gd name="T9" fmla="*/ 2147483646 h 151"/>
                <a:gd name="T10" fmla="*/ 2147483646 w 218"/>
                <a:gd name="T11" fmla="*/ 2147483646 h 151"/>
                <a:gd name="T12" fmla="*/ 2147483646 w 218"/>
                <a:gd name="T13" fmla="*/ 2147483646 h 151"/>
                <a:gd name="T14" fmla="*/ 0 w 218"/>
                <a:gd name="T15" fmla="*/ 2147483646 h 151"/>
                <a:gd name="T16" fmla="*/ 0 w 218"/>
                <a:gd name="T17" fmla="*/ 2147483646 h 151"/>
                <a:gd name="T18" fmla="*/ 2147483646 w 218"/>
                <a:gd name="T19" fmla="*/ 2147483646 h 151"/>
                <a:gd name="T20" fmla="*/ 2147483646 w 218"/>
                <a:gd name="T21" fmla="*/ 2147483646 h 151"/>
                <a:gd name="T22" fmla="*/ 2147483646 w 218"/>
                <a:gd name="T23" fmla="*/ 2147483646 h 151"/>
                <a:gd name="T24" fmla="*/ 2147483646 w 218"/>
                <a:gd name="T25" fmla="*/ 2147483646 h 151"/>
                <a:gd name="T26" fmla="*/ 2147483646 w 218"/>
                <a:gd name="T27" fmla="*/ 2147483646 h 151"/>
                <a:gd name="T28" fmla="*/ 2147483646 w 218"/>
                <a:gd name="T29" fmla="*/ 2147483646 h 151"/>
                <a:gd name="T30" fmla="*/ 2147483646 w 218"/>
                <a:gd name="T31" fmla="*/ 2147483646 h 151"/>
                <a:gd name="T32" fmla="*/ 2147483646 w 218"/>
                <a:gd name="T33" fmla="*/ 2147483646 h 151"/>
                <a:gd name="T34" fmla="*/ 2147483646 w 218"/>
                <a:gd name="T35" fmla="*/ 2147483646 h 151"/>
                <a:gd name="T36" fmla="*/ 2147483646 w 218"/>
                <a:gd name="T37" fmla="*/ 2147483646 h 151"/>
                <a:gd name="T38" fmla="*/ 2147483646 w 218"/>
                <a:gd name="T39" fmla="*/ 0 h 1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8" h="151">
                  <a:moveTo>
                    <a:pt x="218" y="0"/>
                  </a:moveTo>
                  <a:cubicBezTo>
                    <a:pt x="190" y="29"/>
                    <a:pt x="166" y="42"/>
                    <a:pt x="166" y="42"/>
                  </a:cubicBezTo>
                  <a:cubicBezTo>
                    <a:pt x="151" y="51"/>
                    <a:pt x="136" y="54"/>
                    <a:pt x="124" y="54"/>
                  </a:cubicBezTo>
                  <a:cubicBezTo>
                    <a:pt x="101" y="54"/>
                    <a:pt x="85" y="44"/>
                    <a:pt x="85" y="44"/>
                  </a:cubicBezTo>
                  <a:cubicBezTo>
                    <a:pt x="80" y="41"/>
                    <a:pt x="76" y="40"/>
                    <a:pt x="72" y="40"/>
                  </a:cubicBezTo>
                  <a:cubicBezTo>
                    <a:pt x="54" y="40"/>
                    <a:pt x="46" y="63"/>
                    <a:pt x="46" y="63"/>
                  </a:cubicBezTo>
                  <a:cubicBezTo>
                    <a:pt x="42" y="72"/>
                    <a:pt x="39" y="78"/>
                    <a:pt x="39" y="78"/>
                  </a:cubicBezTo>
                  <a:cubicBezTo>
                    <a:pt x="26" y="100"/>
                    <a:pt x="13" y="118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6" y="139"/>
                    <a:pt x="20" y="139"/>
                  </a:cubicBezTo>
                  <a:cubicBezTo>
                    <a:pt x="24" y="139"/>
                    <a:pt x="30" y="138"/>
                    <a:pt x="36" y="136"/>
                  </a:cubicBezTo>
                  <a:cubicBezTo>
                    <a:pt x="36" y="136"/>
                    <a:pt x="63" y="137"/>
                    <a:pt x="74" y="145"/>
                  </a:cubicBezTo>
                  <a:cubicBezTo>
                    <a:pt x="74" y="145"/>
                    <a:pt x="82" y="150"/>
                    <a:pt x="91" y="151"/>
                  </a:cubicBezTo>
                  <a:cubicBezTo>
                    <a:pt x="93" y="148"/>
                    <a:pt x="96" y="144"/>
                    <a:pt x="99" y="139"/>
                  </a:cubicBezTo>
                  <a:cubicBezTo>
                    <a:pt x="99" y="139"/>
                    <a:pt x="119" y="100"/>
                    <a:pt x="141" y="100"/>
                  </a:cubicBezTo>
                  <a:cubicBezTo>
                    <a:pt x="142" y="100"/>
                    <a:pt x="143" y="100"/>
                    <a:pt x="144" y="100"/>
                  </a:cubicBezTo>
                  <a:cubicBezTo>
                    <a:pt x="144" y="100"/>
                    <a:pt x="157" y="103"/>
                    <a:pt x="172" y="103"/>
                  </a:cubicBezTo>
                  <a:cubicBezTo>
                    <a:pt x="182" y="103"/>
                    <a:pt x="193" y="101"/>
                    <a:pt x="199" y="95"/>
                  </a:cubicBezTo>
                  <a:cubicBezTo>
                    <a:pt x="199" y="95"/>
                    <a:pt x="215" y="81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</a:path>
              </a:pathLst>
            </a:custGeom>
            <a:solidFill>
              <a:srgbClr val="F78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Freeform 63"/>
            <p:cNvSpPr/>
            <p:nvPr/>
          </p:nvSpPr>
          <p:spPr bwMode="auto">
            <a:xfrm>
              <a:off x="1793559" y="2906077"/>
              <a:ext cx="922823" cy="379320"/>
            </a:xfrm>
            <a:custGeom>
              <a:avLst/>
              <a:gdLst>
                <a:gd name="T0" fmla="*/ 2147483646 w 122"/>
                <a:gd name="T1" fmla="*/ 0 h 50"/>
                <a:gd name="T2" fmla="*/ 0 w 122"/>
                <a:gd name="T3" fmla="*/ 2147483646 h 50"/>
                <a:gd name="T4" fmla="*/ 2147483646 w 122"/>
                <a:gd name="T5" fmla="*/ 2147483646 h 50"/>
                <a:gd name="T6" fmla="*/ 2147483646 w 122"/>
                <a:gd name="T7" fmla="*/ 2147483646 h 50"/>
                <a:gd name="T8" fmla="*/ 2147483646 w 122"/>
                <a:gd name="T9" fmla="*/ 2147483646 h 50"/>
                <a:gd name="T10" fmla="*/ 2147483646 w 122"/>
                <a:gd name="T11" fmla="*/ 2147483646 h 50"/>
                <a:gd name="T12" fmla="*/ 2147483646 w 122"/>
                <a:gd name="T13" fmla="*/ 2147483646 h 50"/>
                <a:gd name="T14" fmla="*/ 2147483646 w 122"/>
                <a:gd name="T15" fmla="*/ 2147483646 h 50"/>
                <a:gd name="T16" fmla="*/ 2147483646 w 122"/>
                <a:gd name="T17" fmla="*/ 2147483646 h 50"/>
                <a:gd name="T18" fmla="*/ 2147483646 w 122"/>
                <a:gd name="T19" fmla="*/ 0 h 50"/>
                <a:gd name="T20" fmla="*/ 2147483646 w 122"/>
                <a:gd name="T21" fmla="*/ 0 h 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2" h="50">
                  <a:moveTo>
                    <a:pt x="31" y="0"/>
                  </a:moveTo>
                  <a:cubicBezTo>
                    <a:pt x="20" y="12"/>
                    <a:pt x="10" y="22"/>
                    <a:pt x="0" y="30"/>
                  </a:cubicBezTo>
                  <a:cubicBezTo>
                    <a:pt x="14" y="33"/>
                    <a:pt x="30" y="38"/>
                    <a:pt x="49" y="46"/>
                  </a:cubicBezTo>
                  <a:cubicBezTo>
                    <a:pt x="49" y="46"/>
                    <a:pt x="61" y="50"/>
                    <a:pt x="74" y="50"/>
                  </a:cubicBezTo>
                  <a:cubicBezTo>
                    <a:pt x="86" y="50"/>
                    <a:pt x="99" y="47"/>
                    <a:pt x="107" y="36"/>
                  </a:cubicBezTo>
                  <a:cubicBezTo>
                    <a:pt x="107" y="36"/>
                    <a:pt x="112" y="34"/>
                    <a:pt x="122" y="19"/>
                  </a:cubicBezTo>
                  <a:cubicBezTo>
                    <a:pt x="113" y="18"/>
                    <a:pt x="105" y="13"/>
                    <a:pt x="105" y="13"/>
                  </a:cubicBezTo>
                  <a:cubicBezTo>
                    <a:pt x="94" y="5"/>
                    <a:pt x="67" y="4"/>
                    <a:pt x="67" y="4"/>
                  </a:cubicBezTo>
                  <a:cubicBezTo>
                    <a:pt x="61" y="6"/>
                    <a:pt x="55" y="7"/>
                    <a:pt x="51" y="7"/>
                  </a:cubicBezTo>
                  <a:cubicBezTo>
                    <a:pt x="37" y="7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Freeform 64"/>
            <p:cNvSpPr/>
            <p:nvPr/>
          </p:nvSpPr>
          <p:spPr bwMode="auto">
            <a:xfrm>
              <a:off x="2716382" y="2439003"/>
              <a:ext cx="959622" cy="611440"/>
            </a:xfrm>
            <a:custGeom>
              <a:avLst/>
              <a:gdLst>
                <a:gd name="T0" fmla="*/ 2147483646 w 127"/>
                <a:gd name="T1" fmla="*/ 0 h 81"/>
                <a:gd name="T2" fmla="*/ 2147483646 w 127"/>
                <a:gd name="T3" fmla="*/ 2147483646 h 81"/>
                <a:gd name="T4" fmla="*/ 2147483646 w 127"/>
                <a:gd name="T5" fmla="*/ 2147483646 h 81"/>
                <a:gd name="T6" fmla="*/ 2147483646 w 127"/>
                <a:gd name="T7" fmla="*/ 2147483646 h 81"/>
                <a:gd name="T8" fmla="*/ 2147483646 w 127"/>
                <a:gd name="T9" fmla="*/ 2147483646 h 81"/>
                <a:gd name="T10" fmla="*/ 2147483646 w 127"/>
                <a:gd name="T11" fmla="*/ 2147483646 h 81"/>
                <a:gd name="T12" fmla="*/ 0 w 127"/>
                <a:gd name="T13" fmla="*/ 2147483646 h 81"/>
                <a:gd name="T14" fmla="*/ 2147483646 w 127"/>
                <a:gd name="T15" fmla="*/ 2147483646 h 81"/>
                <a:gd name="T16" fmla="*/ 2147483646 w 127"/>
                <a:gd name="T17" fmla="*/ 2147483646 h 81"/>
                <a:gd name="T18" fmla="*/ 2147483646 w 127"/>
                <a:gd name="T19" fmla="*/ 2147483646 h 81"/>
                <a:gd name="T20" fmla="*/ 2147483646 w 127"/>
                <a:gd name="T21" fmla="*/ 2147483646 h 81"/>
                <a:gd name="T22" fmla="*/ 2147483646 w 127"/>
                <a:gd name="T23" fmla="*/ 2147483646 h 81"/>
                <a:gd name="T24" fmla="*/ 2147483646 w 127"/>
                <a:gd name="T25" fmla="*/ 0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81">
                  <a:moveTo>
                    <a:pt x="127" y="0"/>
                  </a:moveTo>
                  <a:cubicBezTo>
                    <a:pt x="124" y="11"/>
                    <a:pt x="108" y="25"/>
                    <a:pt x="108" y="25"/>
                  </a:cubicBezTo>
                  <a:cubicBezTo>
                    <a:pt x="102" y="31"/>
                    <a:pt x="91" y="33"/>
                    <a:pt x="81" y="33"/>
                  </a:cubicBezTo>
                  <a:cubicBezTo>
                    <a:pt x="66" y="33"/>
                    <a:pt x="53" y="30"/>
                    <a:pt x="53" y="30"/>
                  </a:cubicBezTo>
                  <a:cubicBezTo>
                    <a:pt x="52" y="30"/>
                    <a:pt x="51" y="30"/>
                    <a:pt x="50" y="30"/>
                  </a:cubicBezTo>
                  <a:cubicBezTo>
                    <a:pt x="28" y="30"/>
                    <a:pt x="8" y="69"/>
                    <a:pt x="8" y="69"/>
                  </a:cubicBezTo>
                  <a:cubicBezTo>
                    <a:pt x="5" y="74"/>
                    <a:pt x="2" y="78"/>
                    <a:pt x="0" y="81"/>
                  </a:cubicBezTo>
                  <a:cubicBezTo>
                    <a:pt x="2" y="81"/>
                    <a:pt x="3" y="81"/>
                    <a:pt x="4" y="81"/>
                  </a:cubicBezTo>
                  <a:cubicBezTo>
                    <a:pt x="8" y="81"/>
                    <a:pt x="12" y="80"/>
                    <a:pt x="15" y="78"/>
                  </a:cubicBezTo>
                  <a:cubicBezTo>
                    <a:pt x="15" y="78"/>
                    <a:pt x="23" y="73"/>
                    <a:pt x="29" y="66"/>
                  </a:cubicBezTo>
                  <a:cubicBezTo>
                    <a:pt x="29" y="66"/>
                    <a:pt x="48" y="43"/>
                    <a:pt x="85" y="43"/>
                  </a:cubicBezTo>
                  <a:cubicBezTo>
                    <a:pt x="97" y="43"/>
                    <a:pt x="111" y="46"/>
                    <a:pt x="127" y="52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E56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Freeform 65"/>
            <p:cNvSpPr/>
            <p:nvPr/>
          </p:nvSpPr>
          <p:spPr bwMode="auto">
            <a:xfrm>
              <a:off x="1295348" y="2764539"/>
              <a:ext cx="2380656" cy="619934"/>
            </a:xfrm>
            <a:custGeom>
              <a:avLst/>
              <a:gdLst>
                <a:gd name="T0" fmla="*/ 2147483646 w 315"/>
                <a:gd name="T1" fmla="*/ 0 h 82"/>
                <a:gd name="T2" fmla="*/ 2147483646 w 315"/>
                <a:gd name="T3" fmla="*/ 2147483646 h 82"/>
                <a:gd name="T4" fmla="*/ 2147483646 w 315"/>
                <a:gd name="T5" fmla="*/ 2147483646 h 82"/>
                <a:gd name="T6" fmla="*/ 2147483646 w 315"/>
                <a:gd name="T7" fmla="*/ 2147483646 h 82"/>
                <a:gd name="T8" fmla="*/ 2147483646 w 315"/>
                <a:gd name="T9" fmla="*/ 2147483646 h 82"/>
                <a:gd name="T10" fmla="*/ 2147483646 w 315"/>
                <a:gd name="T11" fmla="*/ 2147483646 h 82"/>
                <a:gd name="T12" fmla="*/ 2147483646 w 315"/>
                <a:gd name="T13" fmla="*/ 2147483646 h 82"/>
                <a:gd name="T14" fmla="*/ 2147483646 w 315"/>
                <a:gd name="T15" fmla="*/ 2147483646 h 82"/>
                <a:gd name="T16" fmla="*/ 2147483646 w 315"/>
                <a:gd name="T17" fmla="*/ 2147483646 h 82"/>
                <a:gd name="T18" fmla="*/ 0 w 315"/>
                <a:gd name="T19" fmla="*/ 2147483646 h 82"/>
                <a:gd name="T20" fmla="*/ 2147483646 w 315"/>
                <a:gd name="T21" fmla="*/ 2147483646 h 82"/>
                <a:gd name="T22" fmla="*/ 2147483646 w 315"/>
                <a:gd name="T23" fmla="*/ 2147483646 h 82"/>
                <a:gd name="T24" fmla="*/ 2147483646 w 315"/>
                <a:gd name="T25" fmla="*/ 0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5" h="82">
                  <a:moveTo>
                    <a:pt x="273" y="0"/>
                  </a:moveTo>
                  <a:cubicBezTo>
                    <a:pt x="236" y="0"/>
                    <a:pt x="217" y="23"/>
                    <a:pt x="217" y="23"/>
                  </a:cubicBezTo>
                  <a:cubicBezTo>
                    <a:pt x="211" y="30"/>
                    <a:pt x="203" y="35"/>
                    <a:pt x="203" y="35"/>
                  </a:cubicBezTo>
                  <a:cubicBezTo>
                    <a:pt x="200" y="37"/>
                    <a:pt x="196" y="38"/>
                    <a:pt x="192" y="38"/>
                  </a:cubicBezTo>
                  <a:cubicBezTo>
                    <a:pt x="191" y="38"/>
                    <a:pt x="190" y="38"/>
                    <a:pt x="188" y="38"/>
                  </a:cubicBezTo>
                  <a:cubicBezTo>
                    <a:pt x="178" y="53"/>
                    <a:pt x="173" y="55"/>
                    <a:pt x="173" y="55"/>
                  </a:cubicBezTo>
                  <a:cubicBezTo>
                    <a:pt x="165" y="66"/>
                    <a:pt x="152" y="69"/>
                    <a:pt x="140" y="69"/>
                  </a:cubicBezTo>
                  <a:cubicBezTo>
                    <a:pt x="127" y="69"/>
                    <a:pt x="115" y="65"/>
                    <a:pt x="115" y="65"/>
                  </a:cubicBezTo>
                  <a:cubicBezTo>
                    <a:pt x="96" y="57"/>
                    <a:pt x="80" y="52"/>
                    <a:pt x="66" y="49"/>
                  </a:cubicBezTo>
                  <a:cubicBezTo>
                    <a:pt x="29" y="78"/>
                    <a:pt x="0" y="82"/>
                    <a:pt x="0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299" y="3"/>
                    <a:pt x="285" y="0"/>
                    <a:pt x="273" y="0"/>
                  </a:cubicBezTo>
                </a:path>
              </a:pathLst>
            </a:cu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TextBox 682"/>
            <p:cNvSpPr txBox="1">
              <a:spLocks noChangeArrowheads="1"/>
            </p:cNvSpPr>
            <p:nvPr/>
          </p:nvSpPr>
          <p:spPr bwMode="auto">
            <a:xfrm>
              <a:off x="1323887" y="2781260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18%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1795" name="TextBox 682"/>
            <p:cNvSpPr txBox="1">
              <a:spLocks noChangeArrowheads="1"/>
            </p:cNvSpPr>
            <p:nvPr/>
          </p:nvSpPr>
          <p:spPr bwMode="auto">
            <a:xfrm>
              <a:off x="2755681" y="2357109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71%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1796" name="TextBox 682"/>
            <p:cNvSpPr txBox="1">
              <a:spLocks noChangeArrowheads="1"/>
            </p:cNvSpPr>
            <p:nvPr/>
          </p:nvSpPr>
          <p:spPr bwMode="auto">
            <a:xfrm>
              <a:off x="2987677" y="2948008"/>
              <a:ext cx="5405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FFFF"/>
                  </a:solidFill>
                </a:rPr>
                <a:t>25%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31747" name="组合 2"/>
          <p:cNvGrpSpPr/>
          <p:nvPr/>
        </p:nvGrpSpPr>
        <p:grpSpPr bwMode="auto">
          <a:xfrm>
            <a:off x="5549900" y="1720850"/>
            <a:ext cx="2395538" cy="1474788"/>
            <a:chOff x="5549846" y="1862030"/>
            <a:chExt cx="2394810" cy="1474818"/>
          </a:xfrm>
        </p:grpSpPr>
        <p:sp>
          <p:nvSpPr>
            <p:cNvPr id="31776" name="Freeform 18"/>
            <p:cNvSpPr/>
            <p:nvPr/>
          </p:nvSpPr>
          <p:spPr bwMode="auto">
            <a:xfrm>
              <a:off x="5549846" y="2716914"/>
              <a:ext cx="2394810" cy="619934"/>
            </a:xfrm>
            <a:custGeom>
              <a:avLst/>
              <a:gdLst>
                <a:gd name="T0" fmla="*/ 2147483646 w 317"/>
                <a:gd name="T1" fmla="*/ 0 h 82"/>
                <a:gd name="T2" fmla="*/ 2147483646 w 317"/>
                <a:gd name="T3" fmla="*/ 0 h 82"/>
                <a:gd name="T4" fmla="*/ 2147483646 w 317"/>
                <a:gd name="T5" fmla="*/ 2147483646 h 82"/>
                <a:gd name="T6" fmla="*/ 2147483646 w 317"/>
                <a:gd name="T7" fmla="*/ 2147483646 h 82"/>
                <a:gd name="T8" fmla="*/ 2147483646 w 317"/>
                <a:gd name="T9" fmla="*/ 2147483646 h 82"/>
                <a:gd name="T10" fmla="*/ 2147483646 w 317"/>
                <a:gd name="T11" fmla="*/ 2147483646 h 82"/>
                <a:gd name="T12" fmla="*/ 2147483646 w 317"/>
                <a:gd name="T13" fmla="*/ 2147483646 h 82"/>
                <a:gd name="T14" fmla="*/ 2147483646 w 317"/>
                <a:gd name="T15" fmla="*/ 2147483646 h 82"/>
                <a:gd name="T16" fmla="*/ 2147483646 w 317"/>
                <a:gd name="T17" fmla="*/ 2147483646 h 82"/>
                <a:gd name="T18" fmla="*/ 0 w 317"/>
                <a:gd name="T19" fmla="*/ 2147483646 h 82"/>
                <a:gd name="T20" fmla="*/ 0 w 317"/>
                <a:gd name="T21" fmla="*/ 2147483646 h 82"/>
                <a:gd name="T22" fmla="*/ 2147483646 w 317"/>
                <a:gd name="T23" fmla="*/ 2147483646 h 82"/>
                <a:gd name="T24" fmla="*/ 2147483646 w 317"/>
                <a:gd name="T25" fmla="*/ 2147483646 h 82"/>
                <a:gd name="T26" fmla="*/ 2147483646 w 317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17" h="82">
                  <a:moveTo>
                    <a:pt x="265" y="0"/>
                  </a:moveTo>
                  <a:cubicBezTo>
                    <a:pt x="262" y="0"/>
                    <a:pt x="260" y="0"/>
                    <a:pt x="257" y="0"/>
                  </a:cubicBezTo>
                  <a:cubicBezTo>
                    <a:pt x="257" y="0"/>
                    <a:pt x="231" y="1"/>
                    <a:pt x="219" y="19"/>
                  </a:cubicBezTo>
                  <a:cubicBezTo>
                    <a:pt x="230" y="31"/>
                    <a:pt x="240" y="40"/>
                    <a:pt x="250" y="48"/>
                  </a:cubicBezTo>
                  <a:cubicBezTo>
                    <a:pt x="267" y="45"/>
                    <a:pt x="280" y="43"/>
                    <a:pt x="290" y="43"/>
                  </a:cubicBezTo>
                  <a:cubicBezTo>
                    <a:pt x="308" y="43"/>
                    <a:pt x="316" y="47"/>
                    <a:pt x="316" y="47"/>
                  </a:cubicBezTo>
                  <a:cubicBezTo>
                    <a:pt x="316" y="82"/>
                    <a:pt x="316" y="82"/>
                    <a:pt x="316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7" y="82"/>
                    <a:pt x="317" y="82"/>
                    <a:pt x="317" y="82"/>
                  </a:cubicBezTo>
                  <a:cubicBezTo>
                    <a:pt x="317" y="17"/>
                    <a:pt x="317" y="17"/>
                    <a:pt x="317" y="17"/>
                  </a:cubicBezTo>
                  <a:cubicBezTo>
                    <a:pt x="317" y="17"/>
                    <a:pt x="288" y="0"/>
                    <a:pt x="265" y="0"/>
                  </a:cubicBezTo>
                </a:path>
              </a:pathLst>
            </a:custGeom>
            <a:solidFill>
              <a:srgbClr val="C1B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19"/>
            <p:cNvSpPr>
              <a:spLocks noEditPoints="1"/>
            </p:cNvSpPr>
            <p:nvPr/>
          </p:nvSpPr>
          <p:spPr bwMode="auto">
            <a:xfrm>
              <a:off x="5558339" y="2354579"/>
              <a:ext cx="0" cy="430273"/>
            </a:xfrm>
            <a:custGeom>
              <a:avLst/>
              <a:gdLst>
                <a:gd name="T0" fmla="*/ 2147483646 h 57"/>
                <a:gd name="T1" fmla="*/ 2147483646 h 57"/>
                <a:gd name="T2" fmla="*/ 2147483646 h 57"/>
                <a:gd name="T3" fmla="*/ 2147483646 h 57"/>
                <a:gd name="T4" fmla="*/ 2147483646 h 57"/>
                <a:gd name="T5" fmla="*/ 0 h 57"/>
                <a:gd name="T6" fmla="*/ 2147483646 h 57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0" y="T0"/>
                </a:cxn>
                <a:cxn ang="T9">
                  <a:pos x="0" y="T1"/>
                </a:cxn>
                <a:cxn ang="T10">
                  <a:pos x="0" y="T2"/>
                </a:cxn>
                <a:cxn ang="T11">
                  <a:pos x="0" y="T3"/>
                </a:cxn>
                <a:cxn ang="T12">
                  <a:pos x="0" y="T4"/>
                </a:cxn>
                <a:cxn ang="T13">
                  <a:pos x="0" y="T5"/>
                </a:cxn>
                <a:cxn ang="T14">
                  <a:pos x="0" y="T6"/>
                </a:cxn>
                <a:cxn ang="T15">
                  <a:pos x="0" y="T7"/>
                </a:cxn>
              </a:cxnLst>
              <a:rect l="0" t="0" r="r" b="b"/>
              <a:pathLst>
                <a:path h="57">
                  <a:moveTo>
                    <a:pt x="0" y="4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6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20"/>
            <p:cNvSpPr/>
            <p:nvPr/>
          </p:nvSpPr>
          <p:spPr bwMode="auto">
            <a:xfrm>
              <a:off x="5558339" y="2784852"/>
              <a:ext cx="2380655" cy="551996"/>
            </a:xfrm>
            <a:custGeom>
              <a:avLst/>
              <a:gdLst>
                <a:gd name="T0" fmla="*/ 0 w 315"/>
                <a:gd name="T1" fmla="*/ 0 h 73"/>
                <a:gd name="T2" fmla="*/ 0 w 315"/>
                <a:gd name="T3" fmla="*/ 0 h 73"/>
                <a:gd name="T4" fmla="*/ 0 w 315"/>
                <a:gd name="T5" fmla="*/ 2147483646 h 73"/>
                <a:gd name="T6" fmla="*/ 2147483646 w 315"/>
                <a:gd name="T7" fmla="*/ 2147483646 h 73"/>
                <a:gd name="T8" fmla="*/ 2147483646 w 315"/>
                <a:gd name="T9" fmla="*/ 2147483646 h 73"/>
                <a:gd name="T10" fmla="*/ 2147483646 w 315"/>
                <a:gd name="T11" fmla="*/ 2147483646 h 73"/>
                <a:gd name="T12" fmla="*/ 2147483646 w 315"/>
                <a:gd name="T13" fmla="*/ 2147483646 h 73"/>
                <a:gd name="T14" fmla="*/ 2147483646 w 315"/>
                <a:gd name="T15" fmla="*/ 2147483646 h 73"/>
                <a:gd name="T16" fmla="*/ 0 w 315"/>
                <a:gd name="T17" fmla="*/ 2147483646 h 73"/>
                <a:gd name="T18" fmla="*/ 0 w 315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5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38"/>
                    <a:pt x="307" y="34"/>
                    <a:pt x="289" y="34"/>
                  </a:cubicBezTo>
                  <a:cubicBezTo>
                    <a:pt x="279" y="34"/>
                    <a:pt x="266" y="36"/>
                    <a:pt x="249" y="39"/>
                  </a:cubicBezTo>
                  <a:cubicBezTo>
                    <a:pt x="286" y="69"/>
                    <a:pt x="315" y="73"/>
                    <a:pt x="31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Freeform 21"/>
            <p:cNvSpPr/>
            <p:nvPr/>
          </p:nvSpPr>
          <p:spPr bwMode="auto">
            <a:xfrm>
              <a:off x="5558339" y="1862030"/>
              <a:ext cx="1647493" cy="1135129"/>
            </a:xfrm>
            <a:custGeom>
              <a:avLst/>
              <a:gdLst>
                <a:gd name="T0" fmla="*/ 0 w 218"/>
                <a:gd name="T1" fmla="*/ 0 h 150"/>
                <a:gd name="T2" fmla="*/ 0 w 218"/>
                <a:gd name="T3" fmla="*/ 2147483646 h 150"/>
                <a:gd name="T4" fmla="*/ 2147483646 w 218"/>
                <a:gd name="T5" fmla="*/ 2147483646 h 150"/>
                <a:gd name="T6" fmla="*/ 2147483646 w 218"/>
                <a:gd name="T7" fmla="*/ 2147483646 h 150"/>
                <a:gd name="T8" fmla="*/ 2147483646 w 218"/>
                <a:gd name="T9" fmla="*/ 2147483646 h 150"/>
                <a:gd name="T10" fmla="*/ 2147483646 w 218"/>
                <a:gd name="T11" fmla="*/ 2147483646 h 150"/>
                <a:gd name="T12" fmla="*/ 2147483646 w 218"/>
                <a:gd name="T13" fmla="*/ 2147483646 h 150"/>
                <a:gd name="T14" fmla="*/ 2147483646 w 218"/>
                <a:gd name="T15" fmla="*/ 2147483646 h 150"/>
                <a:gd name="T16" fmla="*/ 2147483646 w 218"/>
                <a:gd name="T17" fmla="*/ 2147483646 h 150"/>
                <a:gd name="T18" fmla="*/ 2147483646 w 218"/>
                <a:gd name="T19" fmla="*/ 2147483646 h 150"/>
                <a:gd name="T20" fmla="*/ 2147483646 w 218"/>
                <a:gd name="T21" fmla="*/ 2147483646 h 150"/>
                <a:gd name="T22" fmla="*/ 2147483646 w 218"/>
                <a:gd name="T23" fmla="*/ 2147483646 h 150"/>
                <a:gd name="T24" fmla="*/ 2147483646 w 218"/>
                <a:gd name="T25" fmla="*/ 2147483646 h 150"/>
                <a:gd name="T26" fmla="*/ 2147483646 w 218"/>
                <a:gd name="T27" fmla="*/ 2147483646 h 150"/>
                <a:gd name="T28" fmla="*/ 2147483646 w 218"/>
                <a:gd name="T29" fmla="*/ 2147483646 h 150"/>
                <a:gd name="T30" fmla="*/ 2147483646 w 218"/>
                <a:gd name="T31" fmla="*/ 2147483646 h 150"/>
                <a:gd name="T32" fmla="*/ 2147483646 w 218"/>
                <a:gd name="T33" fmla="*/ 2147483646 h 150"/>
                <a:gd name="T34" fmla="*/ 2147483646 w 218"/>
                <a:gd name="T35" fmla="*/ 2147483646 h 150"/>
                <a:gd name="T36" fmla="*/ 2147483646 w 218"/>
                <a:gd name="T37" fmla="*/ 2147483646 h 150"/>
                <a:gd name="T38" fmla="*/ 0 w 218"/>
                <a:gd name="T39" fmla="*/ 0 h 15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8" h="150">
                  <a:moveTo>
                    <a:pt x="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3" y="80"/>
                    <a:pt x="19" y="94"/>
                    <a:pt x="19" y="94"/>
                  </a:cubicBezTo>
                  <a:cubicBezTo>
                    <a:pt x="25" y="101"/>
                    <a:pt x="36" y="103"/>
                    <a:pt x="46" y="103"/>
                  </a:cubicBezTo>
                  <a:cubicBezTo>
                    <a:pt x="61" y="103"/>
                    <a:pt x="74" y="100"/>
                    <a:pt x="74" y="100"/>
                  </a:cubicBezTo>
                  <a:cubicBezTo>
                    <a:pt x="75" y="99"/>
                    <a:pt x="76" y="99"/>
                    <a:pt x="77" y="99"/>
                  </a:cubicBezTo>
                  <a:cubicBezTo>
                    <a:pt x="99" y="99"/>
                    <a:pt x="119" y="139"/>
                    <a:pt x="119" y="139"/>
                  </a:cubicBezTo>
                  <a:cubicBezTo>
                    <a:pt x="122" y="143"/>
                    <a:pt x="125" y="147"/>
                    <a:pt x="127" y="150"/>
                  </a:cubicBezTo>
                  <a:cubicBezTo>
                    <a:pt x="136" y="149"/>
                    <a:pt x="144" y="145"/>
                    <a:pt x="144" y="145"/>
                  </a:cubicBezTo>
                  <a:cubicBezTo>
                    <a:pt x="155" y="136"/>
                    <a:pt x="182" y="136"/>
                    <a:pt x="182" y="136"/>
                  </a:cubicBezTo>
                  <a:cubicBezTo>
                    <a:pt x="188" y="138"/>
                    <a:pt x="194" y="139"/>
                    <a:pt x="198" y="139"/>
                  </a:cubicBezTo>
                  <a:cubicBezTo>
                    <a:pt x="212" y="139"/>
                    <a:pt x="218" y="132"/>
                    <a:pt x="218" y="132"/>
                  </a:cubicBezTo>
                  <a:cubicBezTo>
                    <a:pt x="218" y="132"/>
                    <a:pt x="218" y="132"/>
                    <a:pt x="218" y="132"/>
                  </a:cubicBezTo>
                  <a:cubicBezTo>
                    <a:pt x="205" y="117"/>
                    <a:pt x="192" y="99"/>
                    <a:pt x="179" y="77"/>
                  </a:cubicBezTo>
                  <a:cubicBezTo>
                    <a:pt x="179" y="77"/>
                    <a:pt x="176" y="72"/>
                    <a:pt x="172" y="63"/>
                  </a:cubicBezTo>
                  <a:cubicBezTo>
                    <a:pt x="172" y="63"/>
                    <a:pt x="164" y="39"/>
                    <a:pt x="146" y="39"/>
                  </a:cubicBezTo>
                  <a:cubicBezTo>
                    <a:pt x="142" y="39"/>
                    <a:pt x="138" y="41"/>
                    <a:pt x="133" y="43"/>
                  </a:cubicBezTo>
                  <a:cubicBezTo>
                    <a:pt x="133" y="43"/>
                    <a:pt x="117" y="53"/>
                    <a:pt x="94" y="53"/>
                  </a:cubicBezTo>
                  <a:cubicBezTo>
                    <a:pt x="82" y="53"/>
                    <a:pt x="67" y="50"/>
                    <a:pt x="52" y="42"/>
                  </a:cubicBezTo>
                  <a:cubicBezTo>
                    <a:pt x="52" y="42"/>
                    <a:pt x="28" y="28"/>
                    <a:pt x="0" y="0"/>
                  </a:cubicBezTo>
                </a:path>
              </a:pathLst>
            </a:custGeom>
            <a:solidFill>
              <a:srgbClr val="C1B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Freeform 22"/>
            <p:cNvSpPr/>
            <p:nvPr/>
          </p:nvSpPr>
          <p:spPr bwMode="auto">
            <a:xfrm>
              <a:off x="6517961" y="2861281"/>
              <a:ext cx="919991" cy="370828"/>
            </a:xfrm>
            <a:custGeom>
              <a:avLst/>
              <a:gdLst>
                <a:gd name="T0" fmla="*/ 2147483646 w 122"/>
                <a:gd name="T1" fmla="*/ 0 h 49"/>
                <a:gd name="T2" fmla="*/ 2147483646 w 122"/>
                <a:gd name="T3" fmla="*/ 0 h 49"/>
                <a:gd name="T4" fmla="*/ 2147483646 w 122"/>
                <a:gd name="T5" fmla="*/ 2147483646 h 49"/>
                <a:gd name="T6" fmla="*/ 2147483646 w 122"/>
                <a:gd name="T7" fmla="*/ 2147483646 h 49"/>
                <a:gd name="T8" fmla="*/ 2147483646 w 122"/>
                <a:gd name="T9" fmla="*/ 2147483646 h 49"/>
                <a:gd name="T10" fmla="*/ 0 w 122"/>
                <a:gd name="T11" fmla="*/ 2147483646 h 49"/>
                <a:gd name="T12" fmla="*/ 2147483646 w 122"/>
                <a:gd name="T13" fmla="*/ 2147483646 h 49"/>
                <a:gd name="T14" fmla="*/ 2147483646 w 122"/>
                <a:gd name="T15" fmla="*/ 2147483646 h 49"/>
                <a:gd name="T16" fmla="*/ 2147483646 w 122"/>
                <a:gd name="T17" fmla="*/ 2147483646 h 49"/>
                <a:gd name="T18" fmla="*/ 2147483646 w 122"/>
                <a:gd name="T19" fmla="*/ 2147483646 h 49"/>
                <a:gd name="T20" fmla="*/ 2147483646 w 122"/>
                <a:gd name="T21" fmla="*/ 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2" h="49"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85" y="7"/>
                    <a:pt x="71" y="7"/>
                  </a:cubicBezTo>
                  <a:cubicBezTo>
                    <a:pt x="67" y="7"/>
                    <a:pt x="61" y="6"/>
                    <a:pt x="55" y="4"/>
                  </a:cubicBezTo>
                  <a:cubicBezTo>
                    <a:pt x="55" y="4"/>
                    <a:pt x="28" y="4"/>
                    <a:pt x="17" y="13"/>
                  </a:cubicBezTo>
                  <a:cubicBezTo>
                    <a:pt x="17" y="13"/>
                    <a:pt x="9" y="17"/>
                    <a:pt x="0" y="18"/>
                  </a:cubicBezTo>
                  <a:cubicBezTo>
                    <a:pt x="10" y="33"/>
                    <a:pt x="15" y="35"/>
                    <a:pt x="15" y="35"/>
                  </a:cubicBezTo>
                  <a:cubicBezTo>
                    <a:pt x="23" y="46"/>
                    <a:pt x="36" y="49"/>
                    <a:pt x="48" y="49"/>
                  </a:cubicBezTo>
                  <a:cubicBezTo>
                    <a:pt x="61" y="49"/>
                    <a:pt x="73" y="45"/>
                    <a:pt x="73" y="45"/>
                  </a:cubicBezTo>
                  <a:cubicBezTo>
                    <a:pt x="92" y="38"/>
                    <a:pt x="108" y="33"/>
                    <a:pt x="122" y="29"/>
                  </a:cubicBezTo>
                  <a:cubicBezTo>
                    <a:pt x="112" y="21"/>
                    <a:pt x="102" y="12"/>
                    <a:pt x="91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23"/>
            <p:cNvSpPr/>
            <p:nvPr/>
          </p:nvSpPr>
          <p:spPr bwMode="auto">
            <a:xfrm>
              <a:off x="5558339" y="2391378"/>
              <a:ext cx="959622" cy="614272"/>
            </a:xfrm>
            <a:custGeom>
              <a:avLst/>
              <a:gdLst>
                <a:gd name="T0" fmla="*/ 0 w 127"/>
                <a:gd name="T1" fmla="*/ 0 h 81"/>
                <a:gd name="T2" fmla="*/ 0 w 127"/>
                <a:gd name="T3" fmla="*/ 2147483646 h 81"/>
                <a:gd name="T4" fmla="*/ 2147483646 w 127"/>
                <a:gd name="T5" fmla="*/ 2147483646 h 81"/>
                <a:gd name="T6" fmla="*/ 2147483646 w 127"/>
                <a:gd name="T7" fmla="*/ 2147483646 h 81"/>
                <a:gd name="T8" fmla="*/ 2147483646 w 127"/>
                <a:gd name="T9" fmla="*/ 2147483646 h 81"/>
                <a:gd name="T10" fmla="*/ 2147483646 w 127"/>
                <a:gd name="T11" fmla="*/ 2147483646 h 81"/>
                <a:gd name="T12" fmla="*/ 2147483646 w 127"/>
                <a:gd name="T13" fmla="*/ 2147483646 h 81"/>
                <a:gd name="T14" fmla="*/ 2147483646 w 127"/>
                <a:gd name="T15" fmla="*/ 2147483646 h 81"/>
                <a:gd name="T16" fmla="*/ 2147483646 w 127"/>
                <a:gd name="T17" fmla="*/ 2147483646 h 81"/>
                <a:gd name="T18" fmla="*/ 2147483646 w 127"/>
                <a:gd name="T19" fmla="*/ 2147483646 h 81"/>
                <a:gd name="T20" fmla="*/ 2147483646 w 127"/>
                <a:gd name="T21" fmla="*/ 2147483646 h 81"/>
                <a:gd name="T22" fmla="*/ 2147483646 w 127"/>
                <a:gd name="T23" fmla="*/ 2147483646 h 81"/>
                <a:gd name="T24" fmla="*/ 0 w 127"/>
                <a:gd name="T25" fmla="*/ 0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81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16" y="45"/>
                    <a:pt x="30" y="43"/>
                    <a:pt x="42" y="43"/>
                  </a:cubicBezTo>
                  <a:cubicBezTo>
                    <a:pt x="79" y="43"/>
                    <a:pt x="98" y="66"/>
                    <a:pt x="98" y="66"/>
                  </a:cubicBezTo>
                  <a:cubicBezTo>
                    <a:pt x="104" y="72"/>
                    <a:pt x="112" y="78"/>
                    <a:pt x="112" y="78"/>
                  </a:cubicBezTo>
                  <a:cubicBezTo>
                    <a:pt x="115" y="80"/>
                    <a:pt x="119" y="81"/>
                    <a:pt x="123" y="81"/>
                  </a:cubicBezTo>
                  <a:cubicBezTo>
                    <a:pt x="124" y="81"/>
                    <a:pt x="125" y="81"/>
                    <a:pt x="127" y="80"/>
                  </a:cubicBezTo>
                  <a:cubicBezTo>
                    <a:pt x="125" y="77"/>
                    <a:pt x="122" y="73"/>
                    <a:pt x="119" y="69"/>
                  </a:cubicBezTo>
                  <a:cubicBezTo>
                    <a:pt x="119" y="69"/>
                    <a:pt x="99" y="29"/>
                    <a:pt x="77" y="29"/>
                  </a:cubicBezTo>
                  <a:cubicBezTo>
                    <a:pt x="76" y="29"/>
                    <a:pt x="75" y="29"/>
                    <a:pt x="74" y="30"/>
                  </a:cubicBezTo>
                  <a:cubicBezTo>
                    <a:pt x="74" y="30"/>
                    <a:pt x="61" y="33"/>
                    <a:pt x="46" y="33"/>
                  </a:cubicBezTo>
                  <a:cubicBezTo>
                    <a:pt x="36" y="33"/>
                    <a:pt x="25" y="31"/>
                    <a:pt x="19" y="24"/>
                  </a:cubicBezTo>
                  <a:cubicBezTo>
                    <a:pt x="19" y="24"/>
                    <a:pt x="3" y="10"/>
                    <a:pt x="0" y="0"/>
                  </a:cubicBezTo>
                </a:path>
              </a:pathLst>
            </a:custGeom>
            <a:solidFill>
              <a:srgbClr val="A9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24"/>
            <p:cNvSpPr/>
            <p:nvPr/>
          </p:nvSpPr>
          <p:spPr bwMode="auto">
            <a:xfrm>
              <a:off x="5558339" y="2716914"/>
              <a:ext cx="2380655" cy="619934"/>
            </a:xfrm>
            <a:custGeom>
              <a:avLst/>
              <a:gdLst>
                <a:gd name="T0" fmla="*/ 2147483646 w 315"/>
                <a:gd name="T1" fmla="*/ 0 h 82"/>
                <a:gd name="T2" fmla="*/ 0 w 315"/>
                <a:gd name="T3" fmla="*/ 2147483646 h 82"/>
                <a:gd name="T4" fmla="*/ 0 w 315"/>
                <a:gd name="T5" fmla="*/ 2147483646 h 82"/>
                <a:gd name="T6" fmla="*/ 2147483646 w 315"/>
                <a:gd name="T7" fmla="*/ 2147483646 h 82"/>
                <a:gd name="T8" fmla="*/ 2147483646 w 315"/>
                <a:gd name="T9" fmla="*/ 2147483646 h 82"/>
                <a:gd name="T10" fmla="*/ 2147483646 w 315"/>
                <a:gd name="T11" fmla="*/ 2147483646 h 82"/>
                <a:gd name="T12" fmla="*/ 2147483646 w 315"/>
                <a:gd name="T13" fmla="*/ 2147483646 h 82"/>
                <a:gd name="T14" fmla="*/ 2147483646 w 315"/>
                <a:gd name="T15" fmla="*/ 2147483646 h 82"/>
                <a:gd name="T16" fmla="*/ 2147483646 w 315"/>
                <a:gd name="T17" fmla="*/ 2147483646 h 82"/>
                <a:gd name="T18" fmla="*/ 2147483646 w 315"/>
                <a:gd name="T19" fmla="*/ 2147483646 h 82"/>
                <a:gd name="T20" fmla="*/ 2147483646 w 315"/>
                <a:gd name="T21" fmla="*/ 2147483646 h 82"/>
                <a:gd name="T22" fmla="*/ 2147483646 w 315"/>
                <a:gd name="T23" fmla="*/ 2147483646 h 82"/>
                <a:gd name="T24" fmla="*/ 2147483646 w 315"/>
                <a:gd name="T25" fmla="*/ 0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5" h="82">
                  <a:moveTo>
                    <a:pt x="42" y="0"/>
                  </a:moveTo>
                  <a:cubicBezTo>
                    <a:pt x="30" y="0"/>
                    <a:pt x="16" y="2"/>
                    <a:pt x="0" y="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2"/>
                    <a:pt x="286" y="78"/>
                    <a:pt x="249" y="48"/>
                  </a:cubicBezTo>
                  <a:cubicBezTo>
                    <a:pt x="235" y="52"/>
                    <a:pt x="219" y="57"/>
                    <a:pt x="200" y="64"/>
                  </a:cubicBezTo>
                  <a:cubicBezTo>
                    <a:pt x="200" y="64"/>
                    <a:pt x="188" y="68"/>
                    <a:pt x="175" y="68"/>
                  </a:cubicBezTo>
                  <a:cubicBezTo>
                    <a:pt x="163" y="68"/>
                    <a:pt x="150" y="65"/>
                    <a:pt x="142" y="54"/>
                  </a:cubicBezTo>
                  <a:cubicBezTo>
                    <a:pt x="142" y="54"/>
                    <a:pt x="137" y="52"/>
                    <a:pt x="127" y="37"/>
                  </a:cubicBezTo>
                  <a:cubicBezTo>
                    <a:pt x="125" y="38"/>
                    <a:pt x="124" y="38"/>
                    <a:pt x="123" y="38"/>
                  </a:cubicBezTo>
                  <a:cubicBezTo>
                    <a:pt x="119" y="38"/>
                    <a:pt x="115" y="37"/>
                    <a:pt x="112" y="35"/>
                  </a:cubicBezTo>
                  <a:cubicBezTo>
                    <a:pt x="112" y="35"/>
                    <a:pt x="104" y="29"/>
                    <a:pt x="98" y="23"/>
                  </a:cubicBezTo>
                  <a:cubicBezTo>
                    <a:pt x="98" y="23"/>
                    <a:pt x="79" y="0"/>
                    <a:pt x="42" y="0"/>
                  </a:cubicBezTo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83" name="组合 34"/>
            <p:cNvGrpSpPr/>
            <p:nvPr/>
          </p:nvGrpSpPr>
          <p:grpSpPr bwMode="auto">
            <a:xfrm flipH="1">
              <a:off x="5686234" y="2295324"/>
              <a:ext cx="2204323" cy="929453"/>
              <a:chOff x="5563405" y="2204802"/>
              <a:chExt cx="2204323" cy="929453"/>
            </a:xfrm>
          </p:grpSpPr>
          <p:sp>
            <p:nvSpPr>
              <p:cNvPr id="31784" name="TextBox 682"/>
              <p:cNvSpPr txBox="1">
                <a:spLocks noChangeArrowheads="1"/>
              </p:cNvSpPr>
              <p:nvPr/>
            </p:nvSpPr>
            <p:spPr bwMode="auto">
              <a:xfrm>
                <a:off x="5563405" y="2628953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18%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85" name="TextBox 682"/>
              <p:cNvSpPr txBox="1">
                <a:spLocks noChangeArrowheads="1"/>
              </p:cNvSpPr>
              <p:nvPr/>
            </p:nvSpPr>
            <p:spPr bwMode="auto">
              <a:xfrm>
                <a:off x="6995199" y="2204802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71%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86" name="TextBox 682"/>
              <p:cNvSpPr txBox="1">
                <a:spLocks noChangeArrowheads="1"/>
              </p:cNvSpPr>
              <p:nvPr/>
            </p:nvSpPr>
            <p:spPr bwMode="auto">
              <a:xfrm>
                <a:off x="7227195" y="2795701"/>
                <a:ext cx="54053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solidFill>
                      <a:srgbClr val="FFFFFF"/>
                    </a:solidFill>
                  </a:rPr>
                  <a:t>25%</a:t>
                </a:r>
                <a:endParaRPr lang="zh-CN" altLang="en-US" sz="16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748" name="矩形 35"/>
          <p:cNvSpPr>
            <a:spLocks noChangeArrowheads="1"/>
          </p:cNvSpPr>
          <p:nvPr/>
        </p:nvSpPr>
        <p:spPr bwMode="auto">
          <a:xfrm>
            <a:off x="973138" y="3775075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设计领跑者，坚持精益求精、拒绝平庸的做事精神，为您创造卓越价值。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矩形 36"/>
          <p:cNvSpPr>
            <a:spLocks noChangeArrowheads="1"/>
          </p:cNvSpPr>
          <p:nvPr/>
        </p:nvSpPr>
        <p:spPr bwMode="auto">
          <a:xfrm>
            <a:off x="5472113" y="3775075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设计领跑者，坚持精益求精、拒绝平庸的做事精神，为您创造卓越价值。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854075"/>
            <a:ext cx="1871663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51" name="组合 40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52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67" name="TextBox 5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68" name="组合 5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769" name="矩形 5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组合 5"/>
          <p:cNvGrpSpPr/>
          <p:nvPr/>
        </p:nvGrpSpPr>
        <p:grpSpPr bwMode="auto">
          <a:xfrm>
            <a:off x="1084263" y="3363913"/>
            <a:ext cx="2547937" cy="403225"/>
            <a:chOff x="1084549" y="3363838"/>
            <a:chExt cx="2546960" cy="403211"/>
          </a:xfrm>
        </p:grpSpPr>
        <p:grpSp>
          <p:nvGrpSpPr>
            <p:cNvPr id="31760" name="组合 61"/>
            <p:cNvGrpSpPr/>
            <p:nvPr/>
          </p:nvGrpSpPr>
          <p:grpSpPr bwMode="auto">
            <a:xfrm>
              <a:off x="1086462" y="3363838"/>
              <a:ext cx="2545047" cy="338554"/>
              <a:chOff x="-1684304" y="3680447"/>
              <a:chExt cx="2545047" cy="338554"/>
            </a:xfrm>
          </p:grpSpPr>
          <p:sp>
            <p:nvSpPr>
              <p:cNvPr id="31762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十字箭头 63"/>
              <p:cNvSpPr/>
              <p:nvPr/>
            </p:nvSpPr>
            <p:spPr>
              <a:xfrm>
                <a:off x="-1684631" y="3758231"/>
                <a:ext cx="169798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64" name="矩形 6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-535721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/>
            <p:cNvCxnSpPr/>
            <p:nvPr/>
          </p:nvCxnSpPr>
          <p:spPr>
            <a:xfrm>
              <a:off x="1084549" y="3767049"/>
              <a:ext cx="25469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3" name="组合 4"/>
          <p:cNvGrpSpPr/>
          <p:nvPr/>
        </p:nvGrpSpPr>
        <p:grpSpPr bwMode="auto">
          <a:xfrm>
            <a:off x="5548313" y="3363913"/>
            <a:ext cx="2546350" cy="403225"/>
            <a:chOff x="5547933" y="3363838"/>
            <a:chExt cx="2546960" cy="403211"/>
          </a:xfrm>
        </p:grpSpPr>
        <p:grpSp>
          <p:nvGrpSpPr>
            <p:cNvPr id="31754" name="组合 67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31756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十字箭头 69"/>
              <p:cNvSpPr/>
              <p:nvPr/>
            </p:nvSpPr>
            <p:spPr>
              <a:xfrm>
                <a:off x="-1684630" y="3758231"/>
                <a:ext cx="16990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58" name="矩形 7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-535005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/>
            <p:cNvCxnSpPr/>
            <p:nvPr/>
          </p:nvCxnSpPr>
          <p:spPr>
            <a:xfrm>
              <a:off x="5547933" y="3767049"/>
              <a:ext cx="254696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8"/>
          <p:cNvGrpSpPr/>
          <p:nvPr/>
        </p:nvGrpSpPr>
        <p:grpSpPr bwMode="auto">
          <a:xfrm>
            <a:off x="2344738" y="2678113"/>
            <a:ext cx="1373187" cy="1371600"/>
            <a:chOff x="2552524" y="2866910"/>
            <a:chExt cx="1372196" cy="1372196"/>
          </a:xfrm>
        </p:grpSpPr>
        <p:sp>
          <p:nvSpPr>
            <p:cNvPr id="32955" name="Oval 70"/>
            <p:cNvSpPr>
              <a:spLocks noChangeArrowheads="1"/>
            </p:cNvSpPr>
            <p:nvPr/>
          </p:nvSpPr>
          <p:spPr bwMode="auto">
            <a:xfrm>
              <a:off x="2552524" y="2866910"/>
              <a:ext cx="1372196" cy="1372196"/>
            </a:xfrm>
            <a:prstGeom prst="ellipse">
              <a:avLst/>
            </a:pr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2956" name="TextBox 6"/>
            <p:cNvSpPr txBox="1">
              <a:spLocks noChangeArrowheads="1"/>
            </p:cNvSpPr>
            <p:nvPr/>
          </p:nvSpPr>
          <p:spPr bwMode="auto">
            <a:xfrm>
              <a:off x="2771800" y="3291830"/>
              <a:ext cx="1027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71" name="组合 16"/>
          <p:cNvGrpSpPr/>
          <p:nvPr/>
        </p:nvGrpSpPr>
        <p:grpSpPr bwMode="auto">
          <a:xfrm>
            <a:off x="7145338" y="2678113"/>
            <a:ext cx="1373187" cy="1371600"/>
            <a:chOff x="7145642" y="2866910"/>
            <a:chExt cx="1372196" cy="1372196"/>
          </a:xfrm>
        </p:grpSpPr>
        <p:sp>
          <p:nvSpPr>
            <p:cNvPr id="32953" name="Oval 5"/>
            <p:cNvSpPr>
              <a:spLocks noChangeArrowheads="1"/>
            </p:cNvSpPr>
            <p:nvPr/>
          </p:nvSpPr>
          <p:spPr bwMode="auto">
            <a:xfrm>
              <a:off x="7145642" y="2866910"/>
              <a:ext cx="1372196" cy="1372196"/>
            </a:xfrm>
            <a:prstGeom prst="ellipse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2954" name="TextBox 213"/>
            <p:cNvSpPr txBox="1">
              <a:spLocks noChangeArrowheads="1"/>
            </p:cNvSpPr>
            <p:nvPr/>
          </p:nvSpPr>
          <p:spPr bwMode="auto">
            <a:xfrm>
              <a:off x="7318141" y="3291830"/>
              <a:ext cx="10271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684963" y="4187825"/>
            <a:ext cx="3333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7037388" y="4187825"/>
            <a:ext cx="336550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7394575" y="4187825"/>
            <a:ext cx="331788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6684963" y="4121150"/>
            <a:ext cx="173037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7583488" y="4121150"/>
            <a:ext cx="1428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6877050" y="4121150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7231063" y="4121150"/>
            <a:ext cx="334962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6684963" y="4054475"/>
            <a:ext cx="333375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7037388" y="4054475"/>
            <a:ext cx="336550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7394575" y="4054475"/>
            <a:ext cx="331788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6684963" y="3990975"/>
            <a:ext cx="173037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7583488" y="3990975"/>
            <a:ext cx="1428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6877050" y="3990975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7231063" y="3990975"/>
            <a:ext cx="334962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6" name="Rectangle 20"/>
          <p:cNvSpPr>
            <a:spLocks noChangeArrowheads="1"/>
          </p:cNvSpPr>
          <p:nvPr/>
        </p:nvSpPr>
        <p:spPr bwMode="auto">
          <a:xfrm>
            <a:off x="6684963" y="3924300"/>
            <a:ext cx="333375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7" name="Rectangle 21"/>
          <p:cNvSpPr>
            <a:spLocks noChangeArrowheads="1"/>
          </p:cNvSpPr>
          <p:nvPr/>
        </p:nvSpPr>
        <p:spPr bwMode="auto">
          <a:xfrm>
            <a:off x="7037388" y="3924300"/>
            <a:ext cx="336550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8" name="Rectangle 22"/>
          <p:cNvSpPr>
            <a:spLocks noChangeArrowheads="1"/>
          </p:cNvSpPr>
          <p:nvPr/>
        </p:nvSpPr>
        <p:spPr bwMode="auto">
          <a:xfrm>
            <a:off x="7394575" y="3924300"/>
            <a:ext cx="331788" cy="50800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9" name="Rectangle 23"/>
          <p:cNvSpPr>
            <a:spLocks noChangeArrowheads="1"/>
          </p:cNvSpPr>
          <p:nvPr/>
        </p:nvSpPr>
        <p:spPr bwMode="auto">
          <a:xfrm>
            <a:off x="6684963" y="3860800"/>
            <a:ext cx="173037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0" name="Rectangle 24"/>
          <p:cNvSpPr>
            <a:spLocks noChangeArrowheads="1"/>
          </p:cNvSpPr>
          <p:nvPr/>
        </p:nvSpPr>
        <p:spPr bwMode="auto">
          <a:xfrm>
            <a:off x="7583488" y="3860800"/>
            <a:ext cx="1428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1" name="Rectangle 25"/>
          <p:cNvSpPr>
            <a:spLocks noChangeArrowheads="1"/>
          </p:cNvSpPr>
          <p:nvPr/>
        </p:nvSpPr>
        <p:spPr bwMode="auto">
          <a:xfrm>
            <a:off x="6877050" y="3860800"/>
            <a:ext cx="333375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2" name="Rectangle 26"/>
          <p:cNvSpPr>
            <a:spLocks noChangeArrowheads="1"/>
          </p:cNvSpPr>
          <p:nvPr/>
        </p:nvSpPr>
        <p:spPr bwMode="auto">
          <a:xfrm>
            <a:off x="7231063" y="3860800"/>
            <a:ext cx="334962" cy="47625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3" name="Rectangle 27"/>
          <p:cNvSpPr>
            <a:spLocks noChangeArrowheads="1"/>
          </p:cNvSpPr>
          <p:nvPr/>
        </p:nvSpPr>
        <p:spPr bwMode="auto">
          <a:xfrm>
            <a:off x="6684963" y="3794125"/>
            <a:ext cx="333375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4" name="Rectangle 28"/>
          <p:cNvSpPr>
            <a:spLocks noChangeArrowheads="1"/>
          </p:cNvSpPr>
          <p:nvPr/>
        </p:nvSpPr>
        <p:spPr bwMode="auto">
          <a:xfrm>
            <a:off x="7037388" y="3794125"/>
            <a:ext cx="336550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5" name="Rectangle 29"/>
          <p:cNvSpPr>
            <a:spLocks noChangeArrowheads="1"/>
          </p:cNvSpPr>
          <p:nvPr/>
        </p:nvSpPr>
        <p:spPr bwMode="auto">
          <a:xfrm>
            <a:off x="7394575" y="3794125"/>
            <a:ext cx="331788" cy="49213"/>
          </a:xfrm>
          <a:prstGeom prst="rect">
            <a:avLst/>
          </a:pr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32796" name="组合 2"/>
          <p:cNvGrpSpPr/>
          <p:nvPr/>
        </p:nvGrpSpPr>
        <p:grpSpPr bwMode="auto">
          <a:xfrm>
            <a:off x="5368925" y="3689350"/>
            <a:ext cx="2495550" cy="777875"/>
            <a:chOff x="5368222" y="3879100"/>
            <a:chExt cx="2495693" cy="777404"/>
          </a:xfrm>
        </p:grpSpPr>
        <p:sp>
          <p:nvSpPr>
            <p:cNvPr id="32919" name="Rectangle 31"/>
            <p:cNvSpPr>
              <a:spLocks noChangeArrowheads="1"/>
            </p:cNvSpPr>
            <p:nvPr/>
          </p:nvSpPr>
          <p:spPr bwMode="auto">
            <a:xfrm>
              <a:off x="6243019" y="4418239"/>
              <a:ext cx="396528" cy="13913"/>
            </a:xfrm>
            <a:prstGeom prst="rect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920" name="Rectangle 30"/>
            <p:cNvSpPr>
              <a:spLocks noChangeArrowheads="1"/>
            </p:cNvSpPr>
            <p:nvPr/>
          </p:nvSpPr>
          <p:spPr bwMode="auto">
            <a:xfrm>
              <a:off x="6502154" y="4440848"/>
              <a:ext cx="1361761" cy="59131"/>
            </a:xfrm>
            <a:prstGeom prst="rect">
              <a:avLst/>
            </a:pr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6700418" y="4402587"/>
              <a:ext cx="255656" cy="253917"/>
              <a:chOff x="6700418" y="3845395"/>
              <a:chExt cx="255656" cy="25391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5" name="Freeform 37"/>
              <p:cNvSpPr>
                <a:spLocks noEditPoints="1"/>
              </p:cNvSpPr>
              <p:nvPr/>
            </p:nvSpPr>
            <p:spPr bwMode="auto">
              <a:xfrm>
                <a:off x="6700418" y="3845395"/>
                <a:ext cx="255656" cy="253917"/>
              </a:xfrm>
              <a:custGeom>
                <a:avLst/>
                <a:gdLst>
                  <a:gd name="T0" fmla="*/ 39 w 78"/>
                  <a:gd name="T1" fmla="*/ 0 h 78"/>
                  <a:gd name="T2" fmla="*/ 78 w 78"/>
                  <a:gd name="T3" fmla="*/ 39 h 78"/>
                  <a:gd name="T4" fmla="*/ 39 w 78"/>
                  <a:gd name="T5" fmla="*/ 78 h 78"/>
                  <a:gd name="T6" fmla="*/ 0 w 78"/>
                  <a:gd name="T7" fmla="*/ 39 h 78"/>
                  <a:gd name="T8" fmla="*/ 39 w 78"/>
                  <a:gd name="T9" fmla="*/ 0 h 78"/>
                  <a:gd name="T10" fmla="*/ 39 w 78"/>
                  <a:gd name="T11" fmla="*/ 64 h 78"/>
                  <a:gd name="T12" fmla="*/ 64 w 78"/>
                  <a:gd name="T13" fmla="*/ 39 h 78"/>
                  <a:gd name="T14" fmla="*/ 39 w 78"/>
                  <a:gd name="T15" fmla="*/ 14 h 78"/>
                  <a:gd name="T16" fmla="*/ 14 w 78"/>
                  <a:gd name="T17" fmla="*/ 39 h 78"/>
                  <a:gd name="T18" fmla="*/ 39 w 78"/>
                  <a:gd name="T1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0" y="0"/>
                      <a:pt x="78" y="17"/>
                      <a:pt x="78" y="39"/>
                    </a:cubicBezTo>
                    <a:cubicBezTo>
                      <a:pt x="78" y="61"/>
                      <a:pt x="60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8"/>
              <p:cNvSpPr>
                <a:spLocks noEditPoints="1"/>
              </p:cNvSpPr>
              <p:nvPr/>
            </p:nvSpPr>
            <p:spPr bwMode="auto">
              <a:xfrm>
                <a:off x="6752593" y="3901048"/>
                <a:ext cx="147828" cy="142611"/>
              </a:xfrm>
              <a:custGeom>
                <a:avLst/>
                <a:gdLst>
                  <a:gd name="T0" fmla="*/ 23 w 45"/>
                  <a:gd name="T1" fmla="*/ 0 h 44"/>
                  <a:gd name="T2" fmla="*/ 45 w 45"/>
                  <a:gd name="T3" fmla="*/ 22 h 44"/>
                  <a:gd name="T4" fmla="*/ 23 w 45"/>
                  <a:gd name="T5" fmla="*/ 44 h 44"/>
                  <a:gd name="T6" fmla="*/ 0 w 45"/>
                  <a:gd name="T7" fmla="*/ 22 h 44"/>
                  <a:gd name="T8" fmla="*/ 23 w 45"/>
                  <a:gd name="T9" fmla="*/ 0 h 44"/>
                  <a:gd name="T10" fmla="*/ 23 w 45"/>
                  <a:gd name="T11" fmla="*/ 32 h 44"/>
                  <a:gd name="T12" fmla="*/ 33 w 45"/>
                  <a:gd name="T13" fmla="*/ 22 h 44"/>
                  <a:gd name="T14" fmla="*/ 23 w 45"/>
                  <a:gd name="T15" fmla="*/ 12 h 44"/>
                  <a:gd name="T16" fmla="*/ 12 w 45"/>
                  <a:gd name="T17" fmla="*/ 22 h 44"/>
                  <a:gd name="T18" fmla="*/ 23 w 45"/>
                  <a:gd name="T1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3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3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lose/>
                    <a:moveTo>
                      <a:pt x="23" y="32"/>
                    </a:moveTo>
                    <a:cubicBezTo>
                      <a:pt x="29" y="32"/>
                      <a:pt x="33" y="28"/>
                      <a:pt x="33" y="22"/>
                    </a:cubicBezTo>
                    <a:cubicBezTo>
                      <a:pt x="33" y="16"/>
                      <a:pt x="29" y="12"/>
                      <a:pt x="23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auto">
              <a:xfrm>
                <a:off x="6803028" y="3946266"/>
                <a:ext cx="52175" cy="52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7409995" y="4402587"/>
              <a:ext cx="255656" cy="253917"/>
              <a:chOff x="7409995" y="3845395"/>
              <a:chExt cx="255656" cy="25391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8" name="Freeform 40"/>
              <p:cNvSpPr>
                <a:spLocks noEditPoints="1"/>
              </p:cNvSpPr>
              <p:nvPr/>
            </p:nvSpPr>
            <p:spPr bwMode="auto">
              <a:xfrm>
                <a:off x="7409995" y="3845395"/>
                <a:ext cx="255656" cy="253917"/>
              </a:xfrm>
              <a:custGeom>
                <a:avLst/>
                <a:gdLst>
                  <a:gd name="T0" fmla="*/ 39 w 78"/>
                  <a:gd name="T1" fmla="*/ 0 h 78"/>
                  <a:gd name="T2" fmla="*/ 78 w 78"/>
                  <a:gd name="T3" fmla="*/ 39 h 78"/>
                  <a:gd name="T4" fmla="*/ 39 w 78"/>
                  <a:gd name="T5" fmla="*/ 78 h 78"/>
                  <a:gd name="T6" fmla="*/ 0 w 78"/>
                  <a:gd name="T7" fmla="*/ 39 h 78"/>
                  <a:gd name="T8" fmla="*/ 39 w 78"/>
                  <a:gd name="T9" fmla="*/ 0 h 78"/>
                  <a:gd name="T10" fmla="*/ 39 w 78"/>
                  <a:gd name="T11" fmla="*/ 64 h 78"/>
                  <a:gd name="T12" fmla="*/ 64 w 78"/>
                  <a:gd name="T13" fmla="*/ 39 h 78"/>
                  <a:gd name="T14" fmla="*/ 39 w 78"/>
                  <a:gd name="T15" fmla="*/ 14 h 78"/>
                  <a:gd name="T16" fmla="*/ 14 w 78"/>
                  <a:gd name="T17" fmla="*/ 39 h 78"/>
                  <a:gd name="T18" fmla="*/ 39 w 78"/>
                  <a:gd name="T1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1" y="0"/>
                      <a:pt x="78" y="17"/>
                      <a:pt x="78" y="39"/>
                    </a:cubicBezTo>
                    <a:cubicBezTo>
                      <a:pt x="78" y="61"/>
                      <a:pt x="61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41"/>
              <p:cNvSpPr>
                <a:spLocks noEditPoints="1"/>
              </p:cNvSpPr>
              <p:nvPr/>
            </p:nvSpPr>
            <p:spPr bwMode="auto">
              <a:xfrm>
                <a:off x="7465648" y="3901048"/>
                <a:ext cx="144350" cy="142611"/>
              </a:xfrm>
              <a:custGeom>
                <a:avLst/>
                <a:gdLst>
                  <a:gd name="T0" fmla="*/ 22 w 44"/>
                  <a:gd name="T1" fmla="*/ 0 h 44"/>
                  <a:gd name="T2" fmla="*/ 44 w 44"/>
                  <a:gd name="T3" fmla="*/ 22 h 44"/>
                  <a:gd name="T4" fmla="*/ 22 w 44"/>
                  <a:gd name="T5" fmla="*/ 44 h 44"/>
                  <a:gd name="T6" fmla="*/ 0 w 44"/>
                  <a:gd name="T7" fmla="*/ 22 h 44"/>
                  <a:gd name="T8" fmla="*/ 22 w 44"/>
                  <a:gd name="T9" fmla="*/ 0 h 44"/>
                  <a:gd name="T10" fmla="*/ 22 w 44"/>
                  <a:gd name="T11" fmla="*/ 32 h 44"/>
                  <a:gd name="T12" fmla="*/ 32 w 44"/>
                  <a:gd name="T13" fmla="*/ 22 h 44"/>
                  <a:gd name="T14" fmla="*/ 22 w 44"/>
                  <a:gd name="T15" fmla="*/ 12 h 44"/>
                  <a:gd name="T16" fmla="*/ 12 w 44"/>
                  <a:gd name="T17" fmla="*/ 22 h 44"/>
                  <a:gd name="T18" fmla="*/ 22 w 44"/>
                  <a:gd name="T1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4"/>
                      <a:pt x="34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2" y="28"/>
                      <a:pt x="32" y="22"/>
                    </a:cubicBezTo>
                    <a:cubicBezTo>
                      <a:pt x="32" y="16"/>
                      <a:pt x="28" y="12"/>
                      <a:pt x="22" y="12"/>
                    </a:cubicBezTo>
                    <a:cubicBezTo>
                      <a:pt x="16" y="12"/>
                      <a:pt x="12" y="16"/>
                      <a:pt x="12" y="22"/>
                    </a:cubicBezTo>
                    <a:cubicBezTo>
                      <a:pt x="12" y="28"/>
                      <a:pt x="16" y="32"/>
                      <a:pt x="2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Oval 42"/>
              <p:cNvSpPr>
                <a:spLocks noChangeArrowheads="1"/>
              </p:cNvSpPr>
              <p:nvPr/>
            </p:nvSpPr>
            <p:spPr bwMode="auto">
              <a:xfrm>
                <a:off x="7510866" y="3946266"/>
                <a:ext cx="52175" cy="52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923" name="组合 7"/>
            <p:cNvGrpSpPr/>
            <p:nvPr/>
          </p:nvGrpSpPr>
          <p:grpSpPr bwMode="auto">
            <a:xfrm>
              <a:off x="5368222" y="3879100"/>
              <a:ext cx="1175670" cy="777404"/>
              <a:chOff x="5367023" y="3266620"/>
              <a:chExt cx="1175670" cy="777404"/>
            </a:xfrm>
          </p:grpSpPr>
          <p:sp>
            <p:nvSpPr>
              <p:cNvPr id="32924" name="Rectangle 32"/>
              <p:cNvSpPr>
                <a:spLocks noChangeArrowheads="1"/>
              </p:cNvSpPr>
              <p:nvPr/>
            </p:nvSpPr>
            <p:spPr bwMode="auto">
              <a:xfrm>
                <a:off x="5657462" y="3423144"/>
                <a:ext cx="19130" cy="147829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25" name="Freeform 33"/>
              <p:cNvSpPr/>
              <p:nvPr/>
            </p:nvSpPr>
            <p:spPr bwMode="auto">
              <a:xfrm>
                <a:off x="5419198" y="3583146"/>
                <a:ext cx="766968" cy="271309"/>
              </a:xfrm>
              <a:custGeom>
                <a:avLst/>
                <a:gdLst>
                  <a:gd name="T0" fmla="*/ 2147483646 w 235"/>
                  <a:gd name="T1" fmla="*/ 0 h 83"/>
                  <a:gd name="T2" fmla="*/ 2147483646 w 235"/>
                  <a:gd name="T3" fmla="*/ 0 h 83"/>
                  <a:gd name="T4" fmla="*/ 2147483646 w 235"/>
                  <a:gd name="T5" fmla="*/ 2147483646 h 83"/>
                  <a:gd name="T6" fmla="*/ 2147483646 w 235"/>
                  <a:gd name="T7" fmla="*/ 2147483646 h 83"/>
                  <a:gd name="T8" fmla="*/ 2147483646 w 235"/>
                  <a:gd name="T9" fmla="*/ 2147483646 h 83"/>
                  <a:gd name="T10" fmla="*/ 2147483646 w 235"/>
                  <a:gd name="T11" fmla="*/ 2147483646 h 83"/>
                  <a:gd name="T12" fmla="*/ 2147483646 w 235"/>
                  <a:gd name="T13" fmla="*/ 2147483646 h 83"/>
                  <a:gd name="T14" fmla="*/ 2147483646 w 235"/>
                  <a:gd name="T15" fmla="*/ 2147483646 h 83"/>
                  <a:gd name="T16" fmla="*/ 2147483646 w 235"/>
                  <a:gd name="T17" fmla="*/ 2147483646 h 83"/>
                  <a:gd name="T18" fmla="*/ 2147483646 w 235"/>
                  <a:gd name="T19" fmla="*/ 2147483646 h 83"/>
                  <a:gd name="T20" fmla="*/ 2147483646 w 235"/>
                  <a:gd name="T21" fmla="*/ 2147483646 h 83"/>
                  <a:gd name="T22" fmla="*/ 2147483646 w 235"/>
                  <a:gd name="T23" fmla="*/ 2147483646 h 83"/>
                  <a:gd name="T24" fmla="*/ 2147483646 w 235"/>
                  <a:gd name="T25" fmla="*/ 2147483646 h 83"/>
                  <a:gd name="T26" fmla="*/ 2147483646 w 235"/>
                  <a:gd name="T27" fmla="*/ 2147483646 h 83"/>
                  <a:gd name="T28" fmla="*/ 2147483646 w 235"/>
                  <a:gd name="T29" fmla="*/ 2147483646 h 83"/>
                  <a:gd name="T30" fmla="*/ 2147483646 w 235"/>
                  <a:gd name="T31" fmla="*/ 0 h 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35" h="83">
                    <a:moveTo>
                      <a:pt x="235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120" y="5"/>
                      <a:pt x="50" y="2"/>
                      <a:pt x="27" y="5"/>
                    </a:cubicBezTo>
                    <a:cubicBezTo>
                      <a:pt x="21" y="6"/>
                      <a:pt x="7" y="11"/>
                      <a:pt x="3" y="17"/>
                    </a:cubicBezTo>
                    <a:cubicBezTo>
                      <a:pt x="0" y="22"/>
                      <a:pt x="2" y="35"/>
                      <a:pt x="3" y="41"/>
                    </a:cubicBezTo>
                    <a:cubicBezTo>
                      <a:pt x="4" y="47"/>
                      <a:pt x="11" y="63"/>
                      <a:pt x="11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36" y="83"/>
                      <a:pt x="136" y="83"/>
                      <a:pt x="136" y="83"/>
                    </a:cubicBezTo>
                    <a:cubicBezTo>
                      <a:pt x="169" y="83"/>
                      <a:pt x="169" y="83"/>
                      <a:pt x="169" y="83"/>
                    </a:cubicBezTo>
                    <a:cubicBezTo>
                      <a:pt x="169" y="83"/>
                      <a:pt x="168" y="57"/>
                      <a:pt x="190" y="35"/>
                    </a:cubicBezTo>
                    <a:cubicBezTo>
                      <a:pt x="204" y="21"/>
                      <a:pt x="233" y="12"/>
                      <a:pt x="233" y="12"/>
                    </a:cubicBezTo>
                    <a:cubicBezTo>
                      <a:pt x="235" y="2"/>
                      <a:pt x="235" y="2"/>
                      <a:pt x="235" y="2"/>
                    </a:cubicBez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6" name="Freeform 34"/>
              <p:cNvSpPr>
                <a:spLocks noEditPoints="1"/>
              </p:cNvSpPr>
              <p:nvPr/>
            </p:nvSpPr>
            <p:spPr bwMode="auto">
              <a:xfrm>
                <a:off x="5987903" y="3664887"/>
                <a:ext cx="379137" cy="379136"/>
              </a:xfrm>
              <a:custGeom>
                <a:avLst/>
                <a:gdLst>
                  <a:gd name="T0" fmla="*/ 2147483646 w 116"/>
                  <a:gd name="T1" fmla="*/ 0 h 116"/>
                  <a:gd name="T2" fmla="*/ 2147483646 w 116"/>
                  <a:gd name="T3" fmla="*/ 2147483646 h 116"/>
                  <a:gd name="T4" fmla="*/ 2147483646 w 116"/>
                  <a:gd name="T5" fmla="*/ 2147483646 h 116"/>
                  <a:gd name="T6" fmla="*/ 0 w 116"/>
                  <a:gd name="T7" fmla="*/ 2147483646 h 116"/>
                  <a:gd name="T8" fmla="*/ 2147483646 w 116"/>
                  <a:gd name="T9" fmla="*/ 0 h 116"/>
                  <a:gd name="T10" fmla="*/ 2147483646 w 116"/>
                  <a:gd name="T11" fmla="*/ 2147483646 h 116"/>
                  <a:gd name="T12" fmla="*/ 2147483646 w 116"/>
                  <a:gd name="T13" fmla="*/ 2147483646 h 116"/>
                  <a:gd name="T14" fmla="*/ 2147483646 w 116"/>
                  <a:gd name="T15" fmla="*/ 2147483646 h 116"/>
                  <a:gd name="T16" fmla="*/ 2147483646 w 116"/>
                  <a:gd name="T17" fmla="*/ 2147483646 h 116"/>
                  <a:gd name="T18" fmla="*/ 2147483646 w 116"/>
                  <a:gd name="T19" fmla="*/ 2147483646 h 1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6" h="116">
                    <a:moveTo>
                      <a:pt x="58" y="0"/>
                    </a:move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  <a:moveTo>
                      <a:pt x="58" y="95"/>
                    </a:moveTo>
                    <a:cubicBezTo>
                      <a:pt x="78" y="95"/>
                      <a:pt x="95" y="79"/>
                      <a:pt x="95" y="58"/>
                    </a:cubicBezTo>
                    <a:cubicBezTo>
                      <a:pt x="95" y="38"/>
                      <a:pt x="78" y="22"/>
                      <a:pt x="58" y="22"/>
                    </a:cubicBezTo>
                    <a:cubicBezTo>
                      <a:pt x="38" y="22"/>
                      <a:pt x="21" y="38"/>
                      <a:pt x="21" y="58"/>
                    </a:cubicBezTo>
                    <a:cubicBezTo>
                      <a:pt x="21" y="79"/>
                      <a:pt x="38" y="95"/>
                      <a:pt x="58" y="95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7" name="Freeform 35"/>
              <p:cNvSpPr>
                <a:spLocks noEditPoints="1"/>
              </p:cNvSpPr>
              <p:nvPr/>
            </p:nvSpPr>
            <p:spPr bwMode="auto">
              <a:xfrm>
                <a:off x="6069644" y="3746627"/>
                <a:ext cx="215656" cy="215656"/>
              </a:xfrm>
              <a:custGeom>
                <a:avLst/>
                <a:gdLst>
                  <a:gd name="T0" fmla="*/ 2147483646 w 66"/>
                  <a:gd name="T1" fmla="*/ 0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0 w 66"/>
                  <a:gd name="T7" fmla="*/ 2147483646 h 66"/>
                  <a:gd name="T8" fmla="*/ 2147483646 w 66"/>
                  <a:gd name="T9" fmla="*/ 0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2"/>
                      <a:pt x="51" y="66"/>
                      <a:pt x="33" y="66"/>
                    </a:cubicBezTo>
                    <a:cubicBezTo>
                      <a:pt x="15" y="66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49"/>
                    </a:moveTo>
                    <a:cubicBezTo>
                      <a:pt x="41" y="49"/>
                      <a:pt x="48" y="42"/>
                      <a:pt x="48" y="33"/>
                    </a:cubicBezTo>
                    <a:cubicBezTo>
                      <a:pt x="48" y="25"/>
                      <a:pt x="41" y="18"/>
                      <a:pt x="33" y="18"/>
                    </a:cubicBezTo>
                    <a:cubicBezTo>
                      <a:pt x="24" y="18"/>
                      <a:pt x="18" y="25"/>
                      <a:pt x="18" y="33"/>
                    </a:cubicBezTo>
                    <a:cubicBezTo>
                      <a:pt x="18" y="42"/>
                      <a:pt x="24" y="49"/>
                      <a:pt x="33" y="49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28" name="Oval 36"/>
              <p:cNvSpPr>
                <a:spLocks noChangeArrowheads="1"/>
              </p:cNvSpPr>
              <p:nvPr/>
            </p:nvSpPr>
            <p:spPr bwMode="auto">
              <a:xfrm>
                <a:off x="6137470" y="3816193"/>
                <a:ext cx="78262" cy="78263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29" name="Freeform 43"/>
              <p:cNvSpPr>
                <a:spLocks noEditPoints="1"/>
              </p:cNvSpPr>
              <p:nvPr/>
            </p:nvSpPr>
            <p:spPr bwMode="auto">
              <a:xfrm>
                <a:off x="5403545" y="3828368"/>
                <a:ext cx="217394" cy="215656"/>
              </a:xfrm>
              <a:custGeom>
                <a:avLst/>
                <a:gdLst>
                  <a:gd name="T0" fmla="*/ 2147483646 w 67"/>
                  <a:gd name="T1" fmla="*/ 0 h 66"/>
                  <a:gd name="T2" fmla="*/ 2147483646 w 67"/>
                  <a:gd name="T3" fmla="*/ 2147483646 h 66"/>
                  <a:gd name="T4" fmla="*/ 2147483646 w 67"/>
                  <a:gd name="T5" fmla="*/ 2147483646 h 66"/>
                  <a:gd name="T6" fmla="*/ 0 w 67"/>
                  <a:gd name="T7" fmla="*/ 2147483646 h 66"/>
                  <a:gd name="T8" fmla="*/ 2147483646 w 67"/>
                  <a:gd name="T9" fmla="*/ 0 h 66"/>
                  <a:gd name="T10" fmla="*/ 2147483646 w 67"/>
                  <a:gd name="T11" fmla="*/ 2147483646 h 66"/>
                  <a:gd name="T12" fmla="*/ 2147483646 w 67"/>
                  <a:gd name="T13" fmla="*/ 2147483646 h 66"/>
                  <a:gd name="T14" fmla="*/ 2147483646 w 67"/>
                  <a:gd name="T15" fmla="*/ 2147483646 h 66"/>
                  <a:gd name="T16" fmla="*/ 2147483646 w 67"/>
                  <a:gd name="T17" fmla="*/ 2147483646 h 66"/>
                  <a:gd name="T18" fmla="*/ 2147483646 w 67"/>
                  <a:gd name="T19" fmla="*/ 2147483646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66">
                    <a:moveTo>
                      <a:pt x="33" y="0"/>
                    </a:moveTo>
                    <a:cubicBezTo>
                      <a:pt x="52" y="0"/>
                      <a:pt x="67" y="15"/>
                      <a:pt x="67" y="33"/>
                    </a:cubicBezTo>
                    <a:cubicBezTo>
                      <a:pt x="67" y="52"/>
                      <a:pt x="52" y="66"/>
                      <a:pt x="33" y="66"/>
                    </a:cubicBezTo>
                    <a:cubicBezTo>
                      <a:pt x="15" y="66"/>
                      <a:pt x="0" y="52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4"/>
                    </a:moveTo>
                    <a:cubicBezTo>
                      <a:pt x="45" y="54"/>
                      <a:pt x="54" y="45"/>
                      <a:pt x="54" y="33"/>
                    </a:cubicBezTo>
                    <a:cubicBezTo>
                      <a:pt x="54" y="22"/>
                      <a:pt x="45" y="12"/>
                      <a:pt x="33" y="12"/>
                    </a:cubicBezTo>
                    <a:cubicBezTo>
                      <a:pt x="22" y="12"/>
                      <a:pt x="12" y="22"/>
                      <a:pt x="12" y="33"/>
                    </a:cubicBezTo>
                    <a:cubicBezTo>
                      <a:pt x="12" y="45"/>
                      <a:pt x="22" y="54"/>
                      <a:pt x="33" y="5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0" name="Freeform 44"/>
              <p:cNvSpPr>
                <a:spLocks noEditPoints="1"/>
              </p:cNvSpPr>
              <p:nvPr/>
            </p:nvSpPr>
            <p:spPr bwMode="auto">
              <a:xfrm>
                <a:off x="5452242" y="3873586"/>
                <a:ext cx="120001" cy="125219"/>
              </a:xfrm>
              <a:custGeom>
                <a:avLst/>
                <a:gdLst>
                  <a:gd name="T0" fmla="*/ 2147483646 w 37"/>
                  <a:gd name="T1" fmla="*/ 0 h 38"/>
                  <a:gd name="T2" fmla="*/ 2147483646 w 37"/>
                  <a:gd name="T3" fmla="*/ 2147483646 h 38"/>
                  <a:gd name="T4" fmla="*/ 2147483646 w 37"/>
                  <a:gd name="T5" fmla="*/ 2147483646 h 38"/>
                  <a:gd name="T6" fmla="*/ 0 w 37"/>
                  <a:gd name="T7" fmla="*/ 2147483646 h 38"/>
                  <a:gd name="T8" fmla="*/ 2147483646 w 37"/>
                  <a:gd name="T9" fmla="*/ 0 h 38"/>
                  <a:gd name="T10" fmla="*/ 2147483646 w 37"/>
                  <a:gd name="T11" fmla="*/ 2147483646 h 38"/>
                  <a:gd name="T12" fmla="*/ 2147483646 w 37"/>
                  <a:gd name="T13" fmla="*/ 2147483646 h 38"/>
                  <a:gd name="T14" fmla="*/ 2147483646 w 37"/>
                  <a:gd name="T15" fmla="*/ 2147483646 h 38"/>
                  <a:gd name="T16" fmla="*/ 2147483646 w 37"/>
                  <a:gd name="T17" fmla="*/ 2147483646 h 38"/>
                  <a:gd name="T18" fmla="*/ 2147483646 w 37"/>
                  <a:gd name="T19" fmla="*/ 2147483646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7" h="38">
                    <a:moveTo>
                      <a:pt x="18" y="0"/>
                    </a:moveTo>
                    <a:cubicBezTo>
                      <a:pt x="29" y="0"/>
                      <a:pt x="37" y="9"/>
                      <a:pt x="37" y="19"/>
                    </a:cubicBezTo>
                    <a:cubicBezTo>
                      <a:pt x="37" y="30"/>
                      <a:pt x="29" y="38"/>
                      <a:pt x="18" y="38"/>
                    </a:cubicBezTo>
                    <a:cubicBezTo>
                      <a:pt x="8" y="38"/>
                      <a:pt x="0" y="30"/>
                      <a:pt x="0" y="19"/>
                    </a:cubicBezTo>
                    <a:cubicBezTo>
                      <a:pt x="0" y="9"/>
                      <a:pt x="8" y="0"/>
                      <a:pt x="18" y="0"/>
                    </a:cubicBezTo>
                    <a:close/>
                    <a:moveTo>
                      <a:pt x="18" y="28"/>
                    </a:moveTo>
                    <a:cubicBezTo>
                      <a:pt x="23" y="28"/>
                      <a:pt x="27" y="24"/>
                      <a:pt x="27" y="19"/>
                    </a:cubicBezTo>
                    <a:cubicBezTo>
                      <a:pt x="27" y="14"/>
                      <a:pt x="23" y="10"/>
                      <a:pt x="18" y="10"/>
                    </a:cubicBezTo>
                    <a:cubicBezTo>
                      <a:pt x="14" y="10"/>
                      <a:pt x="10" y="14"/>
                      <a:pt x="10" y="19"/>
                    </a:cubicBezTo>
                    <a:cubicBezTo>
                      <a:pt x="10" y="24"/>
                      <a:pt x="14" y="28"/>
                      <a:pt x="18" y="28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1" name="Oval 45"/>
              <p:cNvSpPr>
                <a:spLocks noChangeArrowheads="1"/>
              </p:cNvSpPr>
              <p:nvPr/>
            </p:nvSpPr>
            <p:spPr bwMode="auto">
              <a:xfrm>
                <a:off x="5490503" y="3913586"/>
                <a:ext cx="43478" cy="45218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32" name="Freeform 46"/>
              <p:cNvSpPr/>
              <p:nvPr/>
            </p:nvSpPr>
            <p:spPr bwMode="auto">
              <a:xfrm>
                <a:off x="5367023" y="3772715"/>
                <a:ext cx="290439" cy="88698"/>
              </a:xfrm>
              <a:custGeom>
                <a:avLst/>
                <a:gdLst>
                  <a:gd name="T0" fmla="*/ 2147483646 w 89"/>
                  <a:gd name="T1" fmla="*/ 2147483646 h 27"/>
                  <a:gd name="T2" fmla="*/ 2147483646 w 89"/>
                  <a:gd name="T3" fmla="*/ 2147483646 h 27"/>
                  <a:gd name="T4" fmla="*/ 0 w 89"/>
                  <a:gd name="T5" fmla="*/ 2147483646 h 27"/>
                  <a:gd name="T6" fmla="*/ 2147483646 w 89"/>
                  <a:gd name="T7" fmla="*/ 0 h 27"/>
                  <a:gd name="T8" fmla="*/ 2147483646 w 89"/>
                  <a:gd name="T9" fmla="*/ 2147483646 h 27"/>
                  <a:gd name="T10" fmla="*/ 2147483646 w 89"/>
                  <a:gd name="T11" fmla="*/ 2147483646 h 27"/>
                  <a:gd name="T12" fmla="*/ 2147483646 w 89"/>
                  <a:gd name="T13" fmla="*/ 2147483646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44" y="9"/>
                    </a:moveTo>
                    <a:cubicBezTo>
                      <a:pt x="31" y="9"/>
                      <a:pt x="18" y="16"/>
                      <a:pt x="11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1"/>
                      <a:pt x="25" y="0"/>
                      <a:pt x="44" y="0"/>
                    </a:cubicBezTo>
                    <a:cubicBezTo>
                      <a:pt x="64" y="0"/>
                      <a:pt x="80" y="11"/>
                      <a:pt x="89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0" y="16"/>
                      <a:pt x="58" y="9"/>
                      <a:pt x="44" y="9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3" name="Freeform 47"/>
              <p:cNvSpPr>
                <a:spLocks noEditPoints="1"/>
              </p:cNvSpPr>
              <p:nvPr/>
            </p:nvSpPr>
            <p:spPr bwMode="auto">
              <a:xfrm>
                <a:off x="5869640" y="3842281"/>
                <a:ext cx="85218" cy="172177"/>
              </a:xfrm>
              <a:custGeom>
                <a:avLst/>
                <a:gdLst>
                  <a:gd name="T0" fmla="*/ 2147483646 w 49"/>
                  <a:gd name="T1" fmla="*/ 0 h 99"/>
                  <a:gd name="T2" fmla="*/ 2147483646 w 49"/>
                  <a:gd name="T3" fmla="*/ 2147483646 h 99"/>
                  <a:gd name="T4" fmla="*/ 0 w 49"/>
                  <a:gd name="T5" fmla="*/ 2147483646 h 99"/>
                  <a:gd name="T6" fmla="*/ 0 w 49"/>
                  <a:gd name="T7" fmla="*/ 0 h 99"/>
                  <a:gd name="T8" fmla="*/ 2147483646 w 49"/>
                  <a:gd name="T9" fmla="*/ 0 h 99"/>
                  <a:gd name="T10" fmla="*/ 2147483646 w 49"/>
                  <a:gd name="T11" fmla="*/ 2147483646 h 99"/>
                  <a:gd name="T12" fmla="*/ 2147483646 w 49"/>
                  <a:gd name="T13" fmla="*/ 2147483646 h 99"/>
                  <a:gd name="T14" fmla="*/ 2147483646 w 49"/>
                  <a:gd name="T15" fmla="*/ 2147483646 h 99"/>
                  <a:gd name="T16" fmla="*/ 2147483646 w 49"/>
                  <a:gd name="T17" fmla="*/ 2147483646 h 99"/>
                  <a:gd name="T18" fmla="*/ 2147483646 w 49"/>
                  <a:gd name="T19" fmla="*/ 2147483646 h 99"/>
                  <a:gd name="T20" fmla="*/ 2147483646 w 49"/>
                  <a:gd name="T21" fmla="*/ 2147483646 h 99"/>
                  <a:gd name="T22" fmla="*/ 2147483646 w 49"/>
                  <a:gd name="T23" fmla="*/ 2147483646 h 99"/>
                  <a:gd name="T24" fmla="*/ 2147483646 w 49"/>
                  <a:gd name="T25" fmla="*/ 2147483646 h 99"/>
                  <a:gd name="T26" fmla="*/ 2147483646 w 49"/>
                  <a:gd name="T27" fmla="*/ 2147483646 h 99"/>
                  <a:gd name="T28" fmla="*/ 2147483646 w 49"/>
                  <a:gd name="T29" fmla="*/ 2147483646 h 99"/>
                  <a:gd name="T30" fmla="*/ 2147483646 w 49"/>
                  <a:gd name="T31" fmla="*/ 2147483646 h 99"/>
                  <a:gd name="T32" fmla="*/ 2147483646 w 49"/>
                  <a:gd name="T33" fmla="*/ 2147483646 h 99"/>
                  <a:gd name="T34" fmla="*/ 2147483646 w 49"/>
                  <a:gd name="T35" fmla="*/ 2147483646 h 99"/>
                  <a:gd name="T36" fmla="*/ 2147483646 w 49"/>
                  <a:gd name="T37" fmla="*/ 2147483646 h 99"/>
                  <a:gd name="T38" fmla="*/ 2147483646 w 49"/>
                  <a:gd name="T39" fmla="*/ 2147483646 h 9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9" h="99">
                    <a:moveTo>
                      <a:pt x="49" y="0"/>
                    </a:moveTo>
                    <a:lnTo>
                      <a:pt x="49" y="99"/>
                    </a:lnTo>
                    <a:lnTo>
                      <a:pt x="0" y="99"/>
                    </a:lnTo>
                    <a:lnTo>
                      <a:pt x="0" y="0"/>
                    </a:lnTo>
                    <a:lnTo>
                      <a:pt x="49" y="0"/>
                    </a:lnTo>
                    <a:close/>
                    <a:moveTo>
                      <a:pt x="2" y="95"/>
                    </a:moveTo>
                    <a:lnTo>
                      <a:pt x="47" y="95"/>
                    </a:lnTo>
                    <a:lnTo>
                      <a:pt x="47" y="69"/>
                    </a:lnTo>
                    <a:lnTo>
                      <a:pt x="2" y="69"/>
                    </a:lnTo>
                    <a:lnTo>
                      <a:pt x="2" y="95"/>
                    </a:lnTo>
                    <a:close/>
                    <a:moveTo>
                      <a:pt x="2" y="62"/>
                    </a:moveTo>
                    <a:lnTo>
                      <a:pt x="47" y="62"/>
                    </a:lnTo>
                    <a:lnTo>
                      <a:pt x="47" y="37"/>
                    </a:lnTo>
                    <a:lnTo>
                      <a:pt x="2" y="37"/>
                    </a:lnTo>
                    <a:lnTo>
                      <a:pt x="2" y="62"/>
                    </a:lnTo>
                    <a:close/>
                    <a:moveTo>
                      <a:pt x="2" y="30"/>
                    </a:moveTo>
                    <a:lnTo>
                      <a:pt x="47" y="30"/>
                    </a:lnTo>
                    <a:lnTo>
                      <a:pt x="47" y="5"/>
                    </a:lnTo>
                    <a:lnTo>
                      <a:pt x="2" y="5"/>
                    </a:lnTo>
                    <a:lnTo>
                      <a:pt x="2" y="30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4" name="Freeform 48"/>
              <p:cNvSpPr>
                <a:spLocks noEditPoints="1"/>
              </p:cNvSpPr>
              <p:nvPr/>
            </p:nvSpPr>
            <p:spPr bwMode="auto">
              <a:xfrm>
                <a:off x="5866161" y="3616191"/>
                <a:ext cx="133915" cy="160002"/>
              </a:xfrm>
              <a:custGeom>
                <a:avLst/>
                <a:gdLst>
                  <a:gd name="T0" fmla="*/ 2147483646 w 41"/>
                  <a:gd name="T1" fmla="*/ 0 h 49"/>
                  <a:gd name="T2" fmla="*/ 2147483646 w 41"/>
                  <a:gd name="T3" fmla="*/ 2147483646 h 49"/>
                  <a:gd name="T4" fmla="*/ 2147483646 w 41"/>
                  <a:gd name="T5" fmla="*/ 2147483646 h 49"/>
                  <a:gd name="T6" fmla="*/ 0 w 41"/>
                  <a:gd name="T7" fmla="*/ 2147483646 h 49"/>
                  <a:gd name="T8" fmla="*/ 0 w 41"/>
                  <a:gd name="T9" fmla="*/ 0 h 49"/>
                  <a:gd name="T10" fmla="*/ 2147483646 w 41"/>
                  <a:gd name="T11" fmla="*/ 0 h 49"/>
                  <a:gd name="T12" fmla="*/ 2147483646 w 41"/>
                  <a:gd name="T13" fmla="*/ 2147483646 h 49"/>
                  <a:gd name="T14" fmla="*/ 2147483646 w 41"/>
                  <a:gd name="T15" fmla="*/ 2147483646 h 49"/>
                  <a:gd name="T16" fmla="*/ 2147483646 w 41"/>
                  <a:gd name="T17" fmla="*/ 2147483646 h 49"/>
                  <a:gd name="T18" fmla="*/ 2147483646 w 41"/>
                  <a:gd name="T19" fmla="*/ 2147483646 h 49"/>
                  <a:gd name="T20" fmla="*/ 2147483646 w 41"/>
                  <a:gd name="T21" fmla="*/ 2147483646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1" h="49">
                    <a:moveTo>
                      <a:pt x="41" y="0"/>
                    </a:move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25" y="24"/>
                      <a:pt x="21" y="49"/>
                    </a:cubicBezTo>
                    <a:cubicBezTo>
                      <a:pt x="1" y="49"/>
                      <a:pt x="0" y="49"/>
                      <a:pt x="0" y="4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" y="0"/>
                    </a:lnTo>
                    <a:close/>
                    <a:moveTo>
                      <a:pt x="7" y="10"/>
                    </a:moveTo>
                    <a:cubicBezTo>
                      <a:pt x="8" y="10"/>
                      <a:pt x="10" y="9"/>
                      <a:pt x="10" y="8"/>
                    </a:cubicBezTo>
                    <a:cubicBezTo>
                      <a:pt x="10" y="6"/>
                      <a:pt x="8" y="5"/>
                      <a:pt x="7" y="5"/>
                    </a:cubicBezTo>
                    <a:cubicBezTo>
                      <a:pt x="5" y="5"/>
                      <a:pt x="4" y="6"/>
                      <a:pt x="4" y="8"/>
                    </a:cubicBezTo>
                    <a:cubicBezTo>
                      <a:pt x="4" y="9"/>
                      <a:pt x="5" y="10"/>
                      <a:pt x="7" y="10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5" name="Freeform 49"/>
              <p:cNvSpPr/>
              <p:nvPr/>
            </p:nvSpPr>
            <p:spPr bwMode="auto">
              <a:xfrm>
                <a:off x="5641811" y="3548363"/>
                <a:ext cx="55653" cy="86958"/>
              </a:xfrm>
              <a:custGeom>
                <a:avLst/>
                <a:gdLst>
                  <a:gd name="T0" fmla="*/ 0 w 17"/>
                  <a:gd name="T1" fmla="*/ 2147483646 h 27"/>
                  <a:gd name="T2" fmla="*/ 2147483646 w 17"/>
                  <a:gd name="T3" fmla="*/ 2147483646 h 27"/>
                  <a:gd name="T4" fmla="*/ 2147483646 w 17"/>
                  <a:gd name="T5" fmla="*/ 2147483646 h 27"/>
                  <a:gd name="T6" fmla="*/ 2147483646 w 17"/>
                  <a:gd name="T7" fmla="*/ 2147483646 h 27"/>
                  <a:gd name="T8" fmla="*/ 2147483646 w 17"/>
                  <a:gd name="T9" fmla="*/ 2147483646 h 27"/>
                  <a:gd name="T10" fmla="*/ 2147483646 w 17"/>
                  <a:gd name="T11" fmla="*/ 0 h 27"/>
                  <a:gd name="T12" fmla="*/ 2147483646 w 17"/>
                  <a:gd name="T13" fmla="*/ 0 h 27"/>
                  <a:gd name="T14" fmla="*/ 0 w 17"/>
                  <a:gd name="T15" fmla="*/ 2147483646 h 27"/>
                  <a:gd name="T16" fmla="*/ 0 w 17"/>
                  <a:gd name="T17" fmla="*/ 2147483646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0" y="18"/>
                    </a:moveTo>
                    <a:cubicBezTo>
                      <a:pt x="0" y="23"/>
                      <a:pt x="3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3" y="27"/>
                      <a:pt x="17" y="23"/>
                      <a:pt x="17" y="18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6" name="Oval 50"/>
              <p:cNvSpPr>
                <a:spLocks noChangeArrowheads="1"/>
              </p:cNvSpPr>
              <p:nvPr/>
            </p:nvSpPr>
            <p:spPr bwMode="auto">
              <a:xfrm>
                <a:off x="5674854" y="3384882"/>
                <a:ext cx="22609" cy="22610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37" name="Oval 51"/>
              <p:cNvSpPr>
                <a:spLocks noChangeArrowheads="1"/>
              </p:cNvSpPr>
              <p:nvPr/>
            </p:nvSpPr>
            <p:spPr bwMode="auto">
              <a:xfrm>
                <a:off x="5709637" y="3341404"/>
                <a:ext cx="40000" cy="43479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38" name="Oval 52"/>
              <p:cNvSpPr>
                <a:spLocks noChangeArrowheads="1"/>
              </p:cNvSpPr>
              <p:nvPr/>
            </p:nvSpPr>
            <p:spPr bwMode="auto">
              <a:xfrm>
                <a:off x="5700942" y="3310099"/>
                <a:ext cx="12174" cy="12175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39" name="Oval 53"/>
              <p:cNvSpPr>
                <a:spLocks noChangeArrowheads="1"/>
              </p:cNvSpPr>
              <p:nvPr/>
            </p:nvSpPr>
            <p:spPr bwMode="auto">
              <a:xfrm>
                <a:off x="5754855" y="3266620"/>
                <a:ext cx="69566" cy="69566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0" name="Oval 54"/>
              <p:cNvSpPr>
                <a:spLocks noChangeArrowheads="1"/>
              </p:cNvSpPr>
              <p:nvPr/>
            </p:nvSpPr>
            <p:spPr bwMode="auto">
              <a:xfrm>
                <a:off x="5768769" y="3351839"/>
                <a:ext cx="10435" cy="12175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1" name="Oval 55"/>
              <p:cNvSpPr>
                <a:spLocks noChangeArrowheads="1"/>
              </p:cNvSpPr>
              <p:nvPr/>
            </p:nvSpPr>
            <p:spPr bwMode="auto">
              <a:xfrm>
                <a:off x="5873118" y="3285751"/>
                <a:ext cx="36522" cy="36523"/>
              </a:xfrm>
              <a:prstGeom prst="ellipse">
                <a:avLst/>
              </a:prstGeom>
              <a:solidFill>
                <a:srgbClr val="A2B9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2" name="Rectangle 56"/>
              <p:cNvSpPr>
                <a:spLocks noChangeArrowheads="1"/>
              </p:cNvSpPr>
              <p:nvPr/>
            </p:nvSpPr>
            <p:spPr bwMode="auto">
              <a:xfrm>
                <a:off x="5880075" y="3391839"/>
                <a:ext cx="313049" cy="34783"/>
              </a:xfrm>
              <a:prstGeom prst="rect">
                <a:avLst/>
              </a:pr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3" name="Freeform 57"/>
              <p:cNvSpPr/>
              <p:nvPr/>
            </p:nvSpPr>
            <p:spPr bwMode="auto">
              <a:xfrm>
                <a:off x="5808770" y="3391839"/>
                <a:ext cx="107828" cy="212177"/>
              </a:xfrm>
              <a:custGeom>
                <a:avLst/>
                <a:gdLst>
                  <a:gd name="T0" fmla="*/ 2147483646 w 62"/>
                  <a:gd name="T1" fmla="*/ 0 h 122"/>
                  <a:gd name="T2" fmla="*/ 0 w 62"/>
                  <a:gd name="T3" fmla="*/ 2147483646 h 122"/>
                  <a:gd name="T4" fmla="*/ 2147483646 w 62"/>
                  <a:gd name="T5" fmla="*/ 2147483646 h 122"/>
                  <a:gd name="T6" fmla="*/ 2147483646 w 62"/>
                  <a:gd name="T7" fmla="*/ 2147483646 h 122"/>
                  <a:gd name="T8" fmla="*/ 2147483646 w 62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" h="122">
                    <a:moveTo>
                      <a:pt x="41" y="0"/>
                    </a:moveTo>
                    <a:lnTo>
                      <a:pt x="0" y="122"/>
                    </a:lnTo>
                    <a:lnTo>
                      <a:pt x="33" y="120"/>
                    </a:lnTo>
                    <a:lnTo>
                      <a:pt x="62" y="1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4" name="Freeform 58"/>
              <p:cNvSpPr/>
              <p:nvPr/>
            </p:nvSpPr>
            <p:spPr bwMode="auto">
              <a:xfrm>
                <a:off x="6052252" y="3414449"/>
                <a:ext cx="29565" cy="186090"/>
              </a:xfrm>
              <a:custGeom>
                <a:avLst/>
                <a:gdLst>
                  <a:gd name="T0" fmla="*/ 0 w 17"/>
                  <a:gd name="T1" fmla="*/ 0 h 107"/>
                  <a:gd name="T2" fmla="*/ 0 w 17"/>
                  <a:gd name="T3" fmla="*/ 2147483646 h 107"/>
                  <a:gd name="T4" fmla="*/ 2147483646 w 17"/>
                  <a:gd name="T5" fmla="*/ 2147483646 h 107"/>
                  <a:gd name="T6" fmla="*/ 2147483646 w 17"/>
                  <a:gd name="T7" fmla="*/ 2147483646 h 107"/>
                  <a:gd name="T8" fmla="*/ 0 w 17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07">
                    <a:moveTo>
                      <a:pt x="0" y="0"/>
                    </a:moveTo>
                    <a:lnTo>
                      <a:pt x="0" y="107"/>
                    </a:lnTo>
                    <a:lnTo>
                      <a:pt x="17" y="107"/>
                    </a:lnTo>
                    <a:lnTo>
                      <a:pt x="1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5" name="Freeform 59"/>
              <p:cNvSpPr/>
              <p:nvPr/>
            </p:nvSpPr>
            <p:spPr bwMode="auto">
              <a:xfrm>
                <a:off x="6128775" y="3417927"/>
                <a:ext cx="74783" cy="194786"/>
              </a:xfrm>
              <a:custGeom>
                <a:avLst/>
                <a:gdLst>
                  <a:gd name="T0" fmla="*/ 0 w 43"/>
                  <a:gd name="T1" fmla="*/ 0 h 112"/>
                  <a:gd name="T2" fmla="*/ 2147483646 w 43"/>
                  <a:gd name="T3" fmla="*/ 2147483646 h 112"/>
                  <a:gd name="T4" fmla="*/ 2147483646 w 43"/>
                  <a:gd name="T5" fmla="*/ 2147483646 h 112"/>
                  <a:gd name="T6" fmla="*/ 2147483646 w 43"/>
                  <a:gd name="T7" fmla="*/ 0 h 112"/>
                  <a:gd name="T8" fmla="*/ 0 w 43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112">
                    <a:moveTo>
                      <a:pt x="0" y="0"/>
                    </a:moveTo>
                    <a:lnTo>
                      <a:pt x="30" y="105"/>
                    </a:lnTo>
                    <a:lnTo>
                      <a:pt x="43" y="112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8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6" name="Rectangle 60"/>
              <p:cNvSpPr>
                <a:spLocks noChangeArrowheads="1"/>
              </p:cNvSpPr>
              <p:nvPr/>
            </p:nvSpPr>
            <p:spPr bwMode="auto">
              <a:xfrm>
                <a:off x="5539200" y="3664887"/>
                <a:ext cx="6957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7" name="Rectangle 61"/>
              <p:cNvSpPr>
                <a:spLocks noChangeArrowheads="1"/>
              </p:cNvSpPr>
              <p:nvPr/>
            </p:nvSpPr>
            <p:spPr bwMode="auto">
              <a:xfrm>
                <a:off x="5560070" y="3664887"/>
                <a:ext cx="869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8" name="Rectangle 62"/>
              <p:cNvSpPr>
                <a:spLocks noChangeArrowheads="1"/>
              </p:cNvSpPr>
              <p:nvPr/>
            </p:nvSpPr>
            <p:spPr bwMode="auto">
              <a:xfrm>
                <a:off x="5582679" y="3664887"/>
                <a:ext cx="1043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49" name="Rectangle 63"/>
              <p:cNvSpPr>
                <a:spLocks noChangeArrowheads="1"/>
              </p:cNvSpPr>
              <p:nvPr/>
            </p:nvSpPr>
            <p:spPr bwMode="auto">
              <a:xfrm>
                <a:off x="5605288" y="3664887"/>
                <a:ext cx="6957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50" name="Rectangle 64"/>
              <p:cNvSpPr>
                <a:spLocks noChangeArrowheads="1"/>
              </p:cNvSpPr>
              <p:nvPr/>
            </p:nvSpPr>
            <p:spPr bwMode="auto">
              <a:xfrm>
                <a:off x="5624419" y="3664887"/>
                <a:ext cx="10435" cy="62610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51" name="Freeform 65"/>
              <p:cNvSpPr/>
              <p:nvPr/>
            </p:nvSpPr>
            <p:spPr bwMode="auto">
              <a:xfrm>
                <a:off x="6020947" y="3600538"/>
                <a:ext cx="375658" cy="130437"/>
              </a:xfrm>
              <a:custGeom>
                <a:avLst/>
                <a:gdLst>
                  <a:gd name="T0" fmla="*/ 2147483646 w 115"/>
                  <a:gd name="T1" fmla="*/ 0 h 40"/>
                  <a:gd name="T2" fmla="*/ 0 w 115"/>
                  <a:gd name="T3" fmla="*/ 2147483646 h 40"/>
                  <a:gd name="T4" fmla="*/ 0 w 115"/>
                  <a:gd name="T5" fmla="*/ 2147483646 h 40"/>
                  <a:gd name="T6" fmla="*/ 2147483646 w 115"/>
                  <a:gd name="T7" fmla="*/ 2147483646 h 40"/>
                  <a:gd name="T8" fmla="*/ 2147483646 w 115"/>
                  <a:gd name="T9" fmla="*/ 2147483646 h 40"/>
                  <a:gd name="T10" fmla="*/ 2147483646 w 115"/>
                  <a:gd name="T11" fmla="*/ 2147483646 h 40"/>
                  <a:gd name="T12" fmla="*/ 2147483646 w 115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5" h="40">
                    <a:moveTo>
                      <a:pt x="48" y="0"/>
                    </a:moveTo>
                    <a:cubicBezTo>
                      <a:pt x="30" y="0"/>
                      <a:pt x="13" y="6"/>
                      <a:pt x="0" y="1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1" y="22"/>
                      <a:pt x="29" y="14"/>
                      <a:pt x="48" y="14"/>
                    </a:cubicBezTo>
                    <a:cubicBezTo>
                      <a:pt x="69" y="14"/>
                      <a:pt x="87" y="24"/>
                      <a:pt x="99" y="40"/>
                    </a:cubicBezTo>
                    <a:cubicBezTo>
                      <a:pt x="115" y="40"/>
                      <a:pt x="115" y="40"/>
                      <a:pt x="115" y="40"/>
                    </a:cubicBezTo>
                    <a:cubicBezTo>
                      <a:pt x="102" y="16"/>
                      <a:pt x="77" y="0"/>
                      <a:pt x="48" y="0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52" name="Rectangle 66"/>
              <p:cNvSpPr>
                <a:spLocks noChangeArrowheads="1"/>
              </p:cNvSpPr>
              <p:nvPr/>
            </p:nvSpPr>
            <p:spPr bwMode="auto">
              <a:xfrm>
                <a:off x="6523563" y="3786628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797" name="Rectangle 168"/>
          <p:cNvSpPr>
            <a:spLocks noChangeArrowheads="1"/>
          </p:cNvSpPr>
          <p:nvPr/>
        </p:nvSpPr>
        <p:spPr bwMode="auto">
          <a:xfrm>
            <a:off x="3132138" y="4210050"/>
            <a:ext cx="20637" cy="71438"/>
          </a:xfrm>
          <a:prstGeom prst="rect">
            <a:avLst/>
          </a:pr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98" name="Rectangle 75"/>
          <p:cNvSpPr>
            <a:spLocks noChangeArrowheads="1"/>
          </p:cNvSpPr>
          <p:nvPr/>
        </p:nvSpPr>
        <p:spPr bwMode="auto">
          <a:xfrm>
            <a:off x="1730375" y="4187825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99" name="Rectangle 76"/>
          <p:cNvSpPr>
            <a:spLocks noChangeArrowheads="1"/>
          </p:cNvSpPr>
          <p:nvPr/>
        </p:nvSpPr>
        <p:spPr bwMode="auto">
          <a:xfrm>
            <a:off x="2085975" y="4187825"/>
            <a:ext cx="338138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0" name="Rectangle 77"/>
          <p:cNvSpPr>
            <a:spLocks noChangeArrowheads="1"/>
          </p:cNvSpPr>
          <p:nvPr/>
        </p:nvSpPr>
        <p:spPr bwMode="auto">
          <a:xfrm>
            <a:off x="2439988" y="4187825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1" name="Rectangle 78"/>
          <p:cNvSpPr>
            <a:spLocks noChangeArrowheads="1"/>
          </p:cNvSpPr>
          <p:nvPr/>
        </p:nvSpPr>
        <p:spPr bwMode="auto">
          <a:xfrm>
            <a:off x="1730375" y="4121150"/>
            <a:ext cx="17621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2" name="Rectangle 79"/>
          <p:cNvSpPr>
            <a:spLocks noChangeArrowheads="1"/>
          </p:cNvSpPr>
          <p:nvPr/>
        </p:nvSpPr>
        <p:spPr bwMode="auto">
          <a:xfrm>
            <a:off x="2632075" y="4121150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3" name="Rectangle 80"/>
          <p:cNvSpPr>
            <a:spLocks noChangeArrowheads="1"/>
          </p:cNvSpPr>
          <p:nvPr/>
        </p:nvSpPr>
        <p:spPr bwMode="auto">
          <a:xfrm>
            <a:off x="1922463" y="4121150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4" name="Rectangle 81"/>
          <p:cNvSpPr>
            <a:spLocks noChangeArrowheads="1"/>
          </p:cNvSpPr>
          <p:nvPr/>
        </p:nvSpPr>
        <p:spPr bwMode="auto">
          <a:xfrm>
            <a:off x="2279650" y="4121150"/>
            <a:ext cx="3349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5" name="Rectangle 126"/>
          <p:cNvSpPr>
            <a:spLocks noChangeArrowheads="1"/>
          </p:cNvSpPr>
          <p:nvPr/>
        </p:nvSpPr>
        <p:spPr bwMode="auto">
          <a:xfrm>
            <a:off x="1730375" y="4054475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6" name="Rectangle 127"/>
          <p:cNvSpPr>
            <a:spLocks noChangeArrowheads="1"/>
          </p:cNvSpPr>
          <p:nvPr/>
        </p:nvSpPr>
        <p:spPr bwMode="auto">
          <a:xfrm>
            <a:off x="2085975" y="4054475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7" name="Rectangle 128"/>
          <p:cNvSpPr>
            <a:spLocks noChangeArrowheads="1"/>
          </p:cNvSpPr>
          <p:nvPr/>
        </p:nvSpPr>
        <p:spPr bwMode="auto">
          <a:xfrm>
            <a:off x="2439988" y="4054475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8" name="Rectangle 129"/>
          <p:cNvSpPr>
            <a:spLocks noChangeArrowheads="1"/>
          </p:cNvSpPr>
          <p:nvPr/>
        </p:nvSpPr>
        <p:spPr bwMode="auto">
          <a:xfrm>
            <a:off x="1730375" y="3990975"/>
            <a:ext cx="17621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09" name="Rectangle 130"/>
          <p:cNvSpPr>
            <a:spLocks noChangeArrowheads="1"/>
          </p:cNvSpPr>
          <p:nvPr/>
        </p:nvSpPr>
        <p:spPr bwMode="auto">
          <a:xfrm>
            <a:off x="2632075" y="3990975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0" name="Rectangle 131"/>
          <p:cNvSpPr>
            <a:spLocks noChangeArrowheads="1"/>
          </p:cNvSpPr>
          <p:nvPr/>
        </p:nvSpPr>
        <p:spPr bwMode="auto">
          <a:xfrm>
            <a:off x="1922463" y="3990975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1" name="Rectangle 132"/>
          <p:cNvSpPr>
            <a:spLocks noChangeArrowheads="1"/>
          </p:cNvSpPr>
          <p:nvPr/>
        </p:nvSpPr>
        <p:spPr bwMode="auto">
          <a:xfrm>
            <a:off x="2279650" y="3990975"/>
            <a:ext cx="3349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2" name="Rectangle 133"/>
          <p:cNvSpPr>
            <a:spLocks noChangeArrowheads="1"/>
          </p:cNvSpPr>
          <p:nvPr/>
        </p:nvSpPr>
        <p:spPr bwMode="auto">
          <a:xfrm>
            <a:off x="1730375" y="3924300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3" name="Rectangle 134"/>
          <p:cNvSpPr>
            <a:spLocks noChangeArrowheads="1"/>
          </p:cNvSpPr>
          <p:nvPr/>
        </p:nvSpPr>
        <p:spPr bwMode="auto">
          <a:xfrm>
            <a:off x="2085975" y="3924300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4" name="Rectangle 135"/>
          <p:cNvSpPr>
            <a:spLocks noChangeArrowheads="1"/>
          </p:cNvSpPr>
          <p:nvPr/>
        </p:nvSpPr>
        <p:spPr bwMode="auto">
          <a:xfrm>
            <a:off x="2439988" y="3924300"/>
            <a:ext cx="336550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5" name="Rectangle 136"/>
          <p:cNvSpPr>
            <a:spLocks noChangeArrowheads="1"/>
          </p:cNvSpPr>
          <p:nvPr/>
        </p:nvSpPr>
        <p:spPr bwMode="auto">
          <a:xfrm>
            <a:off x="1730375" y="3860800"/>
            <a:ext cx="17621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6" name="Rectangle 137"/>
          <p:cNvSpPr>
            <a:spLocks noChangeArrowheads="1"/>
          </p:cNvSpPr>
          <p:nvPr/>
        </p:nvSpPr>
        <p:spPr bwMode="auto">
          <a:xfrm>
            <a:off x="2632075" y="3860800"/>
            <a:ext cx="1444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7" name="Rectangle 138"/>
          <p:cNvSpPr>
            <a:spLocks noChangeArrowheads="1"/>
          </p:cNvSpPr>
          <p:nvPr/>
        </p:nvSpPr>
        <p:spPr bwMode="auto">
          <a:xfrm>
            <a:off x="1922463" y="3860800"/>
            <a:ext cx="338137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8" name="Rectangle 139"/>
          <p:cNvSpPr>
            <a:spLocks noChangeArrowheads="1"/>
          </p:cNvSpPr>
          <p:nvPr/>
        </p:nvSpPr>
        <p:spPr bwMode="auto">
          <a:xfrm>
            <a:off x="2279650" y="3860800"/>
            <a:ext cx="3349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19" name="Rectangle 140"/>
          <p:cNvSpPr>
            <a:spLocks noChangeArrowheads="1"/>
          </p:cNvSpPr>
          <p:nvPr/>
        </p:nvSpPr>
        <p:spPr bwMode="auto">
          <a:xfrm>
            <a:off x="1730375" y="379412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0" name="Rectangle 141"/>
          <p:cNvSpPr>
            <a:spLocks noChangeArrowheads="1"/>
          </p:cNvSpPr>
          <p:nvPr/>
        </p:nvSpPr>
        <p:spPr bwMode="auto">
          <a:xfrm>
            <a:off x="2085975" y="3794125"/>
            <a:ext cx="338138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1" name="Rectangle 142"/>
          <p:cNvSpPr>
            <a:spLocks noChangeArrowheads="1"/>
          </p:cNvSpPr>
          <p:nvPr/>
        </p:nvSpPr>
        <p:spPr bwMode="auto">
          <a:xfrm>
            <a:off x="2439988" y="379412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2" name="Rectangle 119"/>
          <p:cNvSpPr>
            <a:spLocks noChangeArrowheads="1"/>
          </p:cNvSpPr>
          <p:nvPr/>
        </p:nvSpPr>
        <p:spPr bwMode="auto">
          <a:xfrm>
            <a:off x="3287713" y="4187825"/>
            <a:ext cx="338137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3" name="Rectangle 120"/>
          <p:cNvSpPr>
            <a:spLocks noChangeArrowheads="1"/>
          </p:cNvSpPr>
          <p:nvPr/>
        </p:nvSpPr>
        <p:spPr bwMode="auto">
          <a:xfrm>
            <a:off x="3644900" y="4187825"/>
            <a:ext cx="333375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4" name="Rectangle 121"/>
          <p:cNvSpPr>
            <a:spLocks noChangeArrowheads="1"/>
          </p:cNvSpPr>
          <p:nvPr/>
        </p:nvSpPr>
        <p:spPr bwMode="auto">
          <a:xfrm>
            <a:off x="3997325" y="4187825"/>
            <a:ext cx="338138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5" name="Rectangle 122"/>
          <p:cNvSpPr>
            <a:spLocks noChangeArrowheads="1"/>
          </p:cNvSpPr>
          <p:nvPr/>
        </p:nvSpPr>
        <p:spPr bwMode="auto">
          <a:xfrm>
            <a:off x="3287713" y="4121150"/>
            <a:ext cx="17462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6" name="Rectangle 123"/>
          <p:cNvSpPr>
            <a:spLocks noChangeArrowheads="1"/>
          </p:cNvSpPr>
          <p:nvPr/>
        </p:nvSpPr>
        <p:spPr bwMode="auto">
          <a:xfrm>
            <a:off x="4191000" y="4121150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7" name="Rectangle 124"/>
          <p:cNvSpPr>
            <a:spLocks noChangeArrowheads="1"/>
          </p:cNvSpPr>
          <p:nvPr/>
        </p:nvSpPr>
        <p:spPr bwMode="auto">
          <a:xfrm>
            <a:off x="3481388" y="4121150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8" name="Rectangle 125"/>
          <p:cNvSpPr>
            <a:spLocks noChangeArrowheads="1"/>
          </p:cNvSpPr>
          <p:nvPr/>
        </p:nvSpPr>
        <p:spPr bwMode="auto">
          <a:xfrm>
            <a:off x="3836988" y="4121150"/>
            <a:ext cx="334962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29" name="Rectangle 143"/>
          <p:cNvSpPr>
            <a:spLocks noChangeArrowheads="1"/>
          </p:cNvSpPr>
          <p:nvPr/>
        </p:nvSpPr>
        <p:spPr bwMode="auto">
          <a:xfrm>
            <a:off x="3287713" y="4054475"/>
            <a:ext cx="338137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0" name="Rectangle 144"/>
          <p:cNvSpPr>
            <a:spLocks noChangeArrowheads="1"/>
          </p:cNvSpPr>
          <p:nvPr/>
        </p:nvSpPr>
        <p:spPr bwMode="auto">
          <a:xfrm>
            <a:off x="3644900" y="4054475"/>
            <a:ext cx="333375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1" name="Rectangle 145"/>
          <p:cNvSpPr>
            <a:spLocks noChangeArrowheads="1"/>
          </p:cNvSpPr>
          <p:nvPr/>
        </p:nvSpPr>
        <p:spPr bwMode="auto">
          <a:xfrm>
            <a:off x="3997325" y="4054475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2" name="Rectangle 146"/>
          <p:cNvSpPr>
            <a:spLocks noChangeArrowheads="1"/>
          </p:cNvSpPr>
          <p:nvPr/>
        </p:nvSpPr>
        <p:spPr bwMode="auto">
          <a:xfrm>
            <a:off x="3287713" y="3990975"/>
            <a:ext cx="17462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3" name="Rectangle 147"/>
          <p:cNvSpPr>
            <a:spLocks noChangeArrowheads="1"/>
          </p:cNvSpPr>
          <p:nvPr/>
        </p:nvSpPr>
        <p:spPr bwMode="auto">
          <a:xfrm>
            <a:off x="4191000" y="3990975"/>
            <a:ext cx="144463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4" name="Rectangle 148"/>
          <p:cNvSpPr>
            <a:spLocks noChangeArrowheads="1"/>
          </p:cNvSpPr>
          <p:nvPr/>
        </p:nvSpPr>
        <p:spPr bwMode="auto">
          <a:xfrm>
            <a:off x="3481388" y="3990975"/>
            <a:ext cx="336550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5" name="Rectangle 149"/>
          <p:cNvSpPr>
            <a:spLocks noChangeArrowheads="1"/>
          </p:cNvSpPr>
          <p:nvPr/>
        </p:nvSpPr>
        <p:spPr bwMode="auto">
          <a:xfrm>
            <a:off x="3836988" y="3990975"/>
            <a:ext cx="334962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6" name="Rectangle 150"/>
          <p:cNvSpPr>
            <a:spLocks noChangeArrowheads="1"/>
          </p:cNvSpPr>
          <p:nvPr/>
        </p:nvSpPr>
        <p:spPr bwMode="auto">
          <a:xfrm>
            <a:off x="3287713" y="3924300"/>
            <a:ext cx="338137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7" name="Rectangle 151"/>
          <p:cNvSpPr>
            <a:spLocks noChangeArrowheads="1"/>
          </p:cNvSpPr>
          <p:nvPr/>
        </p:nvSpPr>
        <p:spPr bwMode="auto">
          <a:xfrm>
            <a:off x="3644900" y="3924300"/>
            <a:ext cx="333375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8" name="Rectangle 152"/>
          <p:cNvSpPr>
            <a:spLocks noChangeArrowheads="1"/>
          </p:cNvSpPr>
          <p:nvPr/>
        </p:nvSpPr>
        <p:spPr bwMode="auto">
          <a:xfrm>
            <a:off x="3997325" y="3924300"/>
            <a:ext cx="338138" cy="50800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39" name="Rectangle 153"/>
          <p:cNvSpPr>
            <a:spLocks noChangeArrowheads="1"/>
          </p:cNvSpPr>
          <p:nvPr/>
        </p:nvSpPr>
        <p:spPr bwMode="auto">
          <a:xfrm>
            <a:off x="3287713" y="3860800"/>
            <a:ext cx="174625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0" name="Rectangle 154"/>
          <p:cNvSpPr>
            <a:spLocks noChangeArrowheads="1"/>
          </p:cNvSpPr>
          <p:nvPr/>
        </p:nvSpPr>
        <p:spPr bwMode="auto">
          <a:xfrm>
            <a:off x="4191000" y="3860800"/>
            <a:ext cx="144463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1" name="Rectangle 155"/>
          <p:cNvSpPr>
            <a:spLocks noChangeArrowheads="1"/>
          </p:cNvSpPr>
          <p:nvPr/>
        </p:nvSpPr>
        <p:spPr bwMode="auto">
          <a:xfrm>
            <a:off x="3481388" y="3860800"/>
            <a:ext cx="336550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2" name="Rectangle 156"/>
          <p:cNvSpPr>
            <a:spLocks noChangeArrowheads="1"/>
          </p:cNvSpPr>
          <p:nvPr/>
        </p:nvSpPr>
        <p:spPr bwMode="auto">
          <a:xfrm>
            <a:off x="3836988" y="3860800"/>
            <a:ext cx="334962" cy="47625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3" name="Rectangle 157"/>
          <p:cNvSpPr>
            <a:spLocks noChangeArrowheads="1"/>
          </p:cNvSpPr>
          <p:nvPr/>
        </p:nvSpPr>
        <p:spPr bwMode="auto">
          <a:xfrm>
            <a:off x="3287713" y="3794125"/>
            <a:ext cx="338137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4" name="Rectangle 158"/>
          <p:cNvSpPr>
            <a:spLocks noChangeArrowheads="1"/>
          </p:cNvSpPr>
          <p:nvPr/>
        </p:nvSpPr>
        <p:spPr bwMode="auto">
          <a:xfrm>
            <a:off x="3644900" y="3794125"/>
            <a:ext cx="333375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845" name="Rectangle 159"/>
          <p:cNvSpPr>
            <a:spLocks noChangeArrowheads="1"/>
          </p:cNvSpPr>
          <p:nvPr/>
        </p:nvSpPr>
        <p:spPr bwMode="auto">
          <a:xfrm>
            <a:off x="3997325" y="3794125"/>
            <a:ext cx="338138" cy="49213"/>
          </a:xfrm>
          <a:prstGeom prst="rect">
            <a:avLst/>
          </a:prstGeom>
          <a:solidFill>
            <a:srgbClr val="988D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32846" name="组合 1"/>
          <p:cNvGrpSpPr/>
          <p:nvPr/>
        </p:nvGrpSpPr>
        <p:grpSpPr bwMode="auto">
          <a:xfrm>
            <a:off x="417513" y="3689350"/>
            <a:ext cx="4051300" cy="777875"/>
            <a:chOff x="623798" y="3879100"/>
            <a:chExt cx="4052239" cy="777404"/>
          </a:xfrm>
        </p:grpSpPr>
        <p:grpSp>
          <p:nvGrpSpPr>
            <p:cNvPr id="32863" name="组合 190"/>
            <p:cNvGrpSpPr/>
            <p:nvPr/>
          </p:nvGrpSpPr>
          <p:grpSpPr bwMode="auto">
            <a:xfrm>
              <a:off x="1496856" y="4399108"/>
              <a:ext cx="1622634" cy="100871"/>
              <a:chOff x="1496856" y="3841916"/>
              <a:chExt cx="1622634" cy="100871"/>
            </a:xfrm>
          </p:grpSpPr>
          <p:sp>
            <p:nvSpPr>
              <p:cNvPr id="32916" name="Rectangle 83"/>
              <p:cNvSpPr>
                <a:spLocks noChangeArrowheads="1"/>
              </p:cNvSpPr>
              <p:nvPr/>
            </p:nvSpPr>
            <p:spPr bwMode="auto">
              <a:xfrm>
                <a:off x="1496856" y="3861047"/>
                <a:ext cx="394788" cy="13913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17" name="Rectangle 118"/>
              <p:cNvSpPr>
                <a:spLocks noChangeArrowheads="1"/>
              </p:cNvSpPr>
              <p:nvPr/>
            </p:nvSpPr>
            <p:spPr bwMode="auto">
              <a:xfrm>
                <a:off x="1780338" y="3841916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18" name="Rectangle 82"/>
              <p:cNvSpPr>
                <a:spLocks noChangeArrowheads="1"/>
              </p:cNvSpPr>
              <p:nvPr/>
            </p:nvSpPr>
            <p:spPr bwMode="auto">
              <a:xfrm>
                <a:off x="1754251" y="3883656"/>
                <a:ext cx="1365239" cy="59131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64" name="Rectangle 160"/>
            <p:cNvSpPr>
              <a:spLocks noChangeArrowheads="1"/>
            </p:cNvSpPr>
            <p:nvPr/>
          </p:nvSpPr>
          <p:spPr bwMode="auto">
            <a:xfrm>
              <a:off x="3312537" y="4440848"/>
              <a:ext cx="1363500" cy="59131"/>
            </a:xfrm>
            <a:prstGeom prst="rect">
              <a:avLst/>
            </a:prstGeom>
            <a:solidFill>
              <a:srgbClr val="C05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65" name="组合 183"/>
            <p:cNvGrpSpPr/>
            <p:nvPr/>
          </p:nvGrpSpPr>
          <p:grpSpPr bwMode="auto">
            <a:xfrm>
              <a:off x="3055142" y="4399108"/>
              <a:ext cx="394788" cy="71306"/>
              <a:chOff x="3055142" y="3841916"/>
              <a:chExt cx="394788" cy="71306"/>
            </a:xfrm>
          </p:grpSpPr>
          <p:sp>
            <p:nvSpPr>
              <p:cNvPr id="32914" name="Rectangle 161"/>
              <p:cNvSpPr>
                <a:spLocks noChangeArrowheads="1"/>
              </p:cNvSpPr>
              <p:nvPr/>
            </p:nvSpPr>
            <p:spPr bwMode="auto">
              <a:xfrm>
                <a:off x="3055142" y="3861047"/>
                <a:ext cx="394788" cy="13913"/>
              </a:xfrm>
              <a:prstGeom prst="rect">
                <a:avLst/>
              </a:prstGeom>
              <a:solidFill>
                <a:srgbClr val="C05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915" name="Rectangle 169"/>
              <p:cNvSpPr>
                <a:spLocks noChangeArrowheads="1"/>
              </p:cNvSpPr>
              <p:nvPr/>
            </p:nvSpPr>
            <p:spPr bwMode="auto">
              <a:xfrm>
                <a:off x="3084707" y="3841916"/>
                <a:ext cx="19130" cy="71306"/>
              </a:xfrm>
              <a:prstGeom prst="rect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66" name="组合 185"/>
            <p:cNvGrpSpPr/>
            <p:nvPr/>
          </p:nvGrpSpPr>
          <p:grpSpPr bwMode="auto">
            <a:xfrm>
              <a:off x="1954254" y="4402587"/>
              <a:ext cx="257395" cy="253917"/>
              <a:chOff x="1954254" y="3845395"/>
              <a:chExt cx="257395" cy="253917"/>
            </a:xfrm>
          </p:grpSpPr>
          <p:sp>
            <p:nvSpPr>
              <p:cNvPr id="32911" name="Freeform 89"/>
              <p:cNvSpPr>
                <a:spLocks noEditPoints="1"/>
              </p:cNvSpPr>
              <p:nvPr/>
            </p:nvSpPr>
            <p:spPr bwMode="auto">
              <a:xfrm>
                <a:off x="1954254" y="3845395"/>
                <a:ext cx="257395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39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39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12" name="Freeform 90"/>
              <p:cNvSpPr>
                <a:spLocks noEditPoints="1"/>
              </p:cNvSpPr>
              <p:nvPr/>
            </p:nvSpPr>
            <p:spPr bwMode="auto">
              <a:xfrm>
                <a:off x="2009907" y="3901048"/>
                <a:ext cx="146089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2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13" name="Oval 91"/>
              <p:cNvSpPr>
                <a:spLocks noChangeArrowheads="1"/>
              </p:cNvSpPr>
              <p:nvPr/>
            </p:nvSpPr>
            <p:spPr bwMode="auto">
              <a:xfrm>
                <a:off x="2055125" y="3946266"/>
                <a:ext cx="55653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67" name="组合 184"/>
            <p:cNvGrpSpPr/>
            <p:nvPr/>
          </p:nvGrpSpPr>
          <p:grpSpPr bwMode="auto">
            <a:xfrm>
              <a:off x="2662092" y="4402587"/>
              <a:ext cx="259134" cy="253917"/>
              <a:chOff x="2662092" y="3845395"/>
              <a:chExt cx="259134" cy="253917"/>
            </a:xfrm>
          </p:grpSpPr>
          <p:sp>
            <p:nvSpPr>
              <p:cNvPr id="32908" name="Freeform 92"/>
              <p:cNvSpPr>
                <a:spLocks noEditPoints="1"/>
              </p:cNvSpPr>
              <p:nvPr/>
            </p:nvSpPr>
            <p:spPr bwMode="auto">
              <a:xfrm>
                <a:off x="2662092" y="3845395"/>
                <a:ext cx="259134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40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40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  <a:moveTo>
                      <a:pt x="40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40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40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9" name="Freeform 93"/>
              <p:cNvSpPr>
                <a:spLocks noEditPoints="1"/>
              </p:cNvSpPr>
              <p:nvPr/>
            </p:nvSpPr>
            <p:spPr bwMode="auto">
              <a:xfrm>
                <a:off x="2717745" y="3901048"/>
                <a:ext cx="147828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3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3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lose/>
                    <a:moveTo>
                      <a:pt x="23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3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3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10" name="Oval 94"/>
              <p:cNvSpPr>
                <a:spLocks noChangeArrowheads="1"/>
              </p:cNvSpPr>
              <p:nvPr/>
            </p:nvSpPr>
            <p:spPr bwMode="auto">
              <a:xfrm>
                <a:off x="2768180" y="3946266"/>
                <a:ext cx="52175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68" name="组合 181"/>
            <p:cNvGrpSpPr/>
            <p:nvPr/>
          </p:nvGrpSpPr>
          <p:grpSpPr bwMode="auto">
            <a:xfrm>
              <a:off x="3512540" y="4402587"/>
              <a:ext cx="253917" cy="253917"/>
              <a:chOff x="3512540" y="3845395"/>
              <a:chExt cx="253917" cy="253917"/>
            </a:xfrm>
          </p:grpSpPr>
          <p:sp>
            <p:nvSpPr>
              <p:cNvPr id="32905" name="Freeform 162"/>
              <p:cNvSpPr>
                <a:spLocks noEditPoints="1"/>
              </p:cNvSpPr>
              <p:nvPr/>
            </p:nvSpPr>
            <p:spPr bwMode="auto">
              <a:xfrm>
                <a:off x="3512540" y="3845395"/>
                <a:ext cx="253917" cy="253917"/>
              </a:xfrm>
              <a:custGeom>
                <a:avLst/>
                <a:gdLst>
                  <a:gd name="T0" fmla="*/ 2147483646 w 78"/>
                  <a:gd name="T1" fmla="*/ 0 h 78"/>
                  <a:gd name="T2" fmla="*/ 2147483646 w 78"/>
                  <a:gd name="T3" fmla="*/ 2147483646 h 78"/>
                  <a:gd name="T4" fmla="*/ 2147483646 w 78"/>
                  <a:gd name="T5" fmla="*/ 2147483646 h 78"/>
                  <a:gd name="T6" fmla="*/ 0 w 78"/>
                  <a:gd name="T7" fmla="*/ 2147483646 h 78"/>
                  <a:gd name="T8" fmla="*/ 2147483646 w 78"/>
                  <a:gd name="T9" fmla="*/ 0 h 78"/>
                  <a:gd name="T10" fmla="*/ 2147483646 w 78"/>
                  <a:gd name="T11" fmla="*/ 2147483646 h 78"/>
                  <a:gd name="T12" fmla="*/ 2147483646 w 78"/>
                  <a:gd name="T13" fmla="*/ 2147483646 h 78"/>
                  <a:gd name="T14" fmla="*/ 2147483646 w 78"/>
                  <a:gd name="T15" fmla="*/ 2147483646 h 78"/>
                  <a:gd name="T16" fmla="*/ 2147483646 w 78"/>
                  <a:gd name="T17" fmla="*/ 2147483646 h 78"/>
                  <a:gd name="T18" fmla="*/ 2147483646 w 78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61" y="0"/>
                      <a:pt x="78" y="17"/>
                      <a:pt x="78" y="39"/>
                    </a:cubicBezTo>
                    <a:cubicBezTo>
                      <a:pt x="78" y="61"/>
                      <a:pt x="61" y="78"/>
                      <a:pt x="39" y="78"/>
                    </a:cubicBez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5" y="14"/>
                      <a:pt x="14" y="25"/>
                      <a:pt x="14" y="39"/>
                    </a:cubicBezTo>
                    <a:cubicBezTo>
                      <a:pt x="14" y="53"/>
                      <a:pt x="25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6" name="Freeform 163"/>
              <p:cNvSpPr>
                <a:spLocks noEditPoints="1"/>
              </p:cNvSpPr>
              <p:nvPr/>
            </p:nvSpPr>
            <p:spPr bwMode="auto">
              <a:xfrm>
                <a:off x="3568193" y="3901048"/>
                <a:ext cx="142611" cy="142611"/>
              </a:xfrm>
              <a:custGeom>
                <a:avLst/>
                <a:gdLst>
                  <a:gd name="T0" fmla="*/ 2147483646 w 44"/>
                  <a:gd name="T1" fmla="*/ 0 h 44"/>
                  <a:gd name="T2" fmla="*/ 2147483646 w 44"/>
                  <a:gd name="T3" fmla="*/ 2147483646 h 44"/>
                  <a:gd name="T4" fmla="*/ 2147483646 w 44"/>
                  <a:gd name="T5" fmla="*/ 2147483646 h 44"/>
                  <a:gd name="T6" fmla="*/ 0 w 44"/>
                  <a:gd name="T7" fmla="*/ 2147483646 h 44"/>
                  <a:gd name="T8" fmla="*/ 2147483646 w 44"/>
                  <a:gd name="T9" fmla="*/ 0 h 44"/>
                  <a:gd name="T10" fmla="*/ 2147483646 w 44"/>
                  <a:gd name="T11" fmla="*/ 2147483646 h 44"/>
                  <a:gd name="T12" fmla="*/ 2147483646 w 44"/>
                  <a:gd name="T13" fmla="*/ 2147483646 h 44"/>
                  <a:gd name="T14" fmla="*/ 2147483646 w 44"/>
                  <a:gd name="T15" fmla="*/ 2147483646 h 44"/>
                  <a:gd name="T16" fmla="*/ 2147483646 w 44"/>
                  <a:gd name="T17" fmla="*/ 2147483646 h 44"/>
                  <a:gd name="T18" fmla="*/ 2147483646 w 44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4"/>
                      <a:pt x="34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6" y="12"/>
                      <a:pt x="12" y="16"/>
                      <a:pt x="12" y="22"/>
                    </a:cubicBezTo>
                    <a:cubicBezTo>
                      <a:pt x="12" y="28"/>
                      <a:pt x="16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7" name="Oval 164"/>
              <p:cNvSpPr>
                <a:spLocks noChangeArrowheads="1"/>
              </p:cNvSpPr>
              <p:nvPr/>
            </p:nvSpPr>
            <p:spPr bwMode="auto">
              <a:xfrm>
                <a:off x="3613411" y="3946266"/>
                <a:ext cx="52175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69" name="组合 180"/>
            <p:cNvGrpSpPr/>
            <p:nvPr/>
          </p:nvGrpSpPr>
          <p:grpSpPr bwMode="auto">
            <a:xfrm>
              <a:off x="4222116" y="4402587"/>
              <a:ext cx="257395" cy="253917"/>
              <a:chOff x="4222116" y="3845395"/>
              <a:chExt cx="257395" cy="253917"/>
            </a:xfrm>
          </p:grpSpPr>
          <p:sp>
            <p:nvSpPr>
              <p:cNvPr id="32902" name="Freeform 165"/>
              <p:cNvSpPr>
                <a:spLocks noEditPoints="1"/>
              </p:cNvSpPr>
              <p:nvPr/>
            </p:nvSpPr>
            <p:spPr bwMode="auto">
              <a:xfrm>
                <a:off x="4222116" y="3845395"/>
                <a:ext cx="257395" cy="253917"/>
              </a:xfrm>
              <a:custGeom>
                <a:avLst/>
                <a:gdLst>
                  <a:gd name="T0" fmla="*/ 2147483646 w 79"/>
                  <a:gd name="T1" fmla="*/ 0 h 78"/>
                  <a:gd name="T2" fmla="*/ 2147483646 w 79"/>
                  <a:gd name="T3" fmla="*/ 2147483646 h 78"/>
                  <a:gd name="T4" fmla="*/ 2147483646 w 79"/>
                  <a:gd name="T5" fmla="*/ 2147483646 h 78"/>
                  <a:gd name="T6" fmla="*/ 0 w 79"/>
                  <a:gd name="T7" fmla="*/ 2147483646 h 78"/>
                  <a:gd name="T8" fmla="*/ 2147483646 w 79"/>
                  <a:gd name="T9" fmla="*/ 0 h 78"/>
                  <a:gd name="T10" fmla="*/ 2147483646 w 79"/>
                  <a:gd name="T11" fmla="*/ 2147483646 h 78"/>
                  <a:gd name="T12" fmla="*/ 2147483646 w 79"/>
                  <a:gd name="T13" fmla="*/ 2147483646 h 78"/>
                  <a:gd name="T14" fmla="*/ 2147483646 w 79"/>
                  <a:gd name="T15" fmla="*/ 2147483646 h 78"/>
                  <a:gd name="T16" fmla="*/ 2147483646 w 79"/>
                  <a:gd name="T17" fmla="*/ 2147483646 h 78"/>
                  <a:gd name="T18" fmla="*/ 2147483646 w 79"/>
                  <a:gd name="T19" fmla="*/ 2147483646 h 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9" h="78">
                    <a:moveTo>
                      <a:pt x="39" y="0"/>
                    </a:moveTo>
                    <a:cubicBezTo>
                      <a:pt x="61" y="0"/>
                      <a:pt x="79" y="17"/>
                      <a:pt x="79" y="39"/>
                    </a:cubicBezTo>
                    <a:cubicBezTo>
                      <a:pt x="79" y="61"/>
                      <a:pt x="61" y="78"/>
                      <a:pt x="39" y="78"/>
                    </a:cubicBezTo>
                    <a:cubicBezTo>
                      <a:pt x="18" y="78"/>
                      <a:pt x="0" y="61"/>
                      <a:pt x="0" y="39"/>
                    </a:cubicBezTo>
                    <a:cubicBezTo>
                      <a:pt x="0" y="17"/>
                      <a:pt x="18" y="0"/>
                      <a:pt x="39" y="0"/>
                    </a:cubicBezTo>
                    <a:close/>
                    <a:moveTo>
                      <a:pt x="39" y="64"/>
                    </a:moveTo>
                    <a:cubicBezTo>
                      <a:pt x="53" y="64"/>
                      <a:pt x="64" y="53"/>
                      <a:pt x="64" y="39"/>
                    </a:cubicBezTo>
                    <a:cubicBezTo>
                      <a:pt x="64" y="25"/>
                      <a:pt x="53" y="14"/>
                      <a:pt x="39" y="14"/>
                    </a:cubicBezTo>
                    <a:cubicBezTo>
                      <a:pt x="26" y="14"/>
                      <a:pt x="15" y="25"/>
                      <a:pt x="15" y="39"/>
                    </a:cubicBezTo>
                    <a:cubicBezTo>
                      <a:pt x="15" y="53"/>
                      <a:pt x="26" y="64"/>
                      <a:pt x="39" y="64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3" name="Freeform 166"/>
              <p:cNvSpPr>
                <a:spLocks noEditPoints="1"/>
              </p:cNvSpPr>
              <p:nvPr/>
            </p:nvSpPr>
            <p:spPr bwMode="auto">
              <a:xfrm>
                <a:off x="4276031" y="3901048"/>
                <a:ext cx="147828" cy="142611"/>
              </a:xfrm>
              <a:custGeom>
                <a:avLst/>
                <a:gdLst>
                  <a:gd name="T0" fmla="*/ 2147483646 w 45"/>
                  <a:gd name="T1" fmla="*/ 0 h 44"/>
                  <a:gd name="T2" fmla="*/ 2147483646 w 45"/>
                  <a:gd name="T3" fmla="*/ 2147483646 h 44"/>
                  <a:gd name="T4" fmla="*/ 2147483646 w 45"/>
                  <a:gd name="T5" fmla="*/ 2147483646 h 44"/>
                  <a:gd name="T6" fmla="*/ 0 w 45"/>
                  <a:gd name="T7" fmla="*/ 2147483646 h 44"/>
                  <a:gd name="T8" fmla="*/ 2147483646 w 45"/>
                  <a:gd name="T9" fmla="*/ 0 h 44"/>
                  <a:gd name="T10" fmla="*/ 2147483646 w 45"/>
                  <a:gd name="T11" fmla="*/ 2147483646 h 44"/>
                  <a:gd name="T12" fmla="*/ 2147483646 w 45"/>
                  <a:gd name="T13" fmla="*/ 2147483646 h 44"/>
                  <a:gd name="T14" fmla="*/ 2147483646 w 45"/>
                  <a:gd name="T15" fmla="*/ 2147483646 h 44"/>
                  <a:gd name="T16" fmla="*/ 2147483646 w 45"/>
                  <a:gd name="T17" fmla="*/ 2147483646 h 44"/>
                  <a:gd name="T18" fmla="*/ 2147483646 w 45"/>
                  <a:gd name="T19" fmla="*/ 2147483646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2" y="0"/>
                    </a:move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4"/>
                      <a:pt x="35" y="44"/>
                      <a:pt x="22" y="44"/>
                    </a:cubicBez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lose/>
                    <a:moveTo>
                      <a:pt x="22" y="32"/>
                    </a:moveTo>
                    <a:cubicBezTo>
                      <a:pt x="28" y="32"/>
                      <a:pt x="33" y="28"/>
                      <a:pt x="33" y="22"/>
                    </a:cubicBezTo>
                    <a:cubicBezTo>
                      <a:pt x="33" y="16"/>
                      <a:pt x="28" y="12"/>
                      <a:pt x="22" y="12"/>
                    </a:cubicBezTo>
                    <a:cubicBezTo>
                      <a:pt x="17" y="12"/>
                      <a:pt x="12" y="16"/>
                      <a:pt x="12" y="22"/>
                    </a:cubicBezTo>
                    <a:cubicBezTo>
                      <a:pt x="12" y="28"/>
                      <a:pt x="17" y="32"/>
                      <a:pt x="22" y="32"/>
                    </a:cubicBezTo>
                    <a:close/>
                  </a:path>
                </a:pathLst>
              </a:cu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4" name="Oval 167"/>
              <p:cNvSpPr>
                <a:spLocks noChangeArrowheads="1"/>
              </p:cNvSpPr>
              <p:nvPr/>
            </p:nvSpPr>
            <p:spPr bwMode="auto">
              <a:xfrm>
                <a:off x="4322988" y="3946266"/>
                <a:ext cx="55653" cy="52175"/>
              </a:xfrm>
              <a:prstGeom prst="ellipse">
                <a:avLst/>
              </a:prstGeom>
              <a:solidFill>
                <a:srgbClr val="4E4E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70" name="组合 192"/>
            <p:cNvGrpSpPr/>
            <p:nvPr/>
          </p:nvGrpSpPr>
          <p:grpSpPr bwMode="auto">
            <a:xfrm>
              <a:off x="623798" y="3879100"/>
              <a:ext cx="1029582" cy="777404"/>
              <a:chOff x="623798" y="3321908"/>
              <a:chExt cx="1029582" cy="777404"/>
            </a:xfrm>
          </p:grpSpPr>
          <p:grpSp>
            <p:nvGrpSpPr>
              <p:cNvPr id="32871" name="组合 188"/>
              <p:cNvGrpSpPr/>
              <p:nvPr/>
            </p:nvGrpSpPr>
            <p:grpSpPr bwMode="auto">
              <a:xfrm>
                <a:off x="660320" y="3883656"/>
                <a:ext cx="215656" cy="215656"/>
                <a:chOff x="660320" y="3883656"/>
                <a:chExt cx="215656" cy="215656"/>
              </a:xfrm>
            </p:grpSpPr>
            <p:sp>
              <p:nvSpPr>
                <p:cNvPr id="32899" name="Freeform 95"/>
                <p:cNvSpPr>
                  <a:spLocks noEditPoints="1"/>
                </p:cNvSpPr>
                <p:nvPr/>
              </p:nvSpPr>
              <p:spPr bwMode="auto">
                <a:xfrm>
                  <a:off x="660320" y="3883656"/>
                  <a:ext cx="215656" cy="215656"/>
                </a:xfrm>
                <a:custGeom>
                  <a:avLst/>
                  <a:gdLst>
                    <a:gd name="T0" fmla="*/ 2147483646 w 66"/>
                    <a:gd name="T1" fmla="*/ 0 h 66"/>
                    <a:gd name="T2" fmla="*/ 2147483646 w 66"/>
                    <a:gd name="T3" fmla="*/ 2147483646 h 66"/>
                    <a:gd name="T4" fmla="*/ 2147483646 w 66"/>
                    <a:gd name="T5" fmla="*/ 2147483646 h 66"/>
                    <a:gd name="T6" fmla="*/ 0 w 66"/>
                    <a:gd name="T7" fmla="*/ 2147483646 h 66"/>
                    <a:gd name="T8" fmla="*/ 2147483646 w 66"/>
                    <a:gd name="T9" fmla="*/ 0 h 66"/>
                    <a:gd name="T10" fmla="*/ 2147483646 w 66"/>
                    <a:gd name="T11" fmla="*/ 2147483646 h 66"/>
                    <a:gd name="T12" fmla="*/ 2147483646 w 66"/>
                    <a:gd name="T13" fmla="*/ 2147483646 h 66"/>
                    <a:gd name="T14" fmla="*/ 2147483646 w 66"/>
                    <a:gd name="T15" fmla="*/ 2147483646 h 66"/>
                    <a:gd name="T16" fmla="*/ 2147483646 w 66"/>
                    <a:gd name="T17" fmla="*/ 2147483646 h 66"/>
                    <a:gd name="T18" fmla="*/ 2147483646 w 66"/>
                    <a:gd name="T19" fmla="*/ 2147483646 h 6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51" y="0"/>
                        <a:pt x="66" y="15"/>
                        <a:pt x="66" y="33"/>
                      </a:cubicBezTo>
                      <a:cubicBezTo>
                        <a:pt x="66" y="52"/>
                        <a:pt x="51" y="66"/>
                        <a:pt x="33" y="66"/>
                      </a:cubicBezTo>
                      <a:cubicBezTo>
                        <a:pt x="15" y="66"/>
                        <a:pt x="0" y="52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lose/>
                      <a:moveTo>
                        <a:pt x="33" y="54"/>
                      </a:moveTo>
                      <a:cubicBezTo>
                        <a:pt x="45" y="54"/>
                        <a:pt x="54" y="45"/>
                        <a:pt x="54" y="33"/>
                      </a:cubicBezTo>
                      <a:cubicBezTo>
                        <a:pt x="54" y="22"/>
                        <a:pt x="45" y="12"/>
                        <a:pt x="33" y="12"/>
                      </a:cubicBezTo>
                      <a:cubicBezTo>
                        <a:pt x="21" y="12"/>
                        <a:pt x="12" y="22"/>
                        <a:pt x="12" y="33"/>
                      </a:cubicBezTo>
                      <a:cubicBezTo>
                        <a:pt x="12" y="45"/>
                        <a:pt x="21" y="54"/>
                        <a:pt x="33" y="54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0" name="Freeform 96"/>
                <p:cNvSpPr>
                  <a:spLocks noEditPoints="1"/>
                </p:cNvSpPr>
                <p:nvPr/>
              </p:nvSpPr>
              <p:spPr bwMode="auto">
                <a:xfrm>
                  <a:off x="705538" y="3928874"/>
                  <a:ext cx="125219" cy="125219"/>
                </a:xfrm>
                <a:custGeom>
                  <a:avLst/>
                  <a:gdLst>
                    <a:gd name="T0" fmla="*/ 2147483646 w 38"/>
                    <a:gd name="T1" fmla="*/ 0 h 38"/>
                    <a:gd name="T2" fmla="*/ 2147483646 w 38"/>
                    <a:gd name="T3" fmla="*/ 2147483646 h 38"/>
                    <a:gd name="T4" fmla="*/ 2147483646 w 38"/>
                    <a:gd name="T5" fmla="*/ 2147483646 h 38"/>
                    <a:gd name="T6" fmla="*/ 0 w 38"/>
                    <a:gd name="T7" fmla="*/ 2147483646 h 38"/>
                    <a:gd name="T8" fmla="*/ 2147483646 w 38"/>
                    <a:gd name="T9" fmla="*/ 0 h 38"/>
                    <a:gd name="T10" fmla="*/ 2147483646 w 38"/>
                    <a:gd name="T11" fmla="*/ 2147483646 h 38"/>
                    <a:gd name="T12" fmla="*/ 2147483646 w 38"/>
                    <a:gd name="T13" fmla="*/ 2147483646 h 38"/>
                    <a:gd name="T14" fmla="*/ 2147483646 w 38"/>
                    <a:gd name="T15" fmla="*/ 2147483646 h 38"/>
                    <a:gd name="T16" fmla="*/ 2147483646 w 38"/>
                    <a:gd name="T17" fmla="*/ 2147483646 h 38"/>
                    <a:gd name="T18" fmla="*/ 2147483646 w 38"/>
                    <a:gd name="T19" fmla="*/ 2147483646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8" h="38">
                      <a:moveTo>
                        <a:pt x="19" y="0"/>
                      </a:moveTo>
                      <a:cubicBezTo>
                        <a:pt x="29" y="0"/>
                        <a:pt x="38" y="9"/>
                        <a:pt x="38" y="19"/>
                      </a:cubicBezTo>
                      <a:cubicBezTo>
                        <a:pt x="38" y="30"/>
                        <a:pt x="29" y="38"/>
                        <a:pt x="19" y="38"/>
                      </a:cubicBezTo>
                      <a:cubicBezTo>
                        <a:pt x="9" y="38"/>
                        <a:pt x="0" y="30"/>
                        <a:pt x="0" y="19"/>
                      </a:cubicBezTo>
                      <a:cubicBezTo>
                        <a:pt x="0" y="9"/>
                        <a:pt x="9" y="0"/>
                        <a:pt x="19" y="0"/>
                      </a:cubicBezTo>
                      <a:close/>
                      <a:moveTo>
                        <a:pt x="19" y="28"/>
                      </a:moveTo>
                      <a:cubicBezTo>
                        <a:pt x="24" y="28"/>
                        <a:pt x="28" y="24"/>
                        <a:pt x="28" y="19"/>
                      </a:cubicBezTo>
                      <a:cubicBezTo>
                        <a:pt x="28" y="14"/>
                        <a:pt x="24" y="10"/>
                        <a:pt x="19" y="10"/>
                      </a:cubicBezTo>
                      <a:cubicBezTo>
                        <a:pt x="14" y="10"/>
                        <a:pt x="10" y="14"/>
                        <a:pt x="10" y="19"/>
                      </a:cubicBezTo>
                      <a:cubicBezTo>
                        <a:pt x="10" y="24"/>
                        <a:pt x="14" y="28"/>
                        <a:pt x="19" y="28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01" name="Oval 97"/>
                <p:cNvSpPr>
                  <a:spLocks noChangeArrowheads="1"/>
                </p:cNvSpPr>
                <p:nvPr/>
              </p:nvSpPr>
              <p:spPr bwMode="auto">
                <a:xfrm>
                  <a:off x="745539" y="3968874"/>
                  <a:ext cx="45218" cy="45218"/>
                </a:xfrm>
                <a:prstGeom prst="ellipse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2872" name="组合 189"/>
              <p:cNvGrpSpPr/>
              <p:nvPr/>
            </p:nvGrpSpPr>
            <p:grpSpPr bwMode="auto">
              <a:xfrm>
                <a:off x="623798" y="3321908"/>
                <a:ext cx="1029582" cy="747838"/>
                <a:chOff x="623798" y="3321908"/>
                <a:chExt cx="1029582" cy="747838"/>
              </a:xfrm>
            </p:grpSpPr>
            <p:sp>
              <p:nvSpPr>
                <p:cNvPr id="32877" name="Rectangle 84"/>
                <p:cNvSpPr>
                  <a:spLocks noChangeArrowheads="1"/>
                </p:cNvSpPr>
                <p:nvPr/>
              </p:nvSpPr>
              <p:spPr bwMode="auto">
                <a:xfrm>
                  <a:off x="914237" y="3478432"/>
                  <a:ext cx="20870" cy="147829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78" name="Freeform 85"/>
                <p:cNvSpPr/>
                <p:nvPr/>
              </p:nvSpPr>
              <p:spPr bwMode="auto">
                <a:xfrm>
                  <a:off x="672494" y="3638434"/>
                  <a:ext cx="772186" cy="271309"/>
                </a:xfrm>
                <a:custGeom>
                  <a:avLst/>
                  <a:gdLst>
                    <a:gd name="T0" fmla="*/ 2147483646 w 236"/>
                    <a:gd name="T1" fmla="*/ 0 h 83"/>
                    <a:gd name="T2" fmla="*/ 2147483646 w 236"/>
                    <a:gd name="T3" fmla="*/ 0 h 83"/>
                    <a:gd name="T4" fmla="*/ 2147483646 w 236"/>
                    <a:gd name="T5" fmla="*/ 2147483646 h 83"/>
                    <a:gd name="T6" fmla="*/ 2147483646 w 236"/>
                    <a:gd name="T7" fmla="*/ 2147483646 h 83"/>
                    <a:gd name="T8" fmla="*/ 2147483646 w 236"/>
                    <a:gd name="T9" fmla="*/ 2147483646 h 83"/>
                    <a:gd name="T10" fmla="*/ 2147483646 w 236"/>
                    <a:gd name="T11" fmla="*/ 2147483646 h 83"/>
                    <a:gd name="T12" fmla="*/ 2147483646 w 236"/>
                    <a:gd name="T13" fmla="*/ 2147483646 h 83"/>
                    <a:gd name="T14" fmla="*/ 2147483646 w 236"/>
                    <a:gd name="T15" fmla="*/ 2147483646 h 83"/>
                    <a:gd name="T16" fmla="*/ 2147483646 w 236"/>
                    <a:gd name="T17" fmla="*/ 2147483646 h 83"/>
                    <a:gd name="T18" fmla="*/ 2147483646 w 236"/>
                    <a:gd name="T19" fmla="*/ 2147483646 h 83"/>
                    <a:gd name="T20" fmla="*/ 2147483646 w 236"/>
                    <a:gd name="T21" fmla="*/ 2147483646 h 83"/>
                    <a:gd name="T22" fmla="*/ 2147483646 w 236"/>
                    <a:gd name="T23" fmla="*/ 2147483646 h 83"/>
                    <a:gd name="T24" fmla="*/ 2147483646 w 236"/>
                    <a:gd name="T25" fmla="*/ 2147483646 h 83"/>
                    <a:gd name="T26" fmla="*/ 2147483646 w 236"/>
                    <a:gd name="T27" fmla="*/ 2147483646 h 83"/>
                    <a:gd name="T28" fmla="*/ 2147483646 w 236"/>
                    <a:gd name="T29" fmla="*/ 2147483646 h 83"/>
                    <a:gd name="T30" fmla="*/ 2147483646 w 236"/>
                    <a:gd name="T31" fmla="*/ 0 h 8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36" h="83">
                      <a:moveTo>
                        <a:pt x="236" y="0"/>
                      </a:move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0" y="5"/>
                        <a:pt x="120" y="5"/>
                        <a:pt x="120" y="5"/>
                      </a:cubicBezTo>
                      <a:cubicBezTo>
                        <a:pt x="120" y="5"/>
                        <a:pt x="51" y="2"/>
                        <a:pt x="28" y="5"/>
                      </a:cubicBezTo>
                      <a:cubicBezTo>
                        <a:pt x="21" y="6"/>
                        <a:pt x="7" y="11"/>
                        <a:pt x="4" y="17"/>
                      </a:cubicBezTo>
                      <a:cubicBezTo>
                        <a:pt x="0" y="22"/>
                        <a:pt x="2" y="35"/>
                        <a:pt x="4" y="41"/>
                      </a:cubicBezTo>
                      <a:cubicBezTo>
                        <a:pt x="5" y="47"/>
                        <a:pt x="12" y="63"/>
                        <a:pt x="12" y="63"/>
                      </a:cubicBezTo>
                      <a:cubicBezTo>
                        <a:pt x="41" y="63"/>
                        <a:pt x="41" y="63"/>
                        <a:pt x="41" y="63"/>
                      </a:cubicBezTo>
                      <a:cubicBezTo>
                        <a:pt x="60" y="79"/>
                        <a:pt x="60" y="79"/>
                        <a:pt x="60" y="79"/>
                      </a:cubicBezTo>
                      <a:cubicBezTo>
                        <a:pt x="125" y="79"/>
                        <a:pt x="125" y="79"/>
                        <a:pt x="125" y="79"/>
                      </a:cubicBezTo>
                      <a:cubicBezTo>
                        <a:pt x="137" y="83"/>
                        <a:pt x="137" y="83"/>
                        <a:pt x="137" y="83"/>
                      </a:cubicBezTo>
                      <a:cubicBezTo>
                        <a:pt x="169" y="83"/>
                        <a:pt x="169" y="83"/>
                        <a:pt x="169" y="83"/>
                      </a:cubicBezTo>
                      <a:cubicBezTo>
                        <a:pt x="169" y="83"/>
                        <a:pt x="168" y="57"/>
                        <a:pt x="190" y="35"/>
                      </a:cubicBezTo>
                      <a:cubicBezTo>
                        <a:pt x="205" y="21"/>
                        <a:pt x="233" y="12"/>
                        <a:pt x="233" y="12"/>
                      </a:cubicBezTo>
                      <a:cubicBezTo>
                        <a:pt x="236" y="2"/>
                        <a:pt x="236" y="2"/>
                        <a:pt x="236" y="2"/>
                      </a:cubicBez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9" name="Freeform 98"/>
                <p:cNvSpPr/>
                <p:nvPr/>
              </p:nvSpPr>
              <p:spPr bwMode="auto">
                <a:xfrm>
                  <a:off x="623798" y="3828003"/>
                  <a:ext cx="286961" cy="88698"/>
                </a:xfrm>
                <a:custGeom>
                  <a:avLst/>
                  <a:gdLst>
                    <a:gd name="T0" fmla="*/ 2147483646 w 88"/>
                    <a:gd name="T1" fmla="*/ 2147483646 h 27"/>
                    <a:gd name="T2" fmla="*/ 2147483646 w 88"/>
                    <a:gd name="T3" fmla="*/ 2147483646 h 27"/>
                    <a:gd name="T4" fmla="*/ 0 w 88"/>
                    <a:gd name="T5" fmla="*/ 2147483646 h 27"/>
                    <a:gd name="T6" fmla="*/ 2147483646 w 88"/>
                    <a:gd name="T7" fmla="*/ 0 h 27"/>
                    <a:gd name="T8" fmla="*/ 2147483646 w 88"/>
                    <a:gd name="T9" fmla="*/ 2147483646 h 27"/>
                    <a:gd name="T10" fmla="*/ 2147483646 w 88"/>
                    <a:gd name="T11" fmla="*/ 2147483646 h 27"/>
                    <a:gd name="T12" fmla="*/ 2147483646 w 88"/>
                    <a:gd name="T13" fmla="*/ 2147483646 h 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8" h="27">
                      <a:moveTo>
                        <a:pt x="44" y="9"/>
                      </a:moveTo>
                      <a:cubicBezTo>
                        <a:pt x="30" y="9"/>
                        <a:pt x="18" y="16"/>
                        <a:pt x="11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8" y="11"/>
                        <a:pt x="25" y="0"/>
                        <a:pt x="44" y="0"/>
                      </a:cubicBezTo>
                      <a:cubicBezTo>
                        <a:pt x="63" y="0"/>
                        <a:pt x="80" y="11"/>
                        <a:pt x="88" y="2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70" y="16"/>
                        <a:pt x="58" y="9"/>
                        <a:pt x="44" y="9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80" name="Freeform 99"/>
                <p:cNvSpPr>
                  <a:spLocks noEditPoints="1"/>
                </p:cNvSpPr>
                <p:nvPr/>
              </p:nvSpPr>
              <p:spPr bwMode="auto">
                <a:xfrm>
                  <a:off x="1124676" y="3897569"/>
                  <a:ext cx="86958" cy="172177"/>
                </a:xfrm>
                <a:custGeom>
                  <a:avLst/>
                  <a:gdLst>
                    <a:gd name="T0" fmla="*/ 2147483646 w 50"/>
                    <a:gd name="T1" fmla="*/ 0 h 99"/>
                    <a:gd name="T2" fmla="*/ 2147483646 w 50"/>
                    <a:gd name="T3" fmla="*/ 2147483646 h 99"/>
                    <a:gd name="T4" fmla="*/ 0 w 50"/>
                    <a:gd name="T5" fmla="*/ 2147483646 h 99"/>
                    <a:gd name="T6" fmla="*/ 0 w 50"/>
                    <a:gd name="T7" fmla="*/ 0 h 99"/>
                    <a:gd name="T8" fmla="*/ 2147483646 w 50"/>
                    <a:gd name="T9" fmla="*/ 0 h 99"/>
                    <a:gd name="T10" fmla="*/ 2147483646 w 50"/>
                    <a:gd name="T11" fmla="*/ 2147483646 h 99"/>
                    <a:gd name="T12" fmla="*/ 2147483646 w 50"/>
                    <a:gd name="T13" fmla="*/ 2147483646 h 99"/>
                    <a:gd name="T14" fmla="*/ 2147483646 w 50"/>
                    <a:gd name="T15" fmla="*/ 2147483646 h 99"/>
                    <a:gd name="T16" fmla="*/ 2147483646 w 50"/>
                    <a:gd name="T17" fmla="*/ 2147483646 h 99"/>
                    <a:gd name="T18" fmla="*/ 2147483646 w 50"/>
                    <a:gd name="T19" fmla="*/ 2147483646 h 99"/>
                    <a:gd name="T20" fmla="*/ 2147483646 w 50"/>
                    <a:gd name="T21" fmla="*/ 2147483646 h 99"/>
                    <a:gd name="T22" fmla="*/ 2147483646 w 50"/>
                    <a:gd name="T23" fmla="*/ 2147483646 h 99"/>
                    <a:gd name="T24" fmla="*/ 2147483646 w 50"/>
                    <a:gd name="T25" fmla="*/ 2147483646 h 99"/>
                    <a:gd name="T26" fmla="*/ 2147483646 w 50"/>
                    <a:gd name="T27" fmla="*/ 2147483646 h 99"/>
                    <a:gd name="T28" fmla="*/ 2147483646 w 50"/>
                    <a:gd name="T29" fmla="*/ 2147483646 h 99"/>
                    <a:gd name="T30" fmla="*/ 2147483646 w 50"/>
                    <a:gd name="T31" fmla="*/ 2147483646 h 99"/>
                    <a:gd name="T32" fmla="*/ 2147483646 w 50"/>
                    <a:gd name="T33" fmla="*/ 2147483646 h 99"/>
                    <a:gd name="T34" fmla="*/ 2147483646 w 50"/>
                    <a:gd name="T35" fmla="*/ 2147483646 h 99"/>
                    <a:gd name="T36" fmla="*/ 2147483646 w 50"/>
                    <a:gd name="T37" fmla="*/ 2147483646 h 99"/>
                    <a:gd name="T38" fmla="*/ 2147483646 w 50"/>
                    <a:gd name="T39" fmla="*/ 2147483646 h 9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0" h="99">
                      <a:moveTo>
                        <a:pt x="50" y="0"/>
                      </a:moveTo>
                      <a:lnTo>
                        <a:pt x="50" y="99"/>
                      </a:lnTo>
                      <a:lnTo>
                        <a:pt x="0" y="99"/>
                      </a:lnTo>
                      <a:lnTo>
                        <a:pt x="0" y="0"/>
                      </a:lnTo>
                      <a:lnTo>
                        <a:pt x="50" y="0"/>
                      </a:lnTo>
                      <a:close/>
                      <a:moveTo>
                        <a:pt x="1" y="95"/>
                      </a:moveTo>
                      <a:lnTo>
                        <a:pt x="48" y="95"/>
                      </a:lnTo>
                      <a:lnTo>
                        <a:pt x="48" y="69"/>
                      </a:lnTo>
                      <a:lnTo>
                        <a:pt x="1" y="69"/>
                      </a:lnTo>
                      <a:lnTo>
                        <a:pt x="1" y="95"/>
                      </a:lnTo>
                      <a:close/>
                      <a:moveTo>
                        <a:pt x="1" y="62"/>
                      </a:moveTo>
                      <a:lnTo>
                        <a:pt x="48" y="62"/>
                      </a:lnTo>
                      <a:lnTo>
                        <a:pt x="48" y="37"/>
                      </a:lnTo>
                      <a:lnTo>
                        <a:pt x="1" y="37"/>
                      </a:lnTo>
                      <a:lnTo>
                        <a:pt x="1" y="62"/>
                      </a:lnTo>
                      <a:close/>
                      <a:moveTo>
                        <a:pt x="1" y="30"/>
                      </a:moveTo>
                      <a:lnTo>
                        <a:pt x="48" y="30"/>
                      </a:lnTo>
                      <a:lnTo>
                        <a:pt x="48" y="5"/>
                      </a:lnTo>
                      <a:lnTo>
                        <a:pt x="1" y="5"/>
                      </a:lnTo>
                      <a:lnTo>
                        <a:pt x="1" y="30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81" name="Freeform 100"/>
                <p:cNvSpPr>
                  <a:spLocks noEditPoints="1"/>
                </p:cNvSpPr>
                <p:nvPr/>
              </p:nvSpPr>
              <p:spPr bwMode="auto">
                <a:xfrm>
                  <a:off x="1121197" y="3671479"/>
                  <a:ext cx="137393" cy="160002"/>
                </a:xfrm>
                <a:custGeom>
                  <a:avLst/>
                  <a:gdLst>
                    <a:gd name="T0" fmla="*/ 2147483646 w 42"/>
                    <a:gd name="T1" fmla="*/ 0 h 49"/>
                    <a:gd name="T2" fmla="*/ 2147483646 w 42"/>
                    <a:gd name="T3" fmla="*/ 2147483646 h 49"/>
                    <a:gd name="T4" fmla="*/ 2147483646 w 42"/>
                    <a:gd name="T5" fmla="*/ 2147483646 h 49"/>
                    <a:gd name="T6" fmla="*/ 0 w 42"/>
                    <a:gd name="T7" fmla="*/ 2147483646 h 49"/>
                    <a:gd name="T8" fmla="*/ 0 w 42"/>
                    <a:gd name="T9" fmla="*/ 0 h 49"/>
                    <a:gd name="T10" fmla="*/ 2147483646 w 42"/>
                    <a:gd name="T11" fmla="*/ 0 h 49"/>
                    <a:gd name="T12" fmla="*/ 2147483646 w 42"/>
                    <a:gd name="T13" fmla="*/ 2147483646 h 49"/>
                    <a:gd name="T14" fmla="*/ 2147483646 w 42"/>
                    <a:gd name="T15" fmla="*/ 2147483646 h 49"/>
                    <a:gd name="T16" fmla="*/ 2147483646 w 42"/>
                    <a:gd name="T17" fmla="*/ 2147483646 h 49"/>
                    <a:gd name="T18" fmla="*/ 2147483646 w 42"/>
                    <a:gd name="T19" fmla="*/ 2147483646 h 49"/>
                    <a:gd name="T20" fmla="*/ 2147483646 w 42"/>
                    <a:gd name="T21" fmla="*/ 2147483646 h 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2" h="49">
                      <a:moveTo>
                        <a:pt x="42" y="0"/>
                      </a:move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42" y="13"/>
                        <a:pt x="26" y="24"/>
                        <a:pt x="22" y="49"/>
                      </a:cubicBezTo>
                      <a:cubicBezTo>
                        <a:pt x="2" y="49"/>
                        <a:pt x="0" y="49"/>
                        <a:pt x="0" y="4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42" y="0"/>
                      </a:lnTo>
                      <a:close/>
                      <a:moveTo>
                        <a:pt x="7" y="10"/>
                      </a:moveTo>
                      <a:cubicBezTo>
                        <a:pt x="9" y="10"/>
                        <a:pt x="10" y="9"/>
                        <a:pt x="10" y="8"/>
                      </a:cubicBezTo>
                      <a:cubicBezTo>
                        <a:pt x="10" y="6"/>
                        <a:pt x="9" y="5"/>
                        <a:pt x="7" y="5"/>
                      </a:cubicBezTo>
                      <a:cubicBezTo>
                        <a:pt x="6" y="5"/>
                        <a:pt x="5" y="6"/>
                        <a:pt x="5" y="8"/>
                      </a:cubicBezTo>
                      <a:cubicBezTo>
                        <a:pt x="5" y="9"/>
                        <a:pt x="6" y="10"/>
                        <a:pt x="7" y="10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82" name="Freeform 101"/>
                <p:cNvSpPr/>
                <p:nvPr/>
              </p:nvSpPr>
              <p:spPr bwMode="auto">
                <a:xfrm>
                  <a:off x="895107" y="3603651"/>
                  <a:ext cx="55653" cy="86958"/>
                </a:xfrm>
                <a:custGeom>
                  <a:avLst/>
                  <a:gdLst>
                    <a:gd name="T0" fmla="*/ 0 w 17"/>
                    <a:gd name="T1" fmla="*/ 2147483646 h 27"/>
                    <a:gd name="T2" fmla="*/ 2147483646 w 17"/>
                    <a:gd name="T3" fmla="*/ 2147483646 h 27"/>
                    <a:gd name="T4" fmla="*/ 2147483646 w 17"/>
                    <a:gd name="T5" fmla="*/ 2147483646 h 27"/>
                    <a:gd name="T6" fmla="*/ 2147483646 w 17"/>
                    <a:gd name="T7" fmla="*/ 2147483646 h 27"/>
                    <a:gd name="T8" fmla="*/ 2147483646 w 17"/>
                    <a:gd name="T9" fmla="*/ 2147483646 h 27"/>
                    <a:gd name="T10" fmla="*/ 2147483646 w 17"/>
                    <a:gd name="T11" fmla="*/ 0 h 27"/>
                    <a:gd name="T12" fmla="*/ 2147483646 w 17"/>
                    <a:gd name="T13" fmla="*/ 0 h 27"/>
                    <a:gd name="T14" fmla="*/ 0 w 17"/>
                    <a:gd name="T15" fmla="*/ 2147483646 h 27"/>
                    <a:gd name="T16" fmla="*/ 0 w 17"/>
                    <a:gd name="T17" fmla="*/ 2147483646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0" y="18"/>
                      </a:moveTo>
                      <a:cubicBezTo>
                        <a:pt x="0" y="23"/>
                        <a:pt x="4" y="27"/>
                        <a:pt x="9" y="27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13" y="27"/>
                        <a:pt x="17" y="23"/>
                        <a:pt x="17" y="18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83" name="Oval 102"/>
                <p:cNvSpPr>
                  <a:spLocks noChangeArrowheads="1"/>
                </p:cNvSpPr>
                <p:nvPr/>
              </p:nvSpPr>
              <p:spPr bwMode="auto">
                <a:xfrm>
                  <a:off x="931629" y="3440170"/>
                  <a:ext cx="22609" cy="22610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4" name="Oval 103"/>
                <p:cNvSpPr>
                  <a:spLocks noChangeArrowheads="1"/>
                </p:cNvSpPr>
                <p:nvPr/>
              </p:nvSpPr>
              <p:spPr bwMode="auto">
                <a:xfrm>
                  <a:off x="964673" y="3396692"/>
                  <a:ext cx="41740" cy="43479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5" name="Oval 104"/>
                <p:cNvSpPr>
                  <a:spLocks noChangeArrowheads="1"/>
                </p:cNvSpPr>
                <p:nvPr/>
              </p:nvSpPr>
              <p:spPr bwMode="auto">
                <a:xfrm>
                  <a:off x="957716" y="3365387"/>
                  <a:ext cx="12174" cy="12175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6" name="Oval 105"/>
                <p:cNvSpPr>
                  <a:spLocks noChangeArrowheads="1"/>
                </p:cNvSpPr>
                <p:nvPr/>
              </p:nvSpPr>
              <p:spPr bwMode="auto">
                <a:xfrm>
                  <a:off x="1013370" y="3321908"/>
                  <a:ext cx="67827" cy="69566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7" name="Oval 106"/>
                <p:cNvSpPr>
                  <a:spLocks noChangeArrowheads="1"/>
                </p:cNvSpPr>
                <p:nvPr/>
              </p:nvSpPr>
              <p:spPr bwMode="auto">
                <a:xfrm>
                  <a:off x="1022065" y="3407127"/>
                  <a:ext cx="13913" cy="12175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8" name="Oval 107"/>
                <p:cNvSpPr>
                  <a:spLocks noChangeArrowheads="1"/>
                </p:cNvSpPr>
                <p:nvPr/>
              </p:nvSpPr>
              <p:spPr bwMode="auto">
                <a:xfrm>
                  <a:off x="1126414" y="3341039"/>
                  <a:ext cx="36522" cy="36523"/>
                </a:xfrm>
                <a:prstGeom prst="ellipse">
                  <a:avLst/>
                </a:prstGeom>
                <a:solidFill>
                  <a:srgbClr val="A2B9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8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133371" y="3447127"/>
                  <a:ext cx="316527" cy="34783"/>
                </a:xfrm>
                <a:prstGeom prst="rect">
                  <a:avLst/>
                </a:pr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0" name="Freeform 109"/>
                <p:cNvSpPr/>
                <p:nvPr/>
              </p:nvSpPr>
              <p:spPr bwMode="auto">
                <a:xfrm>
                  <a:off x="1065544" y="3447127"/>
                  <a:ext cx="104350" cy="212177"/>
                </a:xfrm>
                <a:custGeom>
                  <a:avLst/>
                  <a:gdLst>
                    <a:gd name="T0" fmla="*/ 2147483646 w 60"/>
                    <a:gd name="T1" fmla="*/ 0 h 122"/>
                    <a:gd name="T2" fmla="*/ 0 w 60"/>
                    <a:gd name="T3" fmla="*/ 2147483646 h 122"/>
                    <a:gd name="T4" fmla="*/ 2147483646 w 60"/>
                    <a:gd name="T5" fmla="*/ 2147483646 h 122"/>
                    <a:gd name="T6" fmla="*/ 2147483646 w 60"/>
                    <a:gd name="T7" fmla="*/ 2147483646 h 122"/>
                    <a:gd name="T8" fmla="*/ 2147483646 w 60"/>
                    <a:gd name="T9" fmla="*/ 0 h 1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0" h="122">
                      <a:moveTo>
                        <a:pt x="39" y="0"/>
                      </a:moveTo>
                      <a:lnTo>
                        <a:pt x="0" y="122"/>
                      </a:lnTo>
                      <a:lnTo>
                        <a:pt x="32" y="120"/>
                      </a:lnTo>
                      <a:lnTo>
                        <a:pt x="60" y="16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1" name="Freeform 110"/>
                <p:cNvSpPr/>
                <p:nvPr/>
              </p:nvSpPr>
              <p:spPr bwMode="auto">
                <a:xfrm>
                  <a:off x="1307287" y="3469737"/>
                  <a:ext cx="33043" cy="186090"/>
                </a:xfrm>
                <a:custGeom>
                  <a:avLst/>
                  <a:gdLst>
                    <a:gd name="T0" fmla="*/ 0 w 19"/>
                    <a:gd name="T1" fmla="*/ 0 h 107"/>
                    <a:gd name="T2" fmla="*/ 0 w 19"/>
                    <a:gd name="T3" fmla="*/ 2147483646 h 107"/>
                    <a:gd name="T4" fmla="*/ 2147483646 w 19"/>
                    <a:gd name="T5" fmla="*/ 2147483646 h 107"/>
                    <a:gd name="T6" fmla="*/ 2147483646 w 19"/>
                    <a:gd name="T7" fmla="*/ 2147483646 h 107"/>
                    <a:gd name="T8" fmla="*/ 0 w 19"/>
                    <a:gd name="T9" fmla="*/ 0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19" y="107"/>
                      </a:lnTo>
                      <a:lnTo>
                        <a:pt x="19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2" name="Freeform 111"/>
                <p:cNvSpPr/>
                <p:nvPr/>
              </p:nvSpPr>
              <p:spPr bwMode="auto">
                <a:xfrm>
                  <a:off x="1382071" y="3473215"/>
                  <a:ext cx="74783" cy="194786"/>
                </a:xfrm>
                <a:custGeom>
                  <a:avLst/>
                  <a:gdLst>
                    <a:gd name="T0" fmla="*/ 0 w 43"/>
                    <a:gd name="T1" fmla="*/ 0 h 112"/>
                    <a:gd name="T2" fmla="*/ 2147483646 w 43"/>
                    <a:gd name="T3" fmla="*/ 2147483646 h 112"/>
                    <a:gd name="T4" fmla="*/ 2147483646 w 43"/>
                    <a:gd name="T5" fmla="*/ 2147483646 h 112"/>
                    <a:gd name="T6" fmla="*/ 2147483646 w 43"/>
                    <a:gd name="T7" fmla="*/ 0 h 112"/>
                    <a:gd name="T8" fmla="*/ 0 w 43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" h="112">
                      <a:moveTo>
                        <a:pt x="0" y="0"/>
                      </a:moveTo>
                      <a:lnTo>
                        <a:pt x="32" y="105"/>
                      </a:lnTo>
                      <a:lnTo>
                        <a:pt x="43" y="112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5B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93" name="Rectangle 112"/>
                <p:cNvSpPr>
                  <a:spLocks noChangeArrowheads="1"/>
                </p:cNvSpPr>
                <p:nvPr/>
              </p:nvSpPr>
              <p:spPr bwMode="auto">
                <a:xfrm>
                  <a:off x="794236" y="3720175"/>
                  <a:ext cx="869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4" name="Rectangle 113"/>
                <p:cNvSpPr>
                  <a:spLocks noChangeArrowheads="1"/>
                </p:cNvSpPr>
                <p:nvPr/>
              </p:nvSpPr>
              <p:spPr bwMode="auto">
                <a:xfrm>
                  <a:off x="816844" y="3720175"/>
                  <a:ext cx="1043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5" name="Rectangle 114"/>
                <p:cNvSpPr>
                  <a:spLocks noChangeArrowheads="1"/>
                </p:cNvSpPr>
                <p:nvPr/>
              </p:nvSpPr>
              <p:spPr bwMode="auto">
                <a:xfrm>
                  <a:off x="839454" y="3720175"/>
                  <a:ext cx="6957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6" name="Rectangle 115"/>
                <p:cNvSpPr>
                  <a:spLocks noChangeArrowheads="1"/>
                </p:cNvSpPr>
                <p:nvPr/>
              </p:nvSpPr>
              <p:spPr bwMode="auto">
                <a:xfrm>
                  <a:off x="858584" y="3720175"/>
                  <a:ext cx="10435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7" name="Rectangle 116"/>
                <p:cNvSpPr>
                  <a:spLocks noChangeArrowheads="1"/>
                </p:cNvSpPr>
                <p:nvPr/>
              </p:nvSpPr>
              <p:spPr bwMode="auto">
                <a:xfrm>
                  <a:off x="882932" y="3720175"/>
                  <a:ext cx="5217" cy="62610"/>
                </a:xfrm>
                <a:prstGeom prst="rect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98" name="Freeform 117"/>
                <p:cNvSpPr/>
                <p:nvPr/>
              </p:nvSpPr>
              <p:spPr bwMode="auto">
                <a:xfrm>
                  <a:off x="1277722" y="3655826"/>
                  <a:ext cx="375658" cy="130437"/>
                </a:xfrm>
                <a:custGeom>
                  <a:avLst/>
                  <a:gdLst>
                    <a:gd name="T0" fmla="*/ 2147483646 w 115"/>
                    <a:gd name="T1" fmla="*/ 0 h 40"/>
                    <a:gd name="T2" fmla="*/ 0 w 115"/>
                    <a:gd name="T3" fmla="*/ 2147483646 h 40"/>
                    <a:gd name="T4" fmla="*/ 0 w 115"/>
                    <a:gd name="T5" fmla="*/ 2147483646 h 40"/>
                    <a:gd name="T6" fmla="*/ 2147483646 w 115"/>
                    <a:gd name="T7" fmla="*/ 2147483646 h 40"/>
                    <a:gd name="T8" fmla="*/ 2147483646 w 115"/>
                    <a:gd name="T9" fmla="*/ 2147483646 h 40"/>
                    <a:gd name="T10" fmla="*/ 2147483646 w 115"/>
                    <a:gd name="T11" fmla="*/ 2147483646 h 40"/>
                    <a:gd name="T12" fmla="*/ 2147483646 w 115"/>
                    <a:gd name="T13" fmla="*/ 0 h 4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5" h="40">
                      <a:moveTo>
                        <a:pt x="47" y="0"/>
                      </a:moveTo>
                      <a:cubicBezTo>
                        <a:pt x="29" y="0"/>
                        <a:pt x="13" y="6"/>
                        <a:pt x="0" y="1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1" y="22"/>
                        <a:pt x="28" y="14"/>
                        <a:pt x="47" y="14"/>
                      </a:cubicBezTo>
                      <a:cubicBezTo>
                        <a:pt x="68" y="14"/>
                        <a:pt x="87" y="24"/>
                        <a:pt x="98" y="40"/>
                      </a:cubicBezTo>
                      <a:cubicBezTo>
                        <a:pt x="115" y="40"/>
                        <a:pt x="115" y="40"/>
                        <a:pt x="115" y="40"/>
                      </a:cubicBezTo>
                      <a:cubicBezTo>
                        <a:pt x="102" y="16"/>
                        <a:pt x="76" y="0"/>
                        <a:pt x="47" y="0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73" name="组合 187"/>
              <p:cNvGrpSpPr/>
              <p:nvPr/>
            </p:nvGrpSpPr>
            <p:grpSpPr bwMode="auto">
              <a:xfrm>
                <a:off x="1244677" y="3720175"/>
                <a:ext cx="379137" cy="379136"/>
                <a:chOff x="1244677" y="3720175"/>
                <a:chExt cx="379137" cy="379136"/>
              </a:xfrm>
            </p:grpSpPr>
            <p:sp>
              <p:nvSpPr>
                <p:cNvPr id="32874" name="Freeform 86"/>
                <p:cNvSpPr>
                  <a:spLocks noEditPoints="1"/>
                </p:cNvSpPr>
                <p:nvPr/>
              </p:nvSpPr>
              <p:spPr bwMode="auto">
                <a:xfrm>
                  <a:off x="1244677" y="3720175"/>
                  <a:ext cx="379137" cy="379136"/>
                </a:xfrm>
                <a:custGeom>
                  <a:avLst/>
                  <a:gdLst>
                    <a:gd name="T0" fmla="*/ 2147483646 w 116"/>
                    <a:gd name="T1" fmla="*/ 0 h 116"/>
                    <a:gd name="T2" fmla="*/ 2147483646 w 116"/>
                    <a:gd name="T3" fmla="*/ 2147483646 h 116"/>
                    <a:gd name="T4" fmla="*/ 2147483646 w 116"/>
                    <a:gd name="T5" fmla="*/ 2147483646 h 116"/>
                    <a:gd name="T6" fmla="*/ 0 w 116"/>
                    <a:gd name="T7" fmla="*/ 2147483646 h 116"/>
                    <a:gd name="T8" fmla="*/ 2147483646 w 116"/>
                    <a:gd name="T9" fmla="*/ 0 h 116"/>
                    <a:gd name="T10" fmla="*/ 2147483646 w 116"/>
                    <a:gd name="T11" fmla="*/ 2147483646 h 116"/>
                    <a:gd name="T12" fmla="*/ 2147483646 w 116"/>
                    <a:gd name="T13" fmla="*/ 2147483646 h 116"/>
                    <a:gd name="T14" fmla="*/ 2147483646 w 116"/>
                    <a:gd name="T15" fmla="*/ 2147483646 h 116"/>
                    <a:gd name="T16" fmla="*/ 2147483646 w 116"/>
                    <a:gd name="T17" fmla="*/ 2147483646 h 116"/>
                    <a:gd name="T18" fmla="*/ 2147483646 w 116"/>
                    <a:gd name="T19" fmla="*/ 2147483646 h 1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90"/>
                        <a:pt x="90" y="116"/>
                        <a:pt x="58" y="116"/>
                      </a:cubicBezTo>
                      <a:cubicBezTo>
                        <a:pt x="25" y="116"/>
                        <a:pt x="0" y="90"/>
                        <a:pt x="0" y="58"/>
                      </a:cubicBezTo>
                      <a:cubicBezTo>
                        <a:pt x="0" y="26"/>
                        <a:pt x="25" y="0"/>
                        <a:pt x="58" y="0"/>
                      </a:cubicBezTo>
                      <a:close/>
                      <a:moveTo>
                        <a:pt x="58" y="95"/>
                      </a:moveTo>
                      <a:cubicBezTo>
                        <a:pt x="78" y="95"/>
                        <a:pt x="94" y="79"/>
                        <a:pt x="94" y="58"/>
                      </a:cubicBezTo>
                      <a:cubicBezTo>
                        <a:pt x="94" y="38"/>
                        <a:pt x="78" y="22"/>
                        <a:pt x="58" y="22"/>
                      </a:cubicBezTo>
                      <a:cubicBezTo>
                        <a:pt x="37" y="22"/>
                        <a:pt x="21" y="38"/>
                        <a:pt x="21" y="58"/>
                      </a:cubicBezTo>
                      <a:cubicBezTo>
                        <a:pt x="21" y="79"/>
                        <a:pt x="37" y="95"/>
                        <a:pt x="58" y="95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5" name="Freeform 87"/>
                <p:cNvSpPr>
                  <a:spLocks noEditPoints="1"/>
                </p:cNvSpPr>
                <p:nvPr/>
              </p:nvSpPr>
              <p:spPr bwMode="auto">
                <a:xfrm>
                  <a:off x="1326418" y="3801915"/>
                  <a:ext cx="215656" cy="215656"/>
                </a:xfrm>
                <a:custGeom>
                  <a:avLst/>
                  <a:gdLst>
                    <a:gd name="T0" fmla="*/ 2147483646 w 66"/>
                    <a:gd name="T1" fmla="*/ 0 h 66"/>
                    <a:gd name="T2" fmla="*/ 2147483646 w 66"/>
                    <a:gd name="T3" fmla="*/ 2147483646 h 66"/>
                    <a:gd name="T4" fmla="*/ 2147483646 w 66"/>
                    <a:gd name="T5" fmla="*/ 2147483646 h 66"/>
                    <a:gd name="T6" fmla="*/ 0 w 66"/>
                    <a:gd name="T7" fmla="*/ 2147483646 h 66"/>
                    <a:gd name="T8" fmla="*/ 2147483646 w 66"/>
                    <a:gd name="T9" fmla="*/ 0 h 66"/>
                    <a:gd name="T10" fmla="*/ 2147483646 w 66"/>
                    <a:gd name="T11" fmla="*/ 2147483646 h 66"/>
                    <a:gd name="T12" fmla="*/ 2147483646 w 66"/>
                    <a:gd name="T13" fmla="*/ 2147483646 h 66"/>
                    <a:gd name="T14" fmla="*/ 2147483646 w 66"/>
                    <a:gd name="T15" fmla="*/ 2147483646 h 66"/>
                    <a:gd name="T16" fmla="*/ 2147483646 w 66"/>
                    <a:gd name="T17" fmla="*/ 2147483646 h 66"/>
                    <a:gd name="T18" fmla="*/ 2147483646 w 66"/>
                    <a:gd name="T19" fmla="*/ 2147483646 h 6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51" y="0"/>
                        <a:pt x="66" y="15"/>
                        <a:pt x="66" y="33"/>
                      </a:cubicBezTo>
                      <a:cubicBezTo>
                        <a:pt x="66" y="52"/>
                        <a:pt x="51" y="66"/>
                        <a:pt x="33" y="66"/>
                      </a:cubicBezTo>
                      <a:cubicBezTo>
                        <a:pt x="14" y="66"/>
                        <a:pt x="0" y="52"/>
                        <a:pt x="0" y="33"/>
                      </a:cubicBezTo>
                      <a:cubicBezTo>
                        <a:pt x="0" y="15"/>
                        <a:pt x="14" y="0"/>
                        <a:pt x="33" y="0"/>
                      </a:cubicBezTo>
                      <a:close/>
                      <a:moveTo>
                        <a:pt x="33" y="49"/>
                      </a:moveTo>
                      <a:cubicBezTo>
                        <a:pt x="41" y="49"/>
                        <a:pt x="48" y="42"/>
                        <a:pt x="48" y="33"/>
                      </a:cubicBezTo>
                      <a:cubicBezTo>
                        <a:pt x="48" y="25"/>
                        <a:pt x="41" y="18"/>
                        <a:pt x="33" y="18"/>
                      </a:cubicBezTo>
                      <a:cubicBezTo>
                        <a:pt x="24" y="18"/>
                        <a:pt x="17" y="25"/>
                        <a:pt x="17" y="33"/>
                      </a:cubicBezTo>
                      <a:cubicBezTo>
                        <a:pt x="17" y="42"/>
                        <a:pt x="24" y="49"/>
                        <a:pt x="33" y="49"/>
                      </a:cubicBez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6" name="Oval 88"/>
                <p:cNvSpPr>
                  <a:spLocks noChangeArrowheads="1"/>
                </p:cNvSpPr>
                <p:nvPr/>
              </p:nvSpPr>
              <p:spPr bwMode="auto">
                <a:xfrm>
                  <a:off x="1395984" y="3871481"/>
                  <a:ext cx="78262" cy="78263"/>
                </a:xfrm>
                <a:prstGeom prst="ellipse">
                  <a:avLst/>
                </a:prstGeom>
                <a:solidFill>
                  <a:srgbClr val="4E4E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32847" name="矩形 197"/>
          <p:cNvSpPr>
            <a:spLocks noChangeArrowheads="1"/>
          </p:cNvSpPr>
          <p:nvPr/>
        </p:nvSpPr>
        <p:spPr bwMode="auto">
          <a:xfrm>
            <a:off x="684213" y="1208088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48" name="矩形 200"/>
          <p:cNvSpPr>
            <a:spLocks noChangeArrowheads="1"/>
          </p:cNvSpPr>
          <p:nvPr/>
        </p:nvSpPr>
        <p:spPr bwMode="auto">
          <a:xfrm>
            <a:off x="5219700" y="1208088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849" name="组合 195"/>
          <p:cNvGrpSpPr/>
          <p:nvPr/>
        </p:nvGrpSpPr>
        <p:grpSpPr bwMode="auto">
          <a:xfrm>
            <a:off x="5314950" y="700088"/>
            <a:ext cx="3055938" cy="403225"/>
            <a:chOff x="5547933" y="3363838"/>
            <a:chExt cx="3056515" cy="403211"/>
          </a:xfrm>
        </p:grpSpPr>
        <p:grpSp>
          <p:nvGrpSpPr>
            <p:cNvPr id="32857" name="组合 201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3285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十字箭头 216"/>
              <p:cNvSpPr/>
              <p:nvPr/>
            </p:nvSpPr>
            <p:spPr>
              <a:xfrm>
                <a:off x="-1684629" y="3758231"/>
                <a:ext cx="16989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861" name="矩形 217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9" name="直接连接符 218"/>
              <p:cNvCxnSpPr/>
              <p:nvPr/>
            </p:nvCxnSpPr>
            <p:spPr>
              <a:xfrm>
                <a:off x="-535062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直接连接符 214"/>
            <p:cNvCxnSpPr/>
            <p:nvPr/>
          </p:nvCxnSpPr>
          <p:spPr>
            <a:xfrm>
              <a:off x="5547933" y="3767049"/>
              <a:ext cx="30565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50" name="组合 219"/>
          <p:cNvGrpSpPr/>
          <p:nvPr/>
        </p:nvGrpSpPr>
        <p:grpSpPr bwMode="auto">
          <a:xfrm>
            <a:off x="800100" y="700088"/>
            <a:ext cx="3055938" cy="403225"/>
            <a:chOff x="5547933" y="3363838"/>
            <a:chExt cx="3056515" cy="403211"/>
          </a:xfrm>
        </p:grpSpPr>
        <p:grpSp>
          <p:nvGrpSpPr>
            <p:cNvPr id="32851" name="组合 220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32853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十字箭头 223"/>
              <p:cNvSpPr/>
              <p:nvPr/>
            </p:nvSpPr>
            <p:spPr>
              <a:xfrm>
                <a:off x="-1684629" y="3758231"/>
                <a:ext cx="169894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855" name="矩形 22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6" name="直接连接符 225"/>
              <p:cNvCxnSpPr/>
              <p:nvPr/>
            </p:nvCxnSpPr>
            <p:spPr>
              <a:xfrm>
                <a:off x="-535062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直接连接符 221"/>
            <p:cNvCxnSpPr/>
            <p:nvPr/>
          </p:nvCxnSpPr>
          <p:spPr>
            <a:xfrm>
              <a:off x="5547933" y="3767049"/>
              <a:ext cx="30565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795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>
              <a:gd name="T0" fmla="*/ 52894 w 4561076"/>
              <a:gd name="T1" fmla="*/ 549605 h 1450790"/>
              <a:gd name="T2" fmla="*/ 4560324 w 4561076"/>
              <a:gd name="T3" fmla="*/ 0 h 1450790"/>
              <a:gd name="T4" fmla="*/ 4503245 w 4561076"/>
              <a:gd name="T5" fmla="*/ 973252 h 1450790"/>
              <a:gd name="T6" fmla="*/ 0 w 4561076"/>
              <a:gd name="T7" fmla="*/ 1451530 h 1450790"/>
              <a:gd name="T8" fmla="*/ 52894 w 4561076"/>
              <a:gd name="T9" fmla="*/ 549605 h 1450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rgbClr val="AE9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6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33815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>
                <a:gd name="T0" fmla="*/ 1106568 w 2011365"/>
                <a:gd name="T1" fmla="*/ 550 h 829677"/>
                <a:gd name="T2" fmla="*/ 1652255 w 2011365"/>
                <a:gd name="T3" fmla="*/ 232201 h 829677"/>
                <a:gd name="T4" fmla="*/ 2011365 w 2011365"/>
                <a:gd name="T5" fmla="*/ 584591 h 829677"/>
                <a:gd name="T6" fmla="*/ 0 w 2011365"/>
                <a:gd name="T7" fmla="*/ 829677 h 829677"/>
                <a:gd name="T8" fmla="*/ 1036693 w 2011365"/>
                <a:gd name="T9" fmla="*/ 9190 h 829677"/>
                <a:gd name="T10" fmla="*/ 1106568 w 2011365"/>
                <a:gd name="T11" fmla="*/ 550 h 8296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33797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33812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283818 w 3504519"/>
                <a:gd name="T1" fmla="*/ 180227 h 1182227"/>
                <a:gd name="T2" fmla="*/ 4233853 w 3504519"/>
                <a:gd name="T3" fmla="*/ 0 h 1182227"/>
                <a:gd name="T4" fmla="*/ 5235250 w 3504519"/>
                <a:gd name="T5" fmla="*/ 565634 h 1182227"/>
                <a:gd name="T6" fmla="*/ 0 w 3504519"/>
                <a:gd name="T7" fmla="*/ 885472 h 1182227"/>
                <a:gd name="T8" fmla="*/ 351921 w 3504519"/>
                <a:gd name="T9" fmla="*/ 615824 h 1182227"/>
                <a:gd name="T10" fmla="*/ 1283818 w 3504519"/>
                <a:gd name="T11" fmla="*/ 180227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4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98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33809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1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799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33806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8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51797" cy="27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801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802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33805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71"/>
          <p:cNvGrpSpPr/>
          <p:nvPr/>
        </p:nvGrpSpPr>
        <p:grpSpPr bwMode="auto">
          <a:xfrm>
            <a:off x="4560888" y="127000"/>
            <a:ext cx="3983037" cy="4406900"/>
            <a:chOff x="4656138" y="195263"/>
            <a:chExt cx="4379912" cy="4848225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4656138" y="195263"/>
              <a:ext cx="4379912" cy="4848225"/>
              <a:chOff x="-3816350" y="-549276"/>
              <a:chExt cx="4813300" cy="5326064"/>
            </a:xfrm>
            <a:solidFill>
              <a:srgbClr val="C05B08"/>
            </a:solidFill>
          </p:grpSpPr>
          <p:sp>
            <p:nvSpPr>
              <p:cNvPr id="61" name="Freeform 6"/>
              <p:cNvSpPr/>
              <p:nvPr/>
            </p:nvSpPr>
            <p:spPr bwMode="auto">
              <a:xfrm>
                <a:off x="-1765300" y="2405062"/>
                <a:ext cx="685800" cy="471488"/>
              </a:xfrm>
              <a:custGeom>
                <a:avLst/>
                <a:gdLst>
                  <a:gd name="T0" fmla="*/ 515 w 515"/>
                  <a:gd name="T1" fmla="*/ 297 h 355"/>
                  <a:gd name="T2" fmla="*/ 457 w 515"/>
                  <a:gd name="T3" fmla="*/ 355 h 355"/>
                  <a:gd name="T4" fmla="*/ 58 w 515"/>
                  <a:gd name="T5" fmla="*/ 355 h 355"/>
                  <a:gd name="T6" fmla="*/ 0 w 515"/>
                  <a:gd name="T7" fmla="*/ 297 h 355"/>
                  <a:gd name="T8" fmla="*/ 0 w 515"/>
                  <a:gd name="T9" fmla="*/ 58 h 355"/>
                  <a:gd name="T10" fmla="*/ 58 w 515"/>
                  <a:gd name="T11" fmla="*/ 0 h 355"/>
                  <a:gd name="T12" fmla="*/ 457 w 515"/>
                  <a:gd name="T13" fmla="*/ 0 h 355"/>
                  <a:gd name="T14" fmla="*/ 515 w 515"/>
                  <a:gd name="T15" fmla="*/ 58 h 355"/>
                  <a:gd name="T16" fmla="*/ 515 w 515"/>
                  <a:gd name="T17" fmla="*/ 2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5" h="355">
                    <a:moveTo>
                      <a:pt x="515" y="297"/>
                    </a:moveTo>
                    <a:cubicBezTo>
                      <a:pt x="515" y="329"/>
                      <a:pt x="489" y="355"/>
                      <a:pt x="457" y="355"/>
                    </a:cubicBezTo>
                    <a:cubicBezTo>
                      <a:pt x="58" y="355"/>
                      <a:pt x="58" y="355"/>
                      <a:pt x="58" y="355"/>
                    </a:cubicBezTo>
                    <a:cubicBezTo>
                      <a:pt x="26" y="355"/>
                      <a:pt x="0" y="329"/>
                      <a:pt x="0" y="29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457" y="0"/>
                      <a:pt x="457" y="0"/>
                      <a:pt x="457" y="0"/>
                    </a:cubicBezTo>
                    <a:cubicBezTo>
                      <a:pt x="489" y="0"/>
                      <a:pt x="515" y="26"/>
                      <a:pt x="515" y="58"/>
                    </a:cubicBezTo>
                    <a:lnTo>
                      <a:pt x="515" y="297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-2393950" y="4276725"/>
                <a:ext cx="1943100" cy="500063"/>
              </a:xfrm>
              <a:custGeom>
                <a:avLst/>
                <a:gdLst>
                  <a:gd name="T0" fmla="*/ 1095 w 1461"/>
                  <a:gd name="T1" fmla="*/ 25 h 376"/>
                  <a:gd name="T2" fmla="*/ 731 w 1461"/>
                  <a:gd name="T3" fmla="*/ 0 h 376"/>
                  <a:gd name="T4" fmla="*/ 366 w 1461"/>
                  <a:gd name="T5" fmla="*/ 25 h 376"/>
                  <a:gd name="T6" fmla="*/ 0 w 1461"/>
                  <a:gd name="T7" fmla="*/ 25 h 376"/>
                  <a:gd name="T8" fmla="*/ 0 w 1461"/>
                  <a:gd name="T9" fmla="*/ 188 h 376"/>
                  <a:gd name="T10" fmla="*/ 0 w 1461"/>
                  <a:gd name="T11" fmla="*/ 188 h 376"/>
                  <a:gd name="T12" fmla="*/ 731 w 1461"/>
                  <a:gd name="T13" fmla="*/ 376 h 376"/>
                  <a:gd name="T14" fmla="*/ 1461 w 1461"/>
                  <a:gd name="T15" fmla="*/ 188 h 376"/>
                  <a:gd name="T16" fmla="*/ 1461 w 1461"/>
                  <a:gd name="T17" fmla="*/ 25 h 376"/>
                  <a:gd name="T18" fmla="*/ 1095 w 1461"/>
                  <a:gd name="T19" fmla="*/ 2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1" h="376">
                    <a:moveTo>
                      <a:pt x="1095" y="25"/>
                    </a:moveTo>
                    <a:cubicBezTo>
                      <a:pt x="988" y="9"/>
                      <a:pt x="864" y="0"/>
                      <a:pt x="731" y="0"/>
                    </a:cubicBezTo>
                    <a:cubicBezTo>
                      <a:pt x="598" y="0"/>
                      <a:pt x="473" y="9"/>
                      <a:pt x="36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92"/>
                      <a:pt x="327" y="376"/>
                      <a:pt x="731" y="376"/>
                    </a:cubicBezTo>
                    <a:cubicBezTo>
                      <a:pt x="1134" y="376"/>
                      <a:pt x="1461" y="292"/>
                      <a:pt x="1461" y="188"/>
                    </a:cubicBezTo>
                    <a:cubicBezTo>
                      <a:pt x="1461" y="25"/>
                      <a:pt x="1461" y="25"/>
                      <a:pt x="1461" y="25"/>
                    </a:cubicBezTo>
                    <a:lnTo>
                      <a:pt x="1095" y="25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-2390775" y="4062412"/>
                <a:ext cx="1938338" cy="496888"/>
              </a:xfrm>
              <a:custGeom>
                <a:avLst/>
                <a:gdLst>
                  <a:gd name="T0" fmla="*/ 729 w 1458"/>
                  <a:gd name="T1" fmla="*/ 373 h 373"/>
                  <a:gd name="T2" fmla="*/ 0 w 1458"/>
                  <a:gd name="T3" fmla="*/ 186 h 373"/>
                  <a:gd name="T4" fmla="*/ 15 w 1458"/>
                  <a:gd name="T5" fmla="*/ 148 h 373"/>
                  <a:gd name="T6" fmla="*/ 15 w 1458"/>
                  <a:gd name="T7" fmla="*/ 148 h 373"/>
                  <a:gd name="T8" fmla="*/ 47 w 1458"/>
                  <a:gd name="T9" fmla="*/ 71 h 373"/>
                  <a:gd name="T10" fmla="*/ 158 w 1458"/>
                  <a:gd name="T11" fmla="*/ 71 h 373"/>
                  <a:gd name="T12" fmla="*/ 158 w 1458"/>
                  <a:gd name="T13" fmla="*/ 70 h 373"/>
                  <a:gd name="T14" fmla="*/ 729 w 1458"/>
                  <a:gd name="T15" fmla="*/ 0 h 373"/>
                  <a:gd name="T16" fmla="*/ 1300 w 1458"/>
                  <a:gd name="T17" fmla="*/ 70 h 373"/>
                  <a:gd name="T18" fmla="*/ 1300 w 1458"/>
                  <a:gd name="T19" fmla="*/ 71 h 373"/>
                  <a:gd name="T20" fmla="*/ 1411 w 1458"/>
                  <a:gd name="T21" fmla="*/ 71 h 373"/>
                  <a:gd name="T22" fmla="*/ 1442 w 1458"/>
                  <a:gd name="T23" fmla="*/ 148 h 373"/>
                  <a:gd name="T24" fmla="*/ 1442 w 1458"/>
                  <a:gd name="T25" fmla="*/ 148 h 373"/>
                  <a:gd name="T26" fmla="*/ 1458 w 1458"/>
                  <a:gd name="T27" fmla="*/ 186 h 373"/>
                  <a:gd name="T28" fmla="*/ 729 w 1458"/>
                  <a:gd name="T29" fmla="*/ 37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58" h="373">
                    <a:moveTo>
                      <a:pt x="729" y="373"/>
                    </a:moveTo>
                    <a:cubicBezTo>
                      <a:pt x="327" y="373"/>
                      <a:pt x="0" y="289"/>
                      <a:pt x="0" y="186"/>
                    </a:cubicBezTo>
                    <a:cubicBezTo>
                      <a:pt x="0" y="173"/>
                      <a:pt x="5" y="161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158" y="71"/>
                      <a:pt x="158" y="71"/>
                      <a:pt x="158" y="71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297" y="25"/>
                      <a:pt x="505" y="0"/>
                      <a:pt x="729" y="0"/>
                    </a:cubicBezTo>
                    <a:cubicBezTo>
                      <a:pt x="952" y="0"/>
                      <a:pt x="1160" y="25"/>
                      <a:pt x="1300" y="70"/>
                    </a:cubicBezTo>
                    <a:cubicBezTo>
                      <a:pt x="1300" y="71"/>
                      <a:pt x="1300" y="71"/>
                      <a:pt x="1300" y="71"/>
                    </a:cubicBezTo>
                    <a:cubicBezTo>
                      <a:pt x="1411" y="71"/>
                      <a:pt x="1411" y="71"/>
                      <a:pt x="1411" y="71"/>
                    </a:cubicBezTo>
                    <a:cubicBezTo>
                      <a:pt x="1442" y="148"/>
                      <a:pt x="1442" y="148"/>
                      <a:pt x="1442" y="148"/>
                    </a:cubicBezTo>
                    <a:cubicBezTo>
                      <a:pt x="1442" y="148"/>
                      <a:pt x="1442" y="148"/>
                      <a:pt x="1442" y="148"/>
                    </a:cubicBezTo>
                    <a:cubicBezTo>
                      <a:pt x="1453" y="161"/>
                      <a:pt x="1458" y="173"/>
                      <a:pt x="1458" y="186"/>
                    </a:cubicBezTo>
                    <a:cubicBezTo>
                      <a:pt x="1458" y="289"/>
                      <a:pt x="1131" y="373"/>
                      <a:pt x="729" y="3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9"/>
              <p:cNvSpPr>
                <a:spLocks noEditPoints="1"/>
              </p:cNvSpPr>
              <p:nvPr/>
            </p:nvSpPr>
            <p:spPr bwMode="auto">
              <a:xfrm>
                <a:off x="-2393950" y="4059237"/>
                <a:ext cx="1943100" cy="501650"/>
              </a:xfrm>
              <a:custGeom>
                <a:avLst/>
                <a:gdLst>
                  <a:gd name="T0" fmla="*/ 731 w 1461"/>
                  <a:gd name="T1" fmla="*/ 3 h 376"/>
                  <a:gd name="T2" fmla="*/ 1301 w 1461"/>
                  <a:gd name="T3" fmla="*/ 74 h 376"/>
                  <a:gd name="T4" fmla="*/ 1302 w 1461"/>
                  <a:gd name="T5" fmla="*/ 74 h 376"/>
                  <a:gd name="T6" fmla="*/ 1302 w 1461"/>
                  <a:gd name="T7" fmla="*/ 74 h 376"/>
                  <a:gd name="T8" fmla="*/ 1412 w 1461"/>
                  <a:gd name="T9" fmla="*/ 74 h 376"/>
                  <a:gd name="T10" fmla="*/ 1443 w 1461"/>
                  <a:gd name="T11" fmla="*/ 150 h 376"/>
                  <a:gd name="T12" fmla="*/ 1443 w 1461"/>
                  <a:gd name="T13" fmla="*/ 151 h 376"/>
                  <a:gd name="T14" fmla="*/ 1443 w 1461"/>
                  <a:gd name="T15" fmla="*/ 151 h 376"/>
                  <a:gd name="T16" fmla="*/ 1458 w 1461"/>
                  <a:gd name="T17" fmla="*/ 188 h 376"/>
                  <a:gd name="T18" fmla="*/ 1402 w 1461"/>
                  <a:gd name="T19" fmla="*/ 259 h 376"/>
                  <a:gd name="T20" fmla="*/ 1247 w 1461"/>
                  <a:gd name="T21" fmla="*/ 318 h 376"/>
                  <a:gd name="T22" fmla="*/ 731 w 1461"/>
                  <a:gd name="T23" fmla="*/ 373 h 376"/>
                  <a:gd name="T24" fmla="*/ 215 w 1461"/>
                  <a:gd name="T25" fmla="*/ 318 h 376"/>
                  <a:gd name="T26" fmla="*/ 59 w 1461"/>
                  <a:gd name="T27" fmla="*/ 259 h 376"/>
                  <a:gd name="T28" fmla="*/ 3 w 1461"/>
                  <a:gd name="T29" fmla="*/ 188 h 376"/>
                  <a:gd name="T30" fmla="*/ 18 w 1461"/>
                  <a:gd name="T31" fmla="*/ 151 h 376"/>
                  <a:gd name="T32" fmla="*/ 19 w 1461"/>
                  <a:gd name="T33" fmla="*/ 151 h 376"/>
                  <a:gd name="T34" fmla="*/ 19 w 1461"/>
                  <a:gd name="T35" fmla="*/ 150 h 376"/>
                  <a:gd name="T36" fmla="*/ 50 w 1461"/>
                  <a:gd name="T37" fmla="*/ 74 h 376"/>
                  <a:gd name="T38" fmla="*/ 159 w 1461"/>
                  <a:gd name="T39" fmla="*/ 74 h 376"/>
                  <a:gd name="T40" fmla="*/ 160 w 1461"/>
                  <a:gd name="T41" fmla="*/ 74 h 376"/>
                  <a:gd name="T42" fmla="*/ 160 w 1461"/>
                  <a:gd name="T43" fmla="*/ 74 h 376"/>
                  <a:gd name="T44" fmla="*/ 731 w 1461"/>
                  <a:gd name="T45" fmla="*/ 3 h 376"/>
                  <a:gd name="T46" fmla="*/ 731 w 1461"/>
                  <a:gd name="T47" fmla="*/ 0 h 376"/>
                  <a:gd name="T48" fmla="*/ 159 w 1461"/>
                  <a:gd name="T49" fmla="*/ 71 h 376"/>
                  <a:gd name="T50" fmla="*/ 48 w 1461"/>
                  <a:gd name="T51" fmla="*/ 71 h 376"/>
                  <a:gd name="T52" fmla="*/ 16 w 1461"/>
                  <a:gd name="T53" fmla="*/ 149 h 376"/>
                  <a:gd name="T54" fmla="*/ 0 w 1461"/>
                  <a:gd name="T55" fmla="*/ 188 h 376"/>
                  <a:gd name="T56" fmla="*/ 731 w 1461"/>
                  <a:gd name="T57" fmla="*/ 376 h 376"/>
                  <a:gd name="T58" fmla="*/ 1461 w 1461"/>
                  <a:gd name="T59" fmla="*/ 188 h 376"/>
                  <a:gd name="T60" fmla="*/ 1445 w 1461"/>
                  <a:gd name="T61" fmla="*/ 149 h 376"/>
                  <a:gd name="T62" fmla="*/ 1414 w 1461"/>
                  <a:gd name="T63" fmla="*/ 71 h 376"/>
                  <a:gd name="T64" fmla="*/ 1302 w 1461"/>
                  <a:gd name="T65" fmla="*/ 71 h 376"/>
                  <a:gd name="T66" fmla="*/ 731 w 1461"/>
                  <a:gd name="T67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1" h="376">
                    <a:moveTo>
                      <a:pt x="731" y="3"/>
                    </a:moveTo>
                    <a:cubicBezTo>
                      <a:pt x="954" y="3"/>
                      <a:pt x="1162" y="29"/>
                      <a:pt x="1301" y="74"/>
                    </a:cubicBezTo>
                    <a:cubicBezTo>
                      <a:pt x="1302" y="74"/>
                      <a:pt x="1302" y="74"/>
                      <a:pt x="1302" y="74"/>
                    </a:cubicBezTo>
                    <a:cubicBezTo>
                      <a:pt x="1302" y="74"/>
                      <a:pt x="1302" y="74"/>
                      <a:pt x="1302" y="74"/>
                    </a:cubicBezTo>
                    <a:cubicBezTo>
                      <a:pt x="1412" y="74"/>
                      <a:pt x="1412" y="74"/>
                      <a:pt x="1412" y="74"/>
                    </a:cubicBezTo>
                    <a:cubicBezTo>
                      <a:pt x="1443" y="150"/>
                      <a:pt x="1443" y="150"/>
                      <a:pt x="1443" y="150"/>
                    </a:cubicBezTo>
                    <a:cubicBezTo>
                      <a:pt x="1443" y="151"/>
                      <a:pt x="1443" y="151"/>
                      <a:pt x="1443" y="151"/>
                    </a:cubicBezTo>
                    <a:cubicBezTo>
                      <a:pt x="1443" y="151"/>
                      <a:pt x="1443" y="151"/>
                      <a:pt x="1443" y="151"/>
                    </a:cubicBezTo>
                    <a:cubicBezTo>
                      <a:pt x="1453" y="163"/>
                      <a:pt x="1458" y="176"/>
                      <a:pt x="1458" y="188"/>
                    </a:cubicBezTo>
                    <a:cubicBezTo>
                      <a:pt x="1458" y="212"/>
                      <a:pt x="1439" y="236"/>
                      <a:pt x="1402" y="259"/>
                    </a:cubicBezTo>
                    <a:cubicBezTo>
                      <a:pt x="1366" y="281"/>
                      <a:pt x="1313" y="301"/>
                      <a:pt x="1247" y="318"/>
                    </a:cubicBezTo>
                    <a:cubicBezTo>
                      <a:pt x="1109" y="354"/>
                      <a:pt x="926" y="373"/>
                      <a:pt x="731" y="373"/>
                    </a:cubicBezTo>
                    <a:cubicBezTo>
                      <a:pt x="536" y="373"/>
                      <a:pt x="353" y="354"/>
                      <a:pt x="215" y="318"/>
                    </a:cubicBezTo>
                    <a:cubicBezTo>
                      <a:pt x="148" y="301"/>
                      <a:pt x="96" y="281"/>
                      <a:pt x="59" y="259"/>
                    </a:cubicBezTo>
                    <a:cubicBezTo>
                      <a:pt x="22" y="236"/>
                      <a:pt x="3" y="212"/>
                      <a:pt x="3" y="188"/>
                    </a:cubicBezTo>
                    <a:cubicBezTo>
                      <a:pt x="3" y="176"/>
                      <a:pt x="8" y="163"/>
                      <a:pt x="18" y="151"/>
                    </a:cubicBezTo>
                    <a:cubicBezTo>
                      <a:pt x="19" y="151"/>
                      <a:pt x="19" y="151"/>
                      <a:pt x="19" y="151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159" y="74"/>
                      <a:pt x="159" y="74"/>
                      <a:pt x="159" y="74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300" y="29"/>
                      <a:pt x="508" y="3"/>
                      <a:pt x="731" y="3"/>
                    </a:cubicBezTo>
                    <a:moveTo>
                      <a:pt x="731" y="0"/>
                    </a:moveTo>
                    <a:cubicBezTo>
                      <a:pt x="499" y="0"/>
                      <a:pt x="293" y="28"/>
                      <a:pt x="159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6" y="162"/>
                      <a:pt x="0" y="175"/>
                      <a:pt x="0" y="188"/>
                    </a:cubicBezTo>
                    <a:cubicBezTo>
                      <a:pt x="0" y="292"/>
                      <a:pt x="327" y="376"/>
                      <a:pt x="731" y="376"/>
                    </a:cubicBezTo>
                    <a:cubicBezTo>
                      <a:pt x="1134" y="376"/>
                      <a:pt x="1461" y="292"/>
                      <a:pt x="1461" y="188"/>
                    </a:cubicBezTo>
                    <a:cubicBezTo>
                      <a:pt x="1461" y="175"/>
                      <a:pt x="1456" y="162"/>
                      <a:pt x="1445" y="149"/>
                    </a:cubicBezTo>
                    <a:cubicBezTo>
                      <a:pt x="1414" y="71"/>
                      <a:pt x="1414" y="71"/>
                      <a:pt x="1414" y="71"/>
                    </a:cubicBezTo>
                    <a:cubicBezTo>
                      <a:pt x="1302" y="71"/>
                      <a:pt x="1302" y="71"/>
                      <a:pt x="1302" y="71"/>
                    </a:cubicBezTo>
                    <a:cubicBezTo>
                      <a:pt x="1168" y="28"/>
                      <a:pt x="962" y="0"/>
                      <a:pt x="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-2330450" y="3332162"/>
                <a:ext cx="1817688" cy="1055688"/>
              </a:xfrm>
              <a:custGeom>
                <a:avLst/>
                <a:gdLst>
                  <a:gd name="T0" fmla="*/ 1366 w 1366"/>
                  <a:gd name="T1" fmla="*/ 618 h 794"/>
                  <a:gd name="T2" fmla="*/ 1145 w 1366"/>
                  <a:gd name="T3" fmla="*/ 387 h 794"/>
                  <a:gd name="T4" fmla="*/ 953 w 1366"/>
                  <a:gd name="T5" fmla="*/ 0 h 794"/>
                  <a:gd name="T6" fmla="*/ 687 w 1366"/>
                  <a:gd name="T7" fmla="*/ 0 h 794"/>
                  <a:gd name="T8" fmla="*/ 683 w 1366"/>
                  <a:gd name="T9" fmla="*/ 3 h 794"/>
                  <a:gd name="T10" fmla="*/ 679 w 1366"/>
                  <a:gd name="T11" fmla="*/ 0 h 794"/>
                  <a:gd name="T12" fmla="*/ 412 w 1366"/>
                  <a:gd name="T13" fmla="*/ 0 h 794"/>
                  <a:gd name="T14" fmla="*/ 221 w 1366"/>
                  <a:gd name="T15" fmla="*/ 387 h 794"/>
                  <a:gd name="T16" fmla="*/ 0 w 1366"/>
                  <a:gd name="T17" fmla="*/ 618 h 794"/>
                  <a:gd name="T18" fmla="*/ 0 w 1366"/>
                  <a:gd name="T19" fmla="*/ 618 h 794"/>
                  <a:gd name="T20" fmla="*/ 683 w 1366"/>
                  <a:gd name="T21" fmla="*/ 794 h 794"/>
                  <a:gd name="T22" fmla="*/ 1366 w 1366"/>
                  <a:gd name="T23" fmla="*/ 61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6" h="794">
                    <a:moveTo>
                      <a:pt x="1366" y="618"/>
                    </a:moveTo>
                    <a:cubicBezTo>
                      <a:pt x="1366" y="555"/>
                      <a:pt x="1287" y="529"/>
                      <a:pt x="1145" y="387"/>
                    </a:cubicBezTo>
                    <a:cubicBezTo>
                      <a:pt x="961" y="204"/>
                      <a:pt x="1028" y="0"/>
                      <a:pt x="953" y="0"/>
                    </a:cubicBezTo>
                    <a:cubicBezTo>
                      <a:pt x="687" y="0"/>
                      <a:pt x="687" y="0"/>
                      <a:pt x="687" y="0"/>
                    </a:cubicBezTo>
                    <a:cubicBezTo>
                      <a:pt x="685" y="1"/>
                      <a:pt x="684" y="2"/>
                      <a:pt x="683" y="3"/>
                    </a:cubicBezTo>
                    <a:cubicBezTo>
                      <a:pt x="681" y="2"/>
                      <a:pt x="680" y="1"/>
                      <a:pt x="679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337" y="0"/>
                      <a:pt x="404" y="204"/>
                      <a:pt x="221" y="387"/>
                    </a:cubicBezTo>
                    <a:cubicBezTo>
                      <a:pt x="78" y="529"/>
                      <a:pt x="0" y="555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715"/>
                      <a:pt x="306" y="794"/>
                      <a:pt x="683" y="794"/>
                    </a:cubicBezTo>
                    <a:cubicBezTo>
                      <a:pt x="1060" y="794"/>
                      <a:pt x="1366" y="715"/>
                      <a:pt x="1366" y="618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-1838325" y="2800350"/>
                <a:ext cx="833438" cy="577850"/>
              </a:xfrm>
              <a:custGeom>
                <a:avLst/>
                <a:gdLst>
                  <a:gd name="T0" fmla="*/ 550 w 626"/>
                  <a:gd name="T1" fmla="*/ 277 h 435"/>
                  <a:gd name="T2" fmla="*/ 532 w 626"/>
                  <a:gd name="T3" fmla="*/ 100 h 435"/>
                  <a:gd name="T4" fmla="*/ 560 w 626"/>
                  <a:gd name="T5" fmla="*/ 10 h 435"/>
                  <a:gd name="T6" fmla="*/ 313 w 626"/>
                  <a:gd name="T7" fmla="*/ 29 h 435"/>
                  <a:gd name="T8" fmla="*/ 65 w 626"/>
                  <a:gd name="T9" fmla="*/ 10 h 435"/>
                  <a:gd name="T10" fmla="*/ 93 w 626"/>
                  <a:gd name="T11" fmla="*/ 100 h 435"/>
                  <a:gd name="T12" fmla="*/ 76 w 626"/>
                  <a:gd name="T13" fmla="*/ 277 h 435"/>
                  <a:gd name="T14" fmla="*/ 11 w 626"/>
                  <a:gd name="T15" fmla="*/ 400 h 435"/>
                  <a:gd name="T16" fmla="*/ 309 w 626"/>
                  <a:gd name="T17" fmla="*/ 435 h 435"/>
                  <a:gd name="T18" fmla="*/ 313 w 626"/>
                  <a:gd name="T19" fmla="*/ 435 h 435"/>
                  <a:gd name="T20" fmla="*/ 317 w 626"/>
                  <a:gd name="T21" fmla="*/ 435 h 435"/>
                  <a:gd name="T22" fmla="*/ 614 w 626"/>
                  <a:gd name="T23" fmla="*/ 400 h 435"/>
                  <a:gd name="T24" fmla="*/ 550 w 626"/>
                  <a:gd name="T25" fmla="*/ 277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6" h="435">
                    <a:moveTo>
                      <a:pt x="550" y="277"/>
                    </a:moveTo>
                    <a:cubicBezTo>
                      <a:pt x="511" y="239"/>
                      <a:pt x="522" y="183"/>
                      <a:pt x="532" y="100"/>
                    </a:cubicBezTo>
                    <a:cubicBezTo>
                      <a:pt x="537" y="61"/>
                      <a:pt x="626" y="0"/>
                      <a:pt x="560" y="10"/>
                    </a:cubicBezTo>
                    <a:cubicBezTo>
                      <a:pt x="438" y="28"/>
                      <a:pt x="364" y="29"/>
                      <a:pt x="313" y="29"/>
                    </a:cubicBezTo>
                    <a:cubicBezTo>
                      <a:pt x="262" y="29"/>
                      <a:pt x="187" y="28"/>
                      <a:pt x="65" y="10"/>
                    </a:cubicBezTo>
                    <a:cubicBezTo>
                      <a:pt x="0" y="0"/>
                      <a:pt x="89" y="61"/>
                      <a:pt x="93" y="100"/>
                    </a:cubicBezTo>
                    <a:cubicBezTo>
                      <a:pt x="103" y="183"/>
                      <a:pt x="114" y="239"/>
                      <a:pt x="76" y="277"/>
                    </a:cubicBezTo>
                    <a:cubicBezTo>
                      <a:pt x="31" y="322"/>
                      <a:pt x="11" y="364"/>
                      <a:pt x="11" y="400"/>
                    </a:cubicBezTo>
                    <a:cubicBezTo>
                      <a:pt x="11" y="420"/>
                      <a:pt x="145" y="435"/>
                      <a:pt x="309" y="435"/>
                    </a:cubicBezTo>
                    <a:cubicBezTo>
                      <a:pt x="310" y="435"/>
                      <a:pt x="311" y="435"/>
                      <a:pt x="313" y="435"/>
                    </a:cubicBezTo>
                    <a:cubicBezTo>
                      <a:pt x="314" y="435"/>
                      <a:pt x="315" y="435"/>
                      <a:pt x="317" y="435"/>
                    </a:cubicBezTo>
                    <a:cubicBezTo>
                      <a:pt x="481" y="435"/>
                      <a:pt x="614" y="420"/>
                      <a:pt x="614" y="400"/>
                    </a:cubicBezTo>
                    <a:cubicBezTo>
                      <a:pt x="614" y="364"/>
                      <a:pt x="595" y="322"/>
                      <a:pt x="550" y="277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-3816350" y="-549276"/>
                <a:ext cx="1570038" cy="2909888"/>
              </a:xfrm>
              <a:custGeom>
                <a:avLst/>
                <a:gdLst>
                  <a:gd name="T0" fmla="*/ 808 w 1181"/>
                  <a:gd name="T1" fmla="*/ 440 h 2187"/>
                  <a:gd name="T2" fmla="*/ 350 w 1181"/>
                  <a:gd name="T3" fmla="*/ 228 h 2187"/>
                  <a:gd name="T4" fmla="*/ 835 w 1181"/>
                  <a:gd name="T5" fmla="*/ 1731 h 2187"/>
                  <a:gd name="T6" fmla="*/ 1003 w 1181"/>
                  <a:gd name="T7" fmla="*/ 1991 h 2187"/>
                  <a:gd name="T8" fmla="*/ 1003 w 1181"/>
                  <a:gd name="T9" fmla="*/ 2187 h 2187"/>
                  <a:gd name="T10" fmla="*/ 1116 w 1181"/>
                  <a:gd name="T11" fmla="*/ 1877 h 2187"/>
                  <a:gd name="T12" fmla="*/ 924 w 1181"/>
                  <a:gd name="T13" fmla="*/ 1670 h 2187"/>
                  <a:gd name="T14" fmla="*/ 664 w 1181"/>
                  <a:gd name="T15" fmla="*/ 1000 h 2187"/>
                  <a:gd name="T16" fmla="*/ 944 w 1181"/>
                  <a:gd name="T17" fmla="*/ 850 h 2187"/>
                  <a:gd name="T18" fmla="*/ 944 w 1181"/>
                  <a:gd name="T19" fmla="*/ 750 h 2187"/>
                  <a:gd name="T20" fmla="*/ 671 w 1181"/>
                  <a:gd name="T21" fmla="*/ 750 h 2187"/>
                  <a:gd name="T22" fmla="*/ 492 w 1181"/>
                  <a:gd name="T23" fmla="*/ 307 h 2187"/>
                  <a:gd name="T24" fmla="*/ 696 w 1181"/>
                  <a:gd name="T25" fmla="*/ 422 h 2187"/>
                  <a:gd name="T26" fmla="*/ 738 w 1181"/>
                  <a:gd name="T27" fmla="*/ 514 h 2187"/>
                  <a:gd name="T28" fmla="*/ 808 w 1181"/>
                  <a:gd name="T29" fmla="*/ 44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1" h="2187">
                    <a:moveTo>
                      <a:pt x="808" y="440"/>
                    </a:moveTo>
                    <a:cubicBezTo>
                      <a:pt x="877" y="264"/>
                      <a:pt x="578" y="0"/>
                      <a:pt x="350" y="228"/>
                    </a:cubicBezTo>
                    <a:cubicBezTo>
                      <a:pt x="0" y="578"/>
                      <a:pt x="623" y="1560"/>
                      <a:pt x="835" y="1731"/>
                    </a:cubicBezTo>
                    <a:cubicBezTo>
                      <a:pt x="935" y="1812"/>
                      <a:pt x="1040" y="1861"/>
                      <a:pt x="1003" y="1991"/>
                    </a:cubicBezTo>
                    <a:cubicBezTo>
                      <a:pt x="967" y="2121"/>
                      <a:pt x="1003" y="2187"/>
                      <a:pt x="1003" y="2187"/>
                    </a:cubicBezTo>
                    <a:cubicBezTo>
                      <a:pt x="1068" y="2122"/>
                      <a:pt x="1181" y="2009"/>
                      <a:pt x="1116" y="1877"/>
                    </a:cubicBezTo>
                    <a:cubicBezTo>
                      <a:pt x="1052" y="1744"/>
                      <a:pt x="1050" y="1796"/>
                      <a:pt x="924" y="1670"/>
                    </a:cubicBezTo>
                    <a:cubicBezTo>
                      <a:pt x="797" y="1543"/>
                      <a:pt x="664" y="1273"/>
                      <a:pt x="664" y="1000"/>
                    </a:cubicBezTo>
                    <a:cubicBezTo>
                      <a:pt x="664" y="768"/>
                      <a:pt x="944" y="850"/>
                      <a:pt x="944" y="850"/>
                    </a:cubicBezTo>
                    <a:cubicBezTo>
                      <a:pt x="944" y="750"/>
                      <a:pt x="944" y="750"/>
                      <a:pt x="944" y="750"/>
                    </a:cubicBezTo>
                    <a:cubicBezTo>
                      <a:pt x="944" y="750"/>
                      <a:pt x="778" y="750"/>
                      <a:pt x="671" y="750"/>
                    </a:cubicBezTo>
                    <a:cubicBezTo>
                      <a:pt x="500" y="750"/>
                      <a:pt x="324" y="423"/>
                      <a:pt x="492" y="307"/>
                    </a:cubicBezTo>
                    <a:cubicBezTo>
                      <a:pt x="612" y="224"/>
                      <a:pt x="696" y="367"/>
                      <a:pt x="696" y="422"/>
                    </a:cubicBezTo>
                    <a:cubicBezTo>
                      <a:pt x="696" y="448"/>
                      <a:pt x="738" y="514"/>
                      <a:pt x="738" y="514"/>
                    </a:cubicBezTo>
                    <a:lnTo>
                      <a:pt x="808" y="440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-571500" y="-549276"/>
                <a:ext cx="1568450" cy="2909888"/>
              </a:xfrm>
              <a:custGeom>
                <a:avLst/>
                <a:gdLst>
                  <a:gd name="T0" fmla="*/ 373 w 1180"/>
                  <a:gd name="T1" fmla="*/ 440 h 2187"/>
                  <a:gd name="T2" fmla="*/ 831 w 1180"/>
                  <a:gd name="T3" fmla="*/ 228 h 2187"/>
                  <a:gd name="T4" fmla="*/ 346 w 1180"/>
                  <a:gd name="T5" fmla="*/ 1731 h 2187"/>
                  <a:gd name="T6" fmla="*/ 177 w 1180"/>
                  <a:gd name="T7" fmla="*/ 1991 h 2187"/>
                  <a:gd name="T8" fmla="*/ 177 w 1180"/>
                  <a:gd name="T9" fmla="*/ 2187 h 2187"/>
                  <a:gd name="T10" fmla="*/ 64 w 1180"/>
                  <a:gd name="T11" fmla="*/ 1877 h 2187"/>
                  <a:gd name="T12" fmla="*/ 257 w 1180"/>
                  <a:gd name="T13" fmla="*/ 1670 h 2187"/>
                  <a:gd name="T14" fmla="*/ 517 w 1180"/>
                  <a:gd name="T15" fmla="*/ 1000 h 2187"/>
                  <a:gd name="T16" fmla="*/ 236 w 1180"/>
                  <a:gd name="T17" fmla="*/ 850 h 2187"/>
                  <a:gd name="T18" fmla="*/ 236 w 1180"/>
                  <a:gd name="T19" fmla="*/ 750 h 2187"/>
                  <a:gd name="T20" fmla="*/ 510 w 1180"/>
                  <a:gd name="T21" fmla="*/ 750 h 2187"/>
                  <a:gd name="T22" fmla="*/ 689 w 1180"/>
                  <a:gd name="T23" fmla="*/ 307 h 2187"/>
                  <a:gd name="T24" fmla="*/ 485 w 1180"/>
                  <a:gd name="T25" fmla="*/ 422 h 2187"/>
                  <a:gd name="T26" fmla="*/ 442 w 1180"/>
                  <a:gd name="T27" fmla="*/ 514 h 2187"/>
                  <a:gd name="T28" fmla="*/ 373 w 1180"/>
                  <a:gd name="T29" fmla="*/ 44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80" h="2187">
                    <a:moveTo>
                      <a:pt x="373" y="440"/>
                    </a:moveTo>
                    <a:cubicBezTo>
                      <a:pt x="303" y="264"/>
                      <a:pt x="603" y="0"/>
                      <a:pt x="831" y="228"/>
                    </a:cubicBezTo>
                    <a:cubicBezTo>
                      <a:pt x="1180" y="578"/>
                      <a:pt x="558" y="1560"/>
                      <a:pt x="346" y="1731"/>
                    </a:cubicBezTo>
                    <a:cubicBezTo>
                      <a:pt x="246" y="1812"/>
                      <a:pt x="141" y="1861"/>
                      <a:pt x="177" y="1991"/>
                    </a:cubicBezTo>
                    <a:cubicBezTo>
                      <a:pt x="214" y="2121"/>
                      <a:pt x="177" y="2187"/>
                      <a:pt x="177" y="2187"/>
                    </a:cubicBezTo>
                    <a:cubicBezTo>
                      <a:pt x="112" y="2122"/>
                      <a:pt x="0" y="2009"/>
                      <a:pt x="64" y="1877"/>
                    </a:cubicBezTo>
                    <a:cubicBezTo>
                      <a:pt x="129" y="1744"/>
                      <a:pt x="131" y="1796"/>
                      <a:pt x="257" y="1670"/>
                    </a:cubicBezTo>
                    <a:cubicBezTo>
                      <a:pt x="383" y="1543"/>
                      <a:pt x="517" y="1273"/>
                      <a:pt x="517" y="1000"/>
                    </a:cubicBezTo>
                    <a:cubicBezTo>
                      <a:pt x="517" y="768"/>
                      <a:pt x="236" y="850"/>
                      <a:pt x="236" y="850"/>
                    </a:cubicBezTo>
                    <a:cubicBezTo>
                      <a:pt x="236" y="750"/>
                      <a:pt x="236" y="750"/>
                      <a:pt x="236" y="750"/>
                    </a:cubicBezTo>
                    <a:cubicBezTo>
                      <a:pt x="236" y="750"/>
                      <a:pt x="403" y="750"/>
                      <a:pt x="510" y="750"/>
                    </a:cubicBezTo>
                    <a:cubicBezTo>
                      <a:pt x="680" y="750"/>
                      <a:pt x="856" y="423"/>
                      <a:pt x="689" y="307"/>
                    </a:cubicBezTo>
                    <a:cubicBezTo>
                      <a:pt x="568" y="224"/>
                      <a:pt x="485" y="367"/>
                      <a:pt x="485" y="422"/>
                    </a:cubicBezTo>
                    <a:cubicBezTo>
                      <a:pt x="485" y="448"/>
                      <a:pt x="442" y="514"/>
                      <a:pt x="442" y="514"/>
                    </a:cubicBezTo>
                    <a:lnTo>
                      <a:pt x="373" y="440"/>
                    </a:ln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-119063" y="0"/>
                <a:ext cx="271463" cy="269875"/>
              </a:xfrm>
              <a:prstGeom prst="ellipse">
                <a:avLst/>
              </a:pr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15"/>
              <p:cNvSpPr/>
              <p:nvPr/>
            </p:nvSpPr>
            <p:spPr bwMode="auto">
              <a:xfrm>
                <a:off x="-2752725" y="-139700"/>
                <a:ext cx="2686050" cy="2927350"/>
              </a:xfrm>
              <a:custGeom>
                <a:avLst/>
                <a:gdLst>
                  <a:gd name="T0" fmla="*/ 1976 w 2020"/>
                  <a:gd name="T1" fmla="*/ 128 h 2200"/>
                  <a:gd name="T2" fmla="*/ 1020 w 2020"/>
                  <a:gd name="T3" fmla="*/ 0 h 2200"/>
                  <a:gd name="T4" fmla="*/ 1010 w 2020"/>
                  <a:gd name="T5" fmla="*/ 0 h 2200"/>
                  <a:gd name="T6" fmla="*/ 1001 w 2020"/>
                  <a:gd name="T7" fmla="*/ 0 h 2200"/>
                  <a:gd name="T8" fmla="*/ 45 w 2020"/>
                  <a:gd name="T9" fmla="*/ 128 h 2200"/>
                  <a:gd name="T10" fmla="*/ 610 w 2020"/>
                  <a:gd name="T11" fmla="*/ 2052 h 2200"/>
                  <a:gd name="T12" fmla="*/ 1001 w 2020"/>
                  <a:gd name="T13" fmla="*/ 2199 h 2200"/>
                  <a:gd name="T14" fmla="*/ 1010 w 2020"/>
                  <a:gd name="T15" fmla="*/ 2198 h 2200"/>
                  <a:gd name="T16" fmla="*/ 1020 w 2020"/>
                  <a:gd name="T17" fmla="*/ 2199 h 2200"/>
                  <a:gd name="T18" fmla="*/ 1411 w 2020"/>
                  <a:gd name="T19" fmla="*/ 2052 h 2200"/>
                  <a:gd name="T20" fmla="*/ 1976 w 2020"/>
                  <a:gd name="T21" fmla="*/ 128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0" h="2200">
                    <a:moveTo>
                      <a:pt x="1976" y="128"/>
                    </a:moveTo>
                    <a:cubicBezTo>
                      <a:pt x="1746" y="50"/>
                      <a:pt x="1403" y="0"/>
                      <a:pt x="1020" y="0"/>
                    </a:cubicBezTo>
                    <a:cubicBezTo>
                      <a:pt x="1016" y="0"/>
                      <a:pt x="1013" y="0"/>
                      <a:pt x="1010" y="0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617" y="0"/>
                      <a:pt x="274" y="50"/>
                      <a:pt x="45" y="128"/>
                    </a:cubicBezTo>
                    <a:cubicBezTo>
                      <a:pt x="0" y="664"/>
                      <a:pt x="172" y="1512"/>
                      <a:pt x="610" y="2052"/>
                    </a:cubicBezTo>
                    <a:cubicBezTo>
                      <a:pt x="724" y="2193"/>
                      <a:pt x="829" y="2200"/>
                      <a:pt x="1001" y="2199"/>
                    </a:cubicBezTo>
                    <a:cubicBezTo>
                      <a:pt x="1004" y="2199"/>
                      <a:pt x="1007" y="2198"/>
                      <a:pt x="1010" y="2198"/>
                    </a:cubicBezTo>
                    <a:cubicBezTo>
                      <a:pt x="1013" y="2198"/>
                      <a:pt x="1016" y="2199"/>
                      <a:pt x="1020" y="2199"/>
                    </a:cubicBezTo>
                    <a:cubicBezTo>
                      <a:pt x="1192" y="2200"/>
                      <a:pt x="1296" y="2193"/>
                      <a:pt x="1411" y="2052"/>
                    </a:cubicBezTo>
                    <a:cubicBezTo>
                      <a:pt x="1849" y="1512"/>
                      <a:pt x="2020" y="664"/>
                      <a:pt x="1976" y="128"/>
                    </a:cubicBezTo>
                    <a:close/>
                  </a:path>
                </a:pathLst>
              </a:cu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Oval 16"/>
              <p:cNvSpPr>
                <a:spLocks noChangeArrowheads="1"/>
              </p:cNvSpPr>
              <p:nvPr/>
            </p:nvSpPr>
            <p:spPr bwMode="auto">
              <a:xfrm>
                <a:off x="-2970213" y="0"/>
                <a:ext cx="269875" cy="269875"/>
              </a:xfrm>
              <a:prstGeom prst="ellipse">
                <a:avLst/>
              </a:prstGeom>
              <a:grpFill/>
              <a:ln w="2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 bwMode="auto">
            <a:xfrm>
              <a:off x="6238779" y="854322"/>
              <a:ext cx="1290819" cy="1456023"/>
              <a:chOff x="3944938" y="842963"/>
              <a:chExt cx="1381126" cy="1557337"/>
            </a:xfrm>
            <a:solidFill>
              <a:schemeClr val="bg1"/>
            </a:solidFill>
          </p:grpSpPr>
          <p:sp>
            <p:nvSpPr>
              <p:cNvPr id="7" name="Freeform 11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3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6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7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19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0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24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25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26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27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28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29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30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3944938" y="1822450"/>
                <a:ext cx="350838" cy="346075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32"/>
              <p:cNvSpPr>
                <a:spLocks noEditPoints="1"/>
              </p:cNvSpPr>
              <p:nvPr/>
            </p:nvSpPr>
            <p:spPr bwMode="auto">
              <a:xfrm>
                <a:off x="4329113" y="1822450"/>
                <a:ext cx="323850" cy="34290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33"/>
              <p:cNvSpPr>
                <a:spLocks noEditPoints="1"/>
              </p:cNvSpPr>
              <p:nvPr/>
            </p:nvSpPr>
            <p:spPr bwMode="auto">
              <a:xfrm>
                <a:off x="4703763" y="1858963"/>
                <a:ext cx="184150" cy="268287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34"/>
              <p:cNvSpPr>
                <a:spLocks noEditPoints="1"/>
              </p:cNvSpPr>
              <p:nvPr/>
            </p:nvSpPr>
            <p:spPr bwMode="auto">
              <a:xfrm>
                <a:off x="4929188" y="1858963"/>
                <a:ext cx="187325" cy="268287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35"/>
              <p:cNvSpPr/>
              <p:nvPr/>
            </p:nvSpPr>
            <p:spPr bwMode="auto">
              <a:xfrm>
                <a:off x="5133976" y="1858963"/>
                <a:ext cx="192088" cy="268287"/>
              </a:xfrm>
              <a:custGeom>
                <a:avLst/>
                <a:gdLst>
                  <a:gd name="T0" fmla="*/ 0 w 121"/>
                  <a:gd name="T1" fmla="*/ 13 h 169"/>
                  <a:gd name="T2" fmla="*/ 0 w 121"/>
                  <a:gd name="T3" fmla="*/ 0 h 169"/>
                  <a:gd name="T4" fmla="*/ 121 w 121"/>
                  <a:gd name="T5" fmla="*/ 0 h 169"/>
                  <a:gd name="T6" fmla="*/ 121 w 121"/>
                  <a:gd name="T7" fmla="*/ 13 h 169"/>
                  <a:gd name="T8" fmla="*/ 68 w 121"/>
                  <a:gd name="T9" fmla="*/ 13 h 169"/>
                  <a:gd name="T10" fmla="*/ 68 w 121"/>
                  <a:gd name="T11" fmla="*/ 169 h 169"/>
                  <a:gd name="T12" fmla="*/ 53 w 121"/>
                  <a:gd name="T13" fmla="*/ 169 h 169"/>
                  <a:gd name="T14" fmla="*/ 53 w 121"/>
                  <a:gd name="T15" fmla="*/ 13 h 169"/>
                  <a:gd name="T16" fmla="*/ 0 w 121"/>
                  <a:gd name="T17" fmla="*/ 13 h 169"/>
                  <a:gd name="T18" fmla="*/ 0 w 121"/>
                  <a:gd name="T19" fmla="*/ 1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169">
                    <a:moveTo>
                      <a:pt x="0" y="13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13"/>
                    </a:lnTo>
                    <a:lnTo>
                      <a:pt x="68" y="13"/>
                    </a:lnTo>
                    <a:lnTo>
                      <a:pt x="68" y="169"/>
                    </a:lnTo>
                    <a:lnTo>
                      <a:pt x="53" y="169"/>
                    </a:lnTo>
                    <a:lnTo>
                      <a:pt x="53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36"/>
              <p:cNvSpPr/>
              <p:nvPr/>
            </p:nvSpPr>
            <p:spPr bwMode="auto">
              <a:xfrm>
                <a:off x="4232276" y="842963"/>
                <a:ext cx="490538" cy="898525"/>
              </a:xfrm>
              <a:custGeom>
                <a:avLst/>
                <a:gdLst>
                  <a:gd name="T0" fmla="*/ 0 w 309"/>
                  <a:gd name="T1" fmla="*/ 0 h 566"/>
                  <a:gd name="T2" fmla="*/ 0 w 309"/>
                  <a:gd name="T3" fmla="*/ 566 h 566"/>
                  <a:gd name="T4" fmla="*/ 309 w 309"/>
                  <a:gd name="T5" fmla="*/ 0 h 566"/>
                  <a:gd name="T6" fmla="*/ 0 w 309"/>
                  <a:gd name="T7" fmla="*/ 0 h 566"/>
                  <a:gd name="T8" fmla="*/ 0 w 309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66">
                    <a:moveTo>
                      <a:pt x="0" y="0"/>
                    </a:moveTo>
                    <a:lnTo>
                      <a:pt x="0" y="566"/>
                    </a:lnTo>
                    <a:lnTo>
                      <a:pt x="30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37"/>
              <p:cNvSpPr/>
              <p:nvPr/>
            </p:nvSpPr>
            <p:spPr bwMode="auto">
              <a:xfrm>
                <a:off x="4452938" y="909638"/>
                <a:ext cx="698500" cy="831850"/>
              </a:xfrm>
              <a:custGeom>
                <a:avLst/>
                <a:gdLst>
                  <a:gd name="T0" fmla="*/ 257 w 440"/>
                  <a:gd name="T1" fmla="*/ 0 h 524"/>
                  <a:gd name="T2" fmla="*/ 172 w 440"/>
                  <a:gd name="T3" fmla="*/ 153 h 524"/>
                  <a:gd name="T4" fmla="*/ 240 w 440"/>
                  <a:gd name="T5" fmla="*/ 248 h 524"/>
                  <a:gd name="T6" fmla="*/ 100 w 440"/>
                  <a:gd name="T7" fmla="*/ 289 h 524"/>
                  <a:gd name="T8" fmla="*/ 0 w 440"/>
                  <a:gd name="T9" fmla="*/ 466 h 524"/>
                  <a:gd name="T10" fmla="*/ 194 w 440"/>
                  <a:gd name="T11" fmla="*/ 397 h 524"/>
                  <a:gd name="T12" fmla="*/ 283 w 440"/>
                  <a:gd name="T13" fmla="*/ 524 h 524"/>
                  <a:gd name="T14" fmla="*/ 268 w 440"/>
                  <a:gd name="T15" fmla="*/ 373 h 524"/>
                  <a:gd name="T16" fmla="*/ 440 w 440"/>
                  <a:gd name="T17" fmla="*/ 314 h 524"/>
                  <a:gd name="T18" fmla="*/ 257 w 440"/>
                  <a:gd name="T19" fmla="*/ 0 h 524"/>
                  <a:gd name="T20" fmla="*/ 257 w 440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524">
                    <a:moveTo>
                      <a:pt x="257" y="0"/>
                    </a:moveTo>
                    <a:lnTo>
                      <a:pt x="172" y="153"/>
                    </a:lnTo>
                    <a:lnTo>
                      <a:pt x="240" y="248"/>
                    </a:lnTo>
                    <a:lnTo>
                      <a:pt x="100" y="289"/>
                    </a:lnTo>
                    <a:lnTo>
                      <a:pt x="0" y="466"/>
                    </a:lnTo>
                    <a:lnTo>
                      <a:pt x="194" y="397"/>
                    </a:lnTo>
                    <a:lnTo>
                      <a:pt x="283" y="524"/>
                    </a:lnTo>
                    <a:lnTo>
                      <a:pt x="268" y="373"/>
                    </a:lnTo>
                    <a:lnTo>
                      <a:pt x="440" y="314"/>
                    </a:lnTo>
                    <a:lnTo>
                      <a:pt x="257" y="0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38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39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40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41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42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43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44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45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46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47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48"/>
              <p:cNvSpPr>
                <a:spLocks noEditPoints="1"/>
              </p:cNvSpPr>
              <p:nvPr/>
            </p:nvSpPr>
            <p:spPr bwMode="auto">
              <a:xfrm>
                <a:off x="3944938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49"/>
              <p:cNvSpPr>
                <a:spLocks noEditPoints="1"/>
              </p:cNvSpPr>
              <p:nvPr/>
            </p:nvSpPr>
            <p:spPr bwMode="auto">
              <a:xfrm>
                <a:off x="4097338" y="2255838"/>
                <a:ext cx="144463" cy="144462"/>
              </a:xfrm>
              <a:custGeom>
                <a:avLst/>
                <a:gdLst>
                  <a:gd name="T0" fmla="*/ 91 w 91"/>
                  <a:gd name="T1" fmla="*/ 91 h 91"/>
                  <a:gd name="T2" fmla="*/ 87 w 91"/>
                  <a:gd name="T3" fmla="*/ 91 h 91"/>
                  <a:gd name="T4" fmla="*/ 84 w 91"/>
                  <a:gd name="T5" fmla="*/ 84 h 91"/>
                  <a:gd name="T6" fmla="*/ 8 w 91"/>
                  <a:gd name="T7" fmla="*/ 84 h 91"/>
                  <a:gd name="T8" fmla="*/ 4 w 91"/>
                  <a:gd name="T9" fmla="*/ 91 h 91"/>
                  <a:gd name="T10" fmla="*/ 0 w 91"/>
                  <a:gd name="T11" fmla="*/ 91 h 91"/>
                  <a:gd name="T12" fmla="*/ 42 w 91"/>
                  <a:gd name="T13" fmla="*/ 0 h 91"/>
                  <a:gd name="T14" fmla="*/ 46 w 91"/>
                  <a:gd name="T15" fmla="*/ 0 h 91"/>
                  <a:gd name="T16" fmla="*/ 91 w 91"/>
                  <a:gd name="T17" fmla="*/ 91 h 91"/>
                  <a:gd name="T18" fmla="*/ 91 w 91"/>
                  <a:gd name="T19" fmla="*/ 91 h 91"/>
                  <a:gd name="T20" fmla="*/ 10 w 91"/>
                  <a:gd name="T21" fmla="*/ 80 h 91"/>
                  <a:gd name="T22" fmla="*/ 82 w 91"/>
                  <a:gd name="T23" fmla="*/ 80 h 91"/>
                  <a:gd name="T24" fmla="*/ 44 w 91"/>
                  <a:gd name="T25" fmla="*/ 6 h 91"/>
                  <a:gd name="T26" fmla="*/ 10 w 91"/>
                  <a:gd name="T27" fmla="*/ 80 h 91"/>
                  <a:gd name="T28" fmla="*/ 10 w 91"/>
                  <a:gd name="T29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91" y="91"/>
                    </a:moveTo>
                    <a:lnTo>
                      <a:pt x="87" y="91"/>
                    </a:lnTo>
                    <a:lnTo>
                      <a:pt x="84" y="84"/>
                    </a:lnTo>
                    <a:lnTo>
                      <a:pt x="8" y="84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91" y="91"/>
                    </a:lnTo>
                    <a:lnTo>
                      <a:pt x="91" y="91"/>
                    </a:lnTo>
                    <a:close/>
                    <a:moveTo>
                      <a:pt x="10" y="80"/>
                    </a:moveTo>
                    <a:lnTo>
                      <a:pt x="82" y="80"/>
                    </a:lnTo>
                    <a:lnTo>
                      <a:pt x="44" y="6"/>
                    </a:lnTo>
                    <a:lnTo>
                      <a:pt x="10" y="80"/>
                    </a:lnTo>
                    <a:lnTo>
                      <a:pt x="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50"/>
              <p:cNvSpPr>
                <a:spLocks noEditPoints="1"/>
              </p:cNvSpPr>
              <p:nvPr/>
            </p:nvSpPr>
            <p:spPr bwMode="auto">
              <a:xfrm>
                <a:off x="4248151" y="2255838"/>
                <a:ext cx="144463" cy="144462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51"/>
              <p:cNvSpPr/>
              <p:nvPr/>
            </p:nvSpPr>
            <p:spPr bwMode="auto">
              <a:xfrm>
                <a:off x="4397376" y="2255838"/>
                <a:ext cx="6350" cy="144462"/>
              </a:xfrm>
              <a:custGeom>
                <a:avLst/>
                <a:gdLst>
                  <a:gd name="T0" fmla="*/ 0 w 4"/>
                  <a:gd name="T1" fmla="*/ 0 h 91"/>
                  <a:gd name="T2" fmla="*/ 0 w 4"/>
                  <a:gd name="T3" fmla="*/ 91 h 91"/>
                  <a:gd name="T4" fmla="*/ 4 w 4"/>
                  <a:gd name="T5" fmla="*/ 91 h 91"/>
                  <a:gd name="T6" fmla="*/ 4 w 4"/>
                  <a:gd name="T7" fmla="*/ 0 h 91"/>
                  <a:gd name="T8" fmla="*/ 0 w 4"/>
                  <a:gd name="T9" fmla="*/ 0 h 91"/>
                  <a:gd name="T10" fmla="*/ 0 w 4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1">
                    <a:moveTo>
                      <a:pt x="0" y="0"/>
                    </a:moveTo>
                    <a:lnTo>
                      <a:pt x="0" y="91"/>
                    </a:lnTo>
                    <a:lnTo>
                      <a:pt x="4" y="9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52"/>
              <p:cNvSpPr>
                <a:spLocks noEditPoints="1"/>
              </p:cNvSpPr>
              <p:nvPr/>
            </p:nvSpPr>
            <p:spPr bwMode="auto">
              <a:xfrm>
                <a:off x="4416426" y="2255838"/>
                <a:ext cx="147638" cy="144462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53"/>
              <p:cNvSpPr/>
              <p:nvPr/>
            </p:nvSpPr>
            <p:spPr bwMode="auto">
              <a:xfrm>
                <a:off x="4572001" y="2255838"/>
                <a:ext cx="144463" cy="144462"/>
              </a:xfrm>
              <a:custGeom>
                <a:avLst/>
                <a:gdLst>
                  <a:gd name="T0" fmla="*/ 0 w 91"/>
                  <a:gd name="T1" fmla="*/ 0 h 91"/>
                  <a:gd name="T2" fmla="*/ 91 w 91"/>
                  <a:gd name="T3" fmla="*/ 0 h 91"/>
                  <a:gd name="T4" fmla="*/ 91 w 91"/>
                  <a:gd name="T5" fmla="*/ 4 h 91"/>
                  <a:gd name="T6" fmla="*/ 2 w 91"/>
                  <a:gd name="T7" fmla="*/ 4 h 91"/>
                  <a:gd name="T8" fmla="*/ 2 w 91"/>
                  <a:gd name="T9" fmla="*/ 44 h 91"/>
                  <a:gd name="T10" fmla="*/ 89 w 91"/>
                  <a:gd name="T11" fmla="*/ 44 h 91"/>
                  <a:gd name="T12" fmla="*/ 89 w 91"/>
                  <a:gd name="T13" fmla="*/ 48 h 91"/>
                  <a:gd name="T14" fmla="*/ 2 w 91"/>
                  <a:gd name="T15" fmla="*/ 48 h 91"/>
                  <a:gd name="T16" fmla="*/ 2 w 91"/>
                  <a:gd name="T17" fmla="*/ 87 h 91"/>
                  <a:gd name="T18" fmla="*/ 91 w 91"/>
                  <a:gd name="T19" fmla="*/ 87 h 91"/>
                  <a:gd name="T20" fmla="*/ 91 w 91"/>
                  <a:gd name="T21" fmla="*/ 91 h 91"/>
                  <a:gd name="T22" fmla="*/ 0 w 91"/>
                  <a:gd name="T23" fmla="*/ 91 h 91"/>
                  <a:gd name="T24" fmla="*/ 0 w 91"/>
                  <a:gd name="T25" fmla="*/ 0 h 91"/>
                  <a:gd name="T26" fmla="*/ 0 w 91"/>
                  <a:gd name="T2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0" y="0"/>
                    </a:moveTo>
                    <a:lnTo>
                      <a:pt x="91" y="0"/>
                    </a:lnTo>
                    <a:lnTo>
                      <a:pt x="91" y="4"/>
                    </a:lnTo>
                    <a:lnTo>
                      <a:pt x="2" y="4"/>
                    </a:lnTo>
                    <a:lnTo>
                      <a:pt x="2" y="44"/>
                    </a:lnTo>
                    <a:lnTo>
                      <a:pt x="89" y="44"/>
                    </a:lnTo>
                    <a:lnTo>
                      <a:pt x="89" y="48"/>
                    </a:lnTo>
                    <a:lnTo>
                      <a:pt x="2" y="48"/>
                    </a:lnTo>
                    <a:lnTo>
                      <a:pt x="2" y="87"/>
                    </a:lnTo>
                    <a:lnTo>
                      <a:pt x="91" y="87"/>
                    </a:lnTo>
                    <a:lnTo>
                      <a:pt x="91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54"/>
              <p:cNvSpPr/>
              <p:nvPr/>
            </p:nvSpPr>
            <p:spPr bwMode="auto">
              <a:xfrm>
                <a:off x="4719638" y="2255838"/>
                <a:ext cx="282575" cy="144462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55"/>
              <p:cNvSpPr/>
              <p:nvPr/>
            </p:nvSpPr>
            <p:spPr bwMode="auto">
              <a:xfrm>
                <a:off x="5010151" y="2255838"/>
                <a:ext cx="9525" cy="144462"/>
              </a:xfrm>
              <a:custGeom>
                <a:avLst/>
                <a:gdLst>
                  <a:gd name="T0" fmla="*/ 0 w 6"/>
                  <a:gd name="T1" fmla="*/ 0 h 91"/>
                  <a:gd name="T2" fmla="*/ 0 w 6"/>
                  <a:gd name="T3" fmla="*/ 91 h 91"/>
                  <a:gd name="T4" fmla="*/ 6 w 6"/>
                  <a:gd name="T5" fmla="*/ 91 h 91"/>
                  <a:gd name="T6" fmla="*/ 6 w 6"/>
                  <a:gd name="T7" fmla="*/ 0 h 91"/>
                  <a:gd name="T8" fmla="*/ 0 w 6"/>
                  <a:gd name="T9" fmla="*/ 0 h 91"/>
                  <a:gd name="T10" fmla="*/ 0 w 6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1">
                    <a:moveTo>
                      <a:pt x="0" y="0"/>
                    </a:moveTo>
                    <a:lnTo>
                      <a:pt x="0" y="91"/>
                    </a:lnTo>
                    <a:lnTo>
                      <a:pt x="6" y="91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56"/>
              <p:cNvSpPr/>
              <p:nvPr/>
            </p:nvSpPr>
            <p:spPr bwMode="auto">
              <a:xfrm>
                <a:off x="5029201" y="2255838"/>
                <a:ext cx="146050" cy="144462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57"/>
              <p:cNvSpPr/>
              <p:nvPr/>
            </p:nvSpPr>
            <p:spPr bwMode="auto">
              <a:xfrm>
                <a:off x="5181601" y="2255838"/>
                <a:ext cx="144463" cy="144462"/>
              </a:xfrm>
              <a:custGeom>
                <a:avLst/>
                <a:gdLst>
                  <a:gd name="T0" fmla="*/ 87 w 91"/>
                  <a:gd name="T1" fmla="*/ 0 h 91"/>
                  <a:gd name="T2" fmla="*/ 91 w 91"/>
                  <a:gd name="T3" fmla="*/ 0 h 91"/>
                  <a:gd name="T4" fmla="*/ 91 w 91"/>
                  <a:gd name="T5" fmla="*/ 91 h 91"/>
                  <a:gd name="T6" fmla="*/ 87 w 91"/>
                  <a:gd name="T7" fmla="*/ 91 h 91"/>
                  <a:gd name="T8" fmla="*/ 4 w 91"/>
                  <a:gd name="T9" fmla="*/ 6 h 91"/>
                  <a:gd name="T10" fmla="*/ 4 w 91"/>
                  <a:gd name="T11" fmla="*/ 91 h 91"/>
                  <a:gd name="T12" fmla="*/ 0 w 91"/>
                  <a:gd name="T13" fmla="*/ 91 h 91"/>
                  <a:gd name="T14" fmla="*/ 0 w 91"/>
                  <a:gd name="T15" fmla="*/ 0 h 91"/>
                  <a:gd name="T16" fmla="*/ 4 w 91"/>
                  <a:gd name="T17" fmla="*/ 0 h 91"/>
                  <a:gd name="T18" fmla="*/ 87 w 91"/>
                  <a:gd name="T19" fmla="*/ 85 h 91"/>
                  <a:gd name="T20" fmla="*/ 87 w 91"/>
                  <a:gd name="T21" fmla="*/ 0 h 91"/>
                  <a:gd name="T22" fmla="*/ 87 w 91"/>
                  <a:gd name="T2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87" y="0"/>
                    </a:moveTo>
                    <a:lnTo>
                      <a:pt x="91" y="0"/>
                    </a:lnTo>
                    <a:lnTo>
                      <a:pt x="91" y="91"/>
                    </a:lnTo>
                    <a:lnTo>
                      <a:pt x="87" y="91"/>
                    </a:lnTo>
                    <a:lnTo>
                      <a:pt x="4" y="6"/>
                    </a:lnTo>
                    <a:lnTo>
                      <a:pt x="4" y="91"/>
                    </a:lnTo>
                    <a:lnTo>
                      <a:pt x="0" y="91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87" y="85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58"/>
              <p:cNvSpPr>
                <a:spLocks noEditPoints="1"/>
              </p:cNvSpPr>
              <p:nvPr/>
            </p:nvSpPr>
            <p:spPr bwMode="auto">
              <a:xfrm>
                <a:off x="3944938" y="1822450"/>
                <a:ext cx="350838" cy="346075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59"/>
              <p:cNvSpPr>
                <a:spLocks noEditPoints="1"/>
              </p:cNvSpPr>
              <p:nvPr/>
            </p:nvSpPr>
            <p:spPr bwMode="auto">
              <a:xfrm>
                <a:off x="4329113" y="1822450"/>
                <a:ext cx="323850" cy="342900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60"/>
              <p:cNvSpPr>
                <a:spLocks noEditPoints="1"/>
              </p:cNvSpPr>
              <p:nvPr/>
            </p:nvSpPr>
            <p:spPr bwMode="auto">
              <a:xfrm>
                <a:off x="4703763" y="1858963"/>
                <a:ext cx="184150" cy="268287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61"/>
              <p:cNvSpPr>
                <a:spLocks noEditPoints="1"/>
              </p:cNvSpPr>
              <p:nvPr/>
            </p:nvSpPr>
            <p:spPr bwMode="auto">
              <a:xfrm>
                <a:off x="4929188" y="1858963"/>
                <a:ext cx="187325" cy="268287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62"/>
              <p:cNvSpPr/>
              <p:nvPr/>
            </p:nvSpPr>
            <p:spPr bwMode="auto">
              <a:xfrm>
                <a:off x="5133976" y="1858963"/>
                <a:ext cx="192088" cy="268287"/>
              </a:xfrm>
              <a:custGeom>
                <a:avLst/>
                <a:gdLst>
                  <a:gd name="T0" fmla="*/ 0 w 121"/>
                  <a:gd name="T1" fmla="*/ 13 h 169"/>
                  <a:gd name="T2" fmla="*/ 0 w 121"/>
                  <a:gd name="T3" fmla="*/ 0 h 169"/>
                  <a:gd name="T4" fmla="*/ 121 w 121"/>
                  <a:gd name="T5" fmla="*/ 0 h 169"/>
                  <a:gd name="T6" fmla="*/ 121 w 121"/>
                  <a:gd name="T7" fmla="*/ 13 h 169"/>
                  <a:gd name="T8" fmla="*/ 68 w 121"/>
                  <a:gd name="T9" fmla="*/ 13 h 169"/>
                  <a:gd name="T10" fmla="*/ 68 w 121"/>
                  <a:gd name="T11" fmla="*/ 169 h 169"/>
                  <a:gd name="T12" fmla="*/ 53 w 121"/>
                  <a:gd name="T13" fmla="*/ 169 h 169"/>
                  <a:gd name="T14" fmla="*/ 53 w 121"/>
                  <a:gd name="T15" fmla="*/ 13 h 169"/>
                  <a:gd name="T16" fmla="*/ 0 w 121"/>
                  <a:gd name="T17" fmla="*/ 13 h 169"/>
                  <a:gd name="T18" fmla="*/ 0 w 121"/>
                  <a:gd name="T19" fmla="*/ 1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169">
                    <a:moveTo>
                      <a:pt x="0" y="13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13"/>
                    </a:lnTo>
                    <a:lnTo>
                      <a:pt x="68" y="13"/>
                    </a:lnTo>
                    <a:lnTo>
                      <a:pt x="68" y="169"/>
                    </a:lnTo>
                    <a:lnTo>
                      <a:pt x="53" y="169"/>
                    </a:lnTo>
                    <a:lnTo>
                      <a:pt x="53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63"/>
              <p:cNvSpPr/>
              <p:nvPr/>
            </p:nvSpPr>
            <p:spPr bwMode="auto">
              <a:xfrm>
                <a:off x="4232276" y="842963"/>
                <a:ext cx="490538" cy="898525"/>
              </a:xfrm>
              <a:custGeom>
                <a:avLst/>
                <a:gdLst>
                  <a:gd name="T0" fmla="*/ 0 w 309"/>
                  <a:gd name="T1" fmla="*/ 0 h 566"/>
                  <a:gd name="T2" fmla="*/ 0 w 309"/>
                  <a:gd name="T3" fmla="*/ 566 h 566"/>
                  <a:gd name="T4" fmla="*/ 309 w 309"/>
                  <a:gd name="T5" fmla="*/ 0 h 566"/>
                  <a:gd name="T6" fmla="*/ 0 w 309"/>
                  <a:gd name="T7" fmla="*/ 0 h 566"/>
                  <a:gd name="T8" fmla="*/ 0 w 309"/>
                  <a:gd name="T9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566">
                    <a:moveTo>
                      <a:pt x="0" y="0"/>
                    </a:moveTo>
                    <a:lnTo>
                      <a:pt x="0" y="566"/>
                    </a:lnTo>
                    <a:lnTo>
                      <a:pt x="30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64"/>
              <p:cNvSpPr/>
              <p:nvPr/>
            </p:nvSpPr>
            <p:spPr bwMode="auto">
              <a:xfrm>
                <a:off x="4452938" y="909638"/>
                <a:ext cx="698500" cy="831850"/>
              </a:xfrm>
              <a:custGeom>
                <a:avLst/>
                <a:gdLst>
                  <a:gd name="T0" fmla="*/ 257 w 440"/>
                  <a:gd name="T1" fmla="*/ 0 h 524"/>
                  <a:gd name="T2" fmla="*/ 172 w 440"/>
                  <a:gd name="T3" fmla="*/ 153 h 524"/>
                  <a:gd name="T4" fmla="*/ 240 w 440"/>
                  <a:gd name="T5" fmla="*/ 248 h 524"/>
                  <a:gd name="T6" fmla="*/ 100 w 440"/>
                  <a:gd name="T7" fmla="*/ 289 h 524"/>
                  <a:gd name="T8" fmla="*/ 0 w 440"/>
                  <a:gd name="T9" fmla="*/ 466 h 524"/>
                  <a:gd name="T10" fmla="*/ 194 w 440"/>
                  <a:gd name="T11" fmla="*/ 397 h 524"/>
                  <a:gd name="T12" fmla="*/ 283 w 440"/>
                  <a:gd name="T13" fmla="*/ 524 h 524"/>
                  <a:gd name="T14" fmla="*/ 268 w 440"/>
                  <a:gd name="T15" fmla="*/ 373 h 524"/>
                  <a:gd name="T16" fmla="*/ 440 w 440"/>
                  <a:gd name="T17" fmla="*/ 314 h 524"/>
                  <a:gd name="T18" fmla="*/ 257 w 440"/>
                  <a:gd name="T19" fmla="*/ 0 h 524"/>
                  <a:gd name="T20" fmla="*/ 257 w 440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524">
                    <a:moveTo>
                      <a:pt x="257" y="0"/>
                    </a:moveTo>
                    <a:lnTo>
                      <a:pt x="172" y="153"/>
                    </a:lnTo>
                    <a:lnTo>
                      <a:pt x="240" y="248"/>
                    </a:lnTo>
                    <a:lnTo>
                      <a:pt x="100" y="289"/>
                    </a:lnTo>
                    <a:lnTo>
                      <a:pt x="0" y="466"/>
                    </a:lnTo>
                    <a:lnTo>
                      <a:pt x="194" y="397"/>
                    </a:lnTo>
                    <a:lnTo>
                      <a:pt x="283" y="524"/>
                    </a:lnTo>
                    <a:lnTo>
                      <a:pt x="268" y="373"/>
                    </a:lnTo>
                    <a:lnTo>
                      <a:pt x="440" y="314"/>
                    </a:lnTo>
                    <a:lnTo>
                      <a:pt x="257" y="0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2595563"/>
            <a:ext cx="1314450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矩形 85"/>
          <p:cNvSpPr>
            <a:spLocks noChangeArrowheads="1"/>
          </p:cNvSpPr>
          <p:nvPr/>
        </p:nvSpPr>
        <p:spPr bwMode="auto">
          <a:xfrm>
            <a:off x="684213" y="2955925"/>
            <a:ext cx="361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1" name="组合 121"/>
          <p:cNvGrpSpPr/>
          <p:nvPr/>
        </p:nvGrpSpPr>
        <p:grpSpPr bwMode="auto">
          <a:xfrm>
            <a:off x="815975" y="2441575"/>
            <a:ext cx="3395663" cy="403225"/>
            <a:chOff x="5547933" y="3363838"/>
            <a:chExt cx="3396361" cy="403211"/>
          </a:xfrm>
        </p:grpSpPr>
        <p:grpSp>
          <p:nvGrpSpPr>
            <p:cNvPr id="34833" name="组合 122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34835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十字箭头 125"/>
              <p:cNvSpPr/>
              <p:nvPr/>
            </p:nvSpPr>
            <p:spPr>
              <a:xfrm>
                <a:off x="-1684629" y="3758232"/>
                <a:ext cx="169897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837" name="矩形 126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-535043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连接符 123"/>
            <p:cNvCxnSpPr/>
            <p:nvPr/>
          </p:nvCxnSpPr>
          <p:spPr>
            <a:xfrm>
              <a:off x="5547933" y="3767049"/>
              <a:ext cx="33963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2" name="组合 128"/>
          <p:cNvGrpSpPr/>
          <p:nvPr/>
        </p:nvGrpSpPr>
        <p:grpSpPr bwMode="auto">
          <a:xfrm>
            <a:off x="314325" y="293688"/>
            <a:ext cx="1954213" cy="1630362"/>
            <a:chOff x="238870" y="181070"/>
            <a:chExt cx="1953666" cy="1630280"/>
          </a:xfrm>
        </p:grpSpPr>
        <p:sp>
          <p:nvSpPr>
            <p:cNvPr id="130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24" name="TextBox 130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25" name="组合 131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826" name="矩形 132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27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 flipV="1">
            <a:off x="228600" y="1851025"/>
            <a:ext cx="7054850" cy="1657350"/>
          </a:xfrm>
          <a:custGeom>
            <a:avLst/>
            <a:gdLst>
              <a:gd name="T0" fmla="*/ 3371 w 3811"/>
              <a:gd name="T1" fmla="*/ 482 h 974"/>
              <a:gd name="T2" fmla="*/ 2264 w 3811"/>
              <a:gd name="T3" fmla="*/ 0 h 974"/>
              <a:gd name="T4" fmla="*/ 861 w 3811"/>
              <a:gd name="T5" fmla="*/ 666 h 974"/>
              <a:gd name="T6" fmla="*/ 0 w 3811"/>
              <a:gd name="T7" fmla="*/ 338 h 974"/>
              <a:gd name="T8" fmla="*/ 0 w 3811"/>
              <a:gd name="T9" fmla="*/ 656 h 974"/>
              <a:gd name="T10" fmla="*/ 881 w 3811"/>
              <a:gd name="T11" fmla="*/ 974 h 974"/>
              <a:gd name="T12" fmla="*/ 2264 w 3811"/>
              <a:gd name="T13" fmla="*/ 318 h 974"/>
              <a:gd name="T14" fmla="*/ 3227 w 3811"/>
              <a:gd name="T15" fmla="*/ 738 h 974"/>
              <a:gd name="T16" fmla="*/ 3084 w 3811"/>
              <a:gd name="T17" fmla="*/ 974 h 974"/>
              <a:gd name="T18" fmla="*/ 3811 w 3811"/>
              <a:gd name="T19" fmla="*/ 851 h 974"/>
              <a:gd name="T20" fmla="*/ 3524 w 3811"/>
              <a:gd name="T21" fmla="*/ 236 h 974"/>
              <a:gd name="T22" fmla="*/ 3371 w 3811"/>
              <a:gd name="T23" fmla="*/ 482 h 974"/>
              <a:gd name="connsiteX0" fmla="*/ 12954 w 14109"/>
              <a:gd name="connsiteY0" fmla="*/ 4949 h 10000"/>
              <a:gd name="connsiteX1" fmla="*/ 10050 w 14109"/>
              <a:gd name="connsiteY1" fmla="*/ 0 h 10000"/>
              <a:gd name="connsiteX2" fmla="*/ 6368 w 14109"/>
              <a:gd name="connsiteY2" fmla="*/ 6838 h 10000"/>
              <a:gd name="connsiteX3" fmla="*/ 4109 w 14109"/>
              <a:gd name="connsiteY3" fmla="*/ 3470 h 10000"/>
              <a:gd name="connsiteX4" fmla="*/ 0 w 14109"/>
              <a:gd name="connsiteY4" fmla="*/ 2854 h 10000"/>
              <a:gd name="connsiteX5" fmla="*/ 6421 w 14109"/>
              <a:gd name="connsiteY5" fmla="*/ 10000 h 10000"/>
              <a:gd name="connsiteX6" fmla="*/ 10050 w 14109"/>
              <a:gd name="connsiteY6" fmla="*/ 3265 h 10000"/>
              <a:gd name="connsiteX7" fmla="*/ 12577 w 14109"/>
              <a:gd name="connsiteY7" fmla="*/ 7577 h 10000"/>
              <a:gd name="connsiteX8" fmla="*/ 12201 w 14109"/>
              <a:gd name="connsiteY8" fmla="*/ 10000 h 10000"/>
              <a:gd name="connsiteX9" fmla="*/ 14109 w 14109"/>
              <a:gd name="connsiteY9" fmla="*/ 8737 h 10000"/>
              <a:gd name="connsiteX10" fmla="*/ 13356 w 14109"/>
              <a:gd name="connsiteY10" fmla="*/ 2423 h 10000"/>
              <a:gd name="connsiteX11" fmla="*/ 12954 w 14109"/>
              <a:gd name="connsiteY11" fmla="*/ 4949 h 10000"/>
              <a:gd name="connsiteX0-1" fmla="*/ 12954 w 14109"/>
              <a:gd name="connsiteY0-2" fmla="*/ 5976 h 11027"/>
              <a:gd name="connsiteX1-3" fmla="*/ 10050 w 14109"/>
              <a:gd name="connsiteY1-4" fmla="*/ 1027 h 11027"/>
              <a:gd name="connsiteX2-5" fmla="*/ 6368 w 14109"/>
              <a:gd name="connsiteY2-6" fmla="*/ 7865 h 11027"/>
              <a:gd name="connsiteX3-7" fmla="*/ 0 w 14109"/>
              <a:gd name="connsiteY3-8" fmla="*/ 0 h 11027"/>
              <a:gd name="connsiteX4-9" fmla="*/ 0 w 14109"/>
              <a:gd name="connsiteY4-10" fmla="*/ 3881 h 11027"/>
              <a:gd name="connsiteX5-11" fmla="*/ 6421 w 14109"/>
              <a:gd name="connsiteY5-12" fmla="*/ 11027 h 11027"/>
              <a:gd name="connsiteX6-13" fmla="*/ 10050 w 14109"/>
              <a:gd name="connsiteY6-14" fmla="*/ 4292 h 11027"/>
              <a:gd name="connsiteX7-15" fmla="*/ 12577 w 14109"/>
              <a:gd name="connsiteY7-16" fmla="*/ 8604 h 11027"/>
              <a:gd name="connsiteX8-17" fmla="*/ 12201 w 14109"/>
              <a:gd name="connsiteY8-18" fmla="*/ 11027 h 11027"/>
              <a:gd name="connsiteX9-19" fmla="*/ 14109 w 14109"/>
              <a:gd name="connsiteY9-20" fmla="*/ 9764 h 11027"/>
              <a:gd name="connsiteX10-21" fmla="*/ 13356 w 14109"/>
              <a:gd name="connsiteY10-22" fmla="*/ 3450 h 11027"/>
              <a:gd name="connsiteX11-23" fmla="*/ 12954 w 14109"/>
              <a:gd name="connsiteY11-24" fmla="*/ 5976 h 11027"/>
              <a:gd name="connsiteX0-25" fmla="*/ 12954 w 14109"/>
              <a:gd name="connsiteY0-26" fmla="*/ 5976 h 11027"/>
              <a:gd name="connsiteX1-27" fmla="*/ 10050 w 14109"/>
              <a:gd name="connsiteY1-28" fmla="*/ 1027 h 11027"/>
              <a:gd name="connsiteX2-29" fmla="*/ 6368 w 14109"/>
              <a:gd name="connsiteY2-30" fmla="*/ 7865 h 11027"/>
              <a:gd name="connsiteX3-31" fmla="*/ 0 w 14109"/>
              <a:gd name="connsiteY3-32" fmla="*/ 0 h 11027"/>
              <a:gd name="connsiteX4-33" fmla="*/ 0 w 14109"/>
              <a:gd name="connsiteY4-34" fmla="*/ 3635 h 11027"/>
              <a:gd name="connsiteX5-35" fmla="*/ 6421 w 14109"/>
              <a:gd name="connsiteY5-36" fmla="*/ 11027 h 11027"/>
              <a:gd name="connsiteX6-37" fmla="*/ 10050 w 14109"/>
              <a:gd name="connsiteY6-38" fmla="*/ 4292 h 11027"/>
              <a:gd name="connsiteX7-39" fmla="*/ 12577 w 14109"/>
              <a:gd name="connsiteY7-40" fmla="*/ 8604 h 11027"/>
              <a:gd name="connsiteX8-41" fmla="*/ 12201 w 14109"/>
              <a:gd name="connsiteY8-42" fmla="*/ 11027 h 11027"/>
              <a:gd name="connsiteX9-43" fmla="*/ 14109 w 14109"/>
              <a:gd name="connsiteY9-44" fmla="*/ 9764 h 11027"/>
              <a:gd name="connsiteX10-45" fmla="*/ 13356 w 14109"/>
              <a:gd name="connsiteY10-46" fmla="*/ 3450 h 11027"/>
              <a:gd name="connsiteX11-47" fmla="*/ 12954 w 14109"/>
              <a:gd name="connsiteY11-48" fmla="*/ 5976 h 11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4109" h="11027">
                <a:moveTo>
                  <a:pt x="12954" y="5976"/>
                </a:moveTo>
                <a:lnTo>
                  <a:pt x="10050" y="1027"/>
                </a:lnTo>
                <a:lnTo>
                  <a:pt x="6368" y="7865"/>
                </a:lnTo>
                <a:lnTo>
                  <a:pt x="0" y="0"/>
                </a:lnTo>
                <a:lnTo>
                  <a:pt x="0" y="3635"/>
                </a:lnTo>
                <a:lnTo>
                  <a:pt x="6421" y="11027"/>
                </a:lnTo>
                <a:lnTo>
                  <a:pt x="10050" y="4292"/>
                </a:lnTo>
                <a:lnTo>
                  <a:pt x="12577" y="8604"/>
                </a:lnTo>
                <a:cubicBezTo>
                  <a:pt x="12452" y="9412"/>
                  <a:pt x="12326" y="10219"/>
                  <a:pt x="12201" y="11027"/>
                </a:cubicBezTo>
                <a:lnTo>
                  <a:pt x="14109" y="9764"/>
                </a:lnTo>
                <a:lnTo>
                  <a:pt x="13356" y="3450"/>
                </a:lnTo>
                <a:lnTo>
                  <a:pt x="12954" y="5976"/>
                </a:lnTo>
                <a:close/>
              </a:path>
            </a:pathLst>
          </a:custGeom>
          <a:solidFill>
            <a:srgbClr val="988D56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Freeform 8"/>
          <p:cNvSpPr/>
          <p:nvPr/>
        </p:nvSpPr>
        <p:spPr bwMode="auto">
          <a:xfrm flipV="1">
            <a:off x="244475" y="920750"/>
            <a:ext cx="2527300" cy="3522663"/>
          </a:xfrm>
          <a:custGeom>
            <a:avLst/>
            <a:gdLst>
              <a:gd name="T0" fmla="*/ 0 w 1926"/>
              <a:gd name="T1" fmla="*/ 420 h 2685"/>
              <a:gd name="T2" fmla="*/ 297 w 1926"/>
              <a:gd name="T3" fmla="*/ 399 h 2685"/>
              <a:gd name="T4" fmla="*/ 400 w 1926"/>
              <a:gd name="T5" fmla="*/ 840 h 2685"/>
              <a:gd name="T6" fmla="*/ 881 w 1926"/>
              <a:gd name="T7" fmla="*/ 779 h 2685"/>
              <a:gd name="T8" fmla="*/ 1240 w 1926"/>
              <a:gd name="T9" fmla="*/ 2285 h 2685"/>
              <a:gd name="T10" fmla="*/ 871 w 1926"/>
              <a:gd name="T11" fmla="*/ 2388 h 2685"/>
              <a:gd name="T12" fmla="*/ 1527 w 1926"/>
              <a:gd name="T13" fmla="*/ 2685 h 2685"/>
              <a:gd name="T14" fmla="*/ 1926 w 1926"/>
              <a:gd name="T15" fmla="*/ 2091 h 2685"/>
              <a:gd name="T16" fmla="*/ 1547 w 1926"/>
              <a:gd name="T17" fmla="*/ 2193 h 2685"/>
              <a:gd name="T18" fmla="*/ 1127 w 1926"/>
              <a:gd name="T19" fmla="*/ 389 h 2685"/>
              <a:gd name="T20" fmla="*/ 697 w 1926"/>
              <a:gd name="T21" fmla="*/ 430 h 2685"/>
              <a:gd name="T22" fmla="*/ 574 w 1926"/>
              <a:gd name="T23" fmla="*/ 0 h 2685"/>
              <a:gd name="T24" fmla="*/ 0 w 1926"/>
              <a:gd name="T25" fmla="*/ 71 h 2685"/>
              <a:gd name="T26" fmla="*/ 0 w 1926"/>
              <a:gd name="T27" fmla="*/ 42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6" h="2685">
                <a:moveTo>
                  <a:pt x="0" y="420"/>
                </a:moveTo>
                <a:lnTo>
                  <a:pt x="297" y="399"/>
                </a:lnTo>
                <a:lnTo>
                  <a:pt x="400" y="840"/>
                </a:lnTo>
                <a:lnTo>
                  <a:pt x="881" y="779"/>
                </a:lnTo>
                <a:lnTo>
                  <a:pt x="1240" y="2285"/>
                </a:lnTo>
                <a:lnTo>
                  <a:pt x="871" y="2388"/>
                </a:lnTo>
                <a:lnTo>
                  <a:pt x="1527" y="2685"/>
                </a:lnTo>
                <a:lnTo>
                  <a:pt x="1926" y="2091"/>
                </a:lnTo>
                <a:lnTo>
                  <a:pt x="1547" y="2193"/>
                </a:lnTo>
                <a:lnTo>
                  <a:pt x="1127" y="389"/>
                </a:lnTo>
                <a:lnTo>
                  <a:pt x="697" y="430"/>
                </a:lnTo>
                <a:lnTo>
                  <a:pt x="574" y="0"/>
                </a:lnTo>
                <a:lnTo>
                  <a:pt x="0" y="71"/>
                </a:lnTo>
                <a:lnTo>
                  <a:pt x="0" y="420"/>
                </a:lnTo>
                <a:close/>
              </a:path>
            </a:pathLst>
          </a:custGeom>
          <a:solidFill>
            <a:srgbClr val="C1B99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8" name="Freeform 9"/>
          <p:cNvSpPr/>
          <p:nvPr/>
        </p:nvSpPr>
        <p:spPr bwMode="auto">
          <a:xfrm flipV="1">
            <a:off x="217488" y="1593850"/>
            <a:ext cx="4675187" cy="2354263"/>
          </a:xfrm>
          <a:custGeom>
            <a:avLst/>
            <a:gdLst>
              <a:gd name="T0" fmla="*/ 1363 w 2684"/>
              <a:gd name="T1" fmla="*/ 236 h 1609"/>
              <a:gd name="T2" fmla="*/ 810 w 2684"/>
              <a:gd name="T3" fmla="*/ 400 h 1609"/>
              <a:gd name="T4" fmla="*/ 431 w 2684"/>
              <a:gd name="T5" fmla="*/ 0 h 1609"/>
              <a:gd name="T6" fmla="*/ 0 w 2684"/>
              <a:gd name="T7" fmla="*/ 133 h 1609"/>
              <a:gd name="T8" fmla="*/ 0 w 2684"/>
              <a:gd name="T9" fmla="*/ 492 h 1609"/>
              <a:gd name="T10" fmla="*/ 400 w 2684"/>
              <a:gd name="T11" fmla="*/ 348 h 1609"/>
              <a:gd name="T12" fmla="*/ 738 w 2684"/>
              <a:gd name="T13" fmla="*/ 697 h 1609"/>
              <a:gd name="T14" fmla="*/ 1250 w 2684"/>
              <a:gd name="T15" fmla="*/ 533 h 1609"/>
              <a:gd name="T16" fmla="*/ 2162 w 2684"/>
              <a:gd name="T17" fmla="*/ 1343 h 1609"/>
              <a:gd name="T18" fmla="*/ 1844 w 2684"/>
              <a:gd name="T19" fmla="*/ 1589 h 1609"/>
              <a:gd name="T20" fmla="*/ 2643 w 2684"/>
              <a:gd name="T21" fmla="*/ 1609 h 1609"/>
              <a:gd name="T22" fmla="*/ 2684 w 2684"/>
              <a:gd name="T23" fmla="*/ 953 h 1609"/>
              <a:gd name="T24" fmla="*/ 2346 w 2684"/>
              <a:gd name="T25" fmla="*/ 1189 h 1609"/>
              <a:gd name="T26" fmla="*/ 1363 w 2684"/>
              <a:gd name="T27" fmla="*/ 236 h 1609"/>
              <a:gd name="connsiteX0" fmla="*/ 7001 w 11923"/>
              <a:gd name="connsiteY0" fmla="*/ 1467 h 10000"/>
              <a:gd name="connsiteX1" fmla="*/ 4941 w 11923"/>
              <a:gd name="connsiteY1" fmla="*/ 2486 h 10000"/>
              <a:gd name="connsiteX2" fmla="*/ 3529 w 11923"/>
              <a:gd name="connsiteY2" fmla="*/ 0 h 10000"/>
              <a:gd name="connsiteX3" fmla="*/ 1923 w 11923"/>
              <a:gd name="connsiteY3" fmla="*/ 827 h 10000"/>
              <a:gd name="connsiteX4" fmla="*/ 0 w 11923"/>
              <a:gd name="connsiteY4" fmla="*/ 3916 h 10000"/>
              <a:gd name="connsiteX5" fmla="*/ 3413 w 11923"/>
              <a:gd name="connsiteY5" fmla="*/ 2163 h 10000"/>
              <a:gd name="connsiteX6" fmla="*/ 4673 w 11923"/>
              <a:gd name="connsiteY6" fmla="*/ 4332 h 10000"/>
              <a:gd name="connsiteX7" fmla="*/ 6580 w 11923"/>
              <a:gd name="connsiteY7" fmla="*/ 3313 h 10000"/>
              <a:gd name="connsiteX8" fmla="*/ 9978 w 11923"/>
              <a:gd name="connsiteY8" fmla="*/ 8347 h 10000"/>
              <a:gd name="connsiteX9" fmla="*/ 8793 w 11923"/>
              <a:gd name="connsiteY9" fmla="*/ 9876 h 10000"/>
              <a:gd name="connsiteX10" fmla="*/ 11770 w 11923"/>
              <a:gd name="connsiteY10" fmla="*/ 10000 h 10000"/>
              <a:gd name="connsiteX11" fmla="*/ 11923 w 11923"/>
              <a:gd name="connsiteY11" fmla="*/ 5923 h 10000"/>
              <a:gd name="connsiteX12" fmla="*/ 10664 w 11923"/>
              <a:gd name="connsiteY12" fmla="*/ 7390 h 10000"/>
              <a:gd name="connsiteX13" fmla="*/ 7001 w 11923"/>
              <a:gd name="connsiteY13" fmla="*/ 1467 h 10000"/>
              <a:gd name="connsiteX0-1" fmla="*/ 7001 w 11923"/>
              <a:gd name="connsiteY0-2" fmla="*/ 1467 h 10000"/>
              <a:gd name="connsiteX1-3" fmla="*/ 4941 w 11923"/>
              <a:gd name="connsiteY1-4" fmla="*/ 2486 h 10000"/>
              <a:gd name="connsiteX2-5" fmla="*/ 3529 w 11923"/>
              <a:gd name="connsiteY2-6" fmla="*/ 0 h 10000"/>
              <a:gd name="connsiteX3-7" fmla="*/ 23 w 11923"/>
              <a:gd name="connsiteY3-8" fmla="*/ 1051 h 10000"/>
              <a:gd name="connsiteX4-9" fmla="*/ 0 w 11923"/>
              <a:gd name="connsiteY4-10" fmla="*/ 3916 h 10000"/>
              <a:gd name="connsiteX5-11" fmla="*/ 3413 w 11923"/>
              <a:gd name="connsiteY5-12" fmla="*/ 2163 h 10000"/>
              <a:gd name="connsiteX6-13" fmla="*/ 4673 w 11923"/>
              <a:gd name="connsiteY6-14" fmla="*/ 4332 h 10000"/>
              <a:gd name="connsiteX7-15" fmla="*/ 6580 w 11923"/>
              <a:gd name="connsiteY7-16" fmla="*/ 3313 h 10000"/>
              <a:gd name="connsiteX8-17" fmla="*/ 9978 w 11923"/>
              <a:gd name="connsiteY8-18" fmla="*/ 8347 h 10000"/>
              <a:gd name="connsiteX9-19" fmla="*/ 8793 w 11923"/>
              <a:gd name="connsiteY9-20" fmla="*/ 9876 h 10000"/>
              <a:gd name="connsiteX10-21" fmla="*/ 11770 w 11923"/>
              <a:gd name="connsiteY10-22" fmla="*/ 10000 h 10000"/>
              <a:gd name="connsiteX11-23" fmla="*/ 11923 w 11923"/>
              <a:gd name="connsiteY11-24" fmla="*/ 5923 h 10000"/>
              <a:gd name="connsiteX12-25" fmla="*/ 10664 w 11923"/>
              <a:gd name="connsiteY12-26" fmla="*/ 7390 h 10000"/>
              <a:gd name="connsiteX13-27" fmla="*/ 7001 w 11923"/>
              <a:gd name="connsiteY13-28" fmla="*/ 1467 h 10000"/>
              <a:gd name="connsiteX0-29" fmla="*/ 6981 w 11903"/>
              <a:gd name="connsiteY0-30" fmla="*/ 1467 h 10000"/>
              <a:gd name="connsiteX1-31" fmla="*/ 4921 w 11903"/>
              <a:gd name="connsiteY1-32" fmla="*/ 2486 h 10000"/>
              <a:gd name="connsiteX2-33" fmla="*/ 3509 w 11903"/>
              <a:gd name="connsiteY2-34" fmla="*/ 0 h 10000"/>
              <a:gd name="connsiteX3-35" fmla="*/ 3 w 11903"/>
              <a:gd name="connsiteY3-36" fmla="*/ 1051 h 10000"/>
              <a:gd name="connsiteX4-37" fmla="*/ 2 w 11903"/>
              <a:gd name="connsiteY4-38" fmla="*/ 3730 h 10000"/>
              <a:gd name="connsiteX5-39" fmla="*/ 3393 w 11903"/>
              <a:gd name="connsiteY5-40" fmla="*/ 2163 h 10000"/>
              <a:gd name="connsiteX6-41" fmla="*/ 4653 w 11903"/>
              <a:gd name="connsiteY6-42" fmla="*/ 4332 h 10000"/>
              <a:gd name="connsiteX7-43" fmla="*/ 6560 w 11903"/>
              <a:gd name="connsiteY7-44" fmla="*/ 3313 h 10000"/>
              <a:gd name="connsiteX8-45" fmla="*/ 9958 w 11903"/>
              <a:gd name="connsiteY8-46" fmla="*/ 8347 h 10000"/>
              <a:gd name="connsiteX9-47" fmla="*/ 8773 w 11903"/>
              <a:gd name="connsiteY9-48" fmla="*/ 9876 h 10000"/>
              <a:gd name="connsiteX10-49" fmla="*/ 11750 w 11903"/>
              <a:gd name="connsiteY10-50" fmla="*/ 10000 h 10000"/>
              <a:gd name="connsiteX11-51" fmla="*/ 11903 w 11903"/>
              <a:gd name="connsiteY11-52" fmla="*/ 5923 h 10000"/>
              <a:gd name="connsiteX12-53" fmla="*/ 10644 w 11903"/>
              <a:gd name="connsiteY12-54" fmla="*/ 7390 h 10000"/>
              <a:gd name="connsiteX13-55" fmla="*/ 6981 w 11903"/>
              <a:gd name="connsiteY13-56" fmla="*/ 1467 h 10000"/>
              <a:gd name="connsiteX0-57" fmla="*/ 6980 w 11902"/>
              <a:gd name="connsiteY0-58" fmla="*/ 1467 h 10000"/>
              <a:gd name="connsiteX1-59" fmla="*/ 4920 w 11902"/>
              <a:gd name="connsiteY1-60" fmla="*/ 2486 h 10000"/>
              <a:gd name="connsiteX2-61" fmla="*/ 3508 w 11902"/>
              <a:gd name="connsiteY2-62" fmla="*/ 0 h 10000"/>
              <a:gd name="connsiteX3-63" fmla="*/ 2 w 11902"/>
              <a:gd name="connsiteY3-64" fmla="*/ 1051 h 10000"/>
              <a:gd name="connsiteX4-65" fmla="*/ 23 w 11902"/>
              <a:gd name="connsiteY4-66" fmla="*/ 3432 h 10000"/>
              <a:gd name="connsiteX5-67" fmla="*/ 3392 w 11902"/>
              <a:gd name="connsiteY5-68" fmla="*/ 2163 h 10000"/>
              <a:gd name="connsiteX6-69" fmla="*/ 4652 w 11902"/>
              <a:gd name="connsiteY6-70" fmla="*/ 4332 h 10000"/>
              <a:gd name="connsiteX7-71" fmla="*/ 6559 w 11902"/>
              <a:gd name="connsiteY7-72" fmla="*/ 3313 h 10000"/>
              <a:gd name="connsiteX8-73" fmla="*/ 9957 w 11902"/>
              <a:gd name="connsiteY8-74" fmla="*/ 8347 h 10000"/>
              <a:gd name="connsiteX9-75" fmla="*/ 8772 w 11902"/>
              <a:gd name="connsiteY9-76" fmla="*/ 9876 h 10000"/>
              <a:gd name="connsiteX10-77" fmla="*/ 11749 w 11902"/>
              <a:gd name="connsiteY10-78" fmla="*/ 10000 h 10000"/>
              <a:gd name="connsiteX11-79" fmla="*/ 11902 w 11902"/>
              <a:gd name="connsiteY11-80" fmla="*/ 5923 h 10000"/>
              <a:gd name="connsiteX12-81" fmla="*/ 10643 w 11902"/>
              <a:gd name="connsiteY12-82" fmla="*/ 7390 h 10000"/>
              <a:gd name="connsiteX13-83" fmla="*/ 6980 w 11902"/>
              <a:gd name="connsiteY13-84" fmla="*/ 1467 h 10000"/>
              <a:gd name="connsiteX0-85" fmla="*/ 6980 w 11902"/>
              <a:gd name="connsiteY0-86" fmla="*/ 1467 h 10000"/>
              <a:gd name="connsiteX1-87" fmla="*/ 4920 w 11902"/>
              <a:gd name="connsiteY1-88" fmla="*/ 2486 h 10000"/>
              <a:gd name="connsiteX2-89" fmla="*/ 3508 w 11902"/>
              <a:gd name="connsiteY2-90" fmla="*/ 0 h 10000"/>
              <a:gd name="connsiteX3-91" fmla="*/ 2 w 11902"/>
              <a:gd name="connsiteY3-92" fmla="*/ 1051 h 10000"/>
              <a:gd name="connsiteX4-93" fmla="*/ 1 w 11902"/>
              <a:gd name="connsiteY4-94" fmla="*/ 3544 h 10000"/>
              <a:gd name="connsiteX5-95" fmla="*/ 3392 w 11902"/>
              <a:gd name="connsiteY5-96" fmla="*/ 2163 h 10000"/>
              <a:gd name="connsiteX6-97" fmla="*/ 4652 w 11902"/>
              <a:gd name="connsiteY6-98" fmla="*/ 4332 h 10000"/>
              <a:gd name="connsiteX7-99" fmla="*/ 6559 w 11902"/>
              <a:gd name="connsiteY7-100" fmla="*/ 3313 h 10000"/>
              <a:gd name="connsiteX8-101" fmla="*/ 9957 w 11902"/>
              <a:gd name="connsiteY8-102" fmla="*/ 8347 h 10000"/>
              <a:gd name="connsiteX9-103" fmla="*/ 8772 w 11902"/>
              <a:gd name="connsiteY9-104" fmla="*/ 9876 h 10000"/>
              <a:gd name="connsiteX10-105" fmla="*/ 11749 w 11902"/>
              <a:gd name="connsiteY10-106" fmla="*/ 10000 h 10000"/>
              <a:gd name="connsiteX11-107" fmla="*/ 11902 w 11902"/>
              <a:gd name="connsiteY11-108" fmla="*/ 5923 h 10000"/>
              <a:gd name="connsiteX12-109" fmla="*/ 10643 w 11902"/>
              <a:gd name="connsiteY12-110" fmla="*/ 7390 h 10000"/>
              <a:gd name="connsiteX13-111" fmla="*/ 6980 w 11902"/>
              <a:gd name="connsiteY13-112" fmla="*/ 1467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1902" h="10000">
                <a:moveTo>
                  <a:pt x="6980" y="1467"/>
                </a:moveTo>
                <a:lnTo>
                  <a:pt x="4920" y="2486"/>
                </a:lnTo>
                <a:lnTo>
                  <a:pt x="3508" y="0"/>
                </a:lnTo>
                <a:lnTo>
                  <a:pt x="2" y="1051"/>
                </a:lnTo>
                <a:cubicBezTo>
                  <a:pt x="-6" y="2006"/>
                  <a:pt x="9" y="2589"/>
                  <a:pt x="1" y="3544"/>
                </a:cubicBezTo>
                <a:lnTo>
                  <a:pt x="3392" y="2163"/>
                </a:lnTo>
                <a:lnTo>
                  <a:pt x="4652" y="4332"/>
                </a:lnTo>
                <a:lnTo>
                  <a:pt x="6559" y="3313"/>
                </a:lnTo>
                <a:lnTo>
                  <a:pt x="9957" y="8347"/>
                </a:lnTo>
                <a:lnTo>
                  <a:pt x="8772" y="9876"/>
                </a:lnTo>
                <a:lnTo>
                  <a:pt x="11749" y="10000"/>
                </a:lnTo>
                <a:lnTo>
                  <a:pt x="11902" y="5923"/>
                </a:lnTo>
                <a:lnTo>
                  <a:pt x="10643" y="7390"/>
                </a:lnTo>
                <a:lnTo>
                  <a:pt x="6980" y="1467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6869" name="TextBox 54"/>
          <p:cNvSpPr txBox="1">
            <a:spLocks noChangeArrowheads="1"/>
          </p:cNvSpPr>
          <p:nvPr/>
        </p:nvSpPr>
        <p:spPr bwMode="auto">
          <a:xfrm>
            <a:off x="2230438" y="585788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TextBox 54"/>
          <p:cNvSpPr txBox="1">
            <a:spLocks noChangeArrowheads="1"/>
          </p:cNvSpPr>
          <p:nvPr/>
        </p:nvSpPr>
        <p:spPr bwMode="auto">
          <a:xfrm>
            <a:off x="2771775" y="15478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TextBox 54"/>
          <p:cNvSpPr txBox="1">
            <a:spLocks noChangeArrowheads="1"/>
          </p:cNvSpPr>
          <p:nvPr/>
        </p:nvSpPr>
        <p:spPr bwMode="auto">
          <a:xfrm>
            <a:off x="4600575" y="1285875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2" name="TextBox 54"/>
          <p:cNvSpPr txBox="1">
            <a:spLocks noChangeArrowheads="1"/>
          </p:cNvSpPr>
          <p:nvPr/>
        </p:nvSpPr>
        <p:spPr bwMode="auto">
          <a:xfrm>
            <a:off x="7051675" y="27559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3" name="TextBox 54"/>
          <p:cNvSpPr txBox="1">
            <a:spLocks noChangeArrowheads="1"/>
          </p:cNvSpPr>
          <p:nvPr/>
        </p:nvSpPr>
        <p:spPr bwMode="auto">
          <a:xfrm>
            <a:off x="2555875" y="3622675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62250"/>
            <a:ext cx="1611313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875" name="组合 20"/>
          <p:cNvGrpSpPr/>
          <p:nvPr/>
        </p:nvGrpSpPr>
        <p:grpSpPr bwMode="auto">
          <a:xfrm>
            <a:off x="6372225" y="239713"/>
            <a:ext cx="1954213" cy="1630362"/>
            <a:chOff x="238870" y="181070"/>
            <a:chExt cx="1953666" cy="1630280"/>
          </a:xfrm>
        </p:grpSpPr>
        <p:sp>
          <p:nvSpPr>
            <p:cNvPr id="22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77" name="TextBox 2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878" name="组合 2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879" name="矩形 2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8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501676">
            <a:off x="2635250" y="635000"/>
            <a:ext cx="141288" cy="1236663"/>
          </a:xfrm>
          <a:prstGeom prst="rect">
            <a:avLst/>
          </a:prstGeom>
          <a:solidFill>
            <a:srgbClr val="BFA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4288" y="660400"/>
            <a:ext cx="9183688" cy="4492625"/>
          </a:xfrm>
          <a:custGeom>
            <a:avLst/>
            <a:gdLst/>
            <a:ahLst/>
            <a:cxnLst/>
            <a:rect l="l" t="t" r="r" b="b"/>
            <a:pathLst>
              <a:path w="9183192" h="4492872">
                <a:moveTo>
                  <a:pt x="0" y="0"/>
                </a:moveTo>
                <a:lnTo>
                  <a:pt x="9183192" y="4108713"/>
                </a:lnTo>
                <a:lnTo>
                  <a:pt x="9176566" y="4492872"/>
                </a:lnTo>
                <a:lnTo>
                  <a:pt x="0" y="4492872"/>
                </a:lnTo>
                <a:close/>
              </a:path>
            </a:pathLst>
          </a:custGeom>
          <a:solidFill>
            <a:srgbClr val="C05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5463" y="2273300"/>
            <a:ext cx="21605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893" name="组合 2"/>
          <p:cNvGrpSpPr/>
          <p:nvPr/>
        </p:nvGrpSpPr>
        <p:grpSpPr bwMode="auto">
          <a:xfrm>
            <a:off x="1933575" y="884238"/>
            <a:ext cx="1419225" cy="593725"/>
            <a:chOff x="1934183" y="884866"/>
            <a:chExt cx="1417973" cy="593656"/>
          </a:xfrm>
        </p:grpSpPr>
        <p:sp>
          <p:nvSpPr>
            <p:cNvPr id="9" name="下箭头 8"/>
            <p:cNvSpPr/>
            <p:nvPr/>
          </p:nvSpPr>
          <p:spPr>
            <a:xfrm rot="6884045">
              <a:off x="2339204" y="479845"/>
              <a:ext cx="593656" cy="1403699"/>
            </a:xfrm>
            <a:custGeom>
              <a:avLst/>
              <a:gdLst>
                <a:gd name="connsiteX0" fmla="*/ 0 w 593656"/>
                <a:gd name="connsiteY0" fmla="*/ 1071693 h 1391656"/>
                <a:gd name="connsiteX1" fmla="*/ 144226 w 593656"/>
                <a:gd name="connsiteY1" fmla="*/ 1071693 h 1391656"/>
                <a:gd name="connsiteX2" fmla="*/ 144226 w 593656"/>
                <a:gd name="connsiteY2" fmla="*/ 0 h 1391656"/>
                <a:gd name="connsiteX3" fmla="*/ 449430 w 593656"/>
                <a:gd name="connsiteY3" fmla="*/ 0 h 1391656"/>
                <a:gd name="connsiteX4" fmla="*/ 449430 w 593656"/>
                <a:gd name="connsiteY4" fmla="*/ 1071693 h 1391656"/>
                <a:gd name="connsiteX5" fmla="*/ 593656 w 593656"/>
                <a:gd name="connsiteY5" fmla="*/ 1071693 h 1391656"/>
                <a:gd name="connsiteX6" fmla="*/ 296828 w 593656"/>
                <a:gd name="connsiteY6" fmla="*/ 1391656 h 1391656"/>
                <a:gd name="connsiteX7" fmla="*/ 0 w 593656"/>
                <a:gd name="connsiteY7" fmla="*/ 1071693 h 1391656"/>
                <a:gd name="connsiteX0-1" fmla="*/ 0 w 593656"/>
                <a:gd name="connsiteY0-2" fmla="*/ 1071693 h 1391656"/>
                <a:gd name="connsiteX1-3" fmla="*/ 107418 w 593656"/>
                <a:gd name="connsiteY1-4" fmla="*/ 1067675 h 1391656"/>
                <a:gd name="connsiteX2-5" fmla="*/ 144226 w 593656"/>
                <a:gd name="connsiteY2-6" fmla="*/ 0 h 1391656"/>
                <a:gd name="connsiteX3-7" fmla="*/ 449430 w 593656"/>
                <a:gd name="connsiteY3-8" fmla="*/ 0 h 1391656"/>
                <a:gd name="connsiteX4-9" fmla="*/ 449430 w 593656"/>
                <a:gd name="connsiteY4-10" fmla="*/ 1071693 h 1391656"/>
                <a:gd name="connsiteX5-11" fmla="*/ 593656 w 593656"/>
                <a:gd name="connsiteY5-12" fmla="*/ 1071693 h 1391656"/>
                <a:gd name="connsiteX6-13" fmla="*/ 296828 w 593656"/>
                <a:gd name="connsiteY6-14" fmla="*/ 1391656 h 1391656"/>
                <a:gd name="connsiteX7-15" fmla="*/ 0 w 593656"/>
                <a:gd name="connsiteY7-16" fmla="*/ 1071693 h 1391656"/>
                <a:gd name="connsiteX0-17" fmla="*/ 0 w 593656"/>
                <a:gd name="connsiteY0-18" fmla="*/ 1084135 h 1404098"/>
                <a:gd name="connsiteX1-19" fmla="*/ 107418 w 593656"/>
                <a:gd name="connsiteY1-20" fmla="*/ 1080117 h 1404098"/>
                <a:gd name="connsiteX2-21" fmla="*/ 110529 w 593656"/>
                <a:gd name="connsiteY2-22" fmla="*/ 0 h 1404098"/>
                <a:gd name="connsiteX3-23" fmla="*/ 449430 w 593656"/>
                <a:gd name="connsiteY3-24" fmla="*/ 12442 h 1404098"/>
                <a:gd name="connsiteX4-25" fmla="*/ 449430 w 593656"/>
                <a:gd name="connsiteY4-26" fmla="*/ 1084135 h 1404098"/>
                <a:gd name="connsiteX5-27" fmla="*/ 593656 w 593656"/>
                <a:gd name="connsiteY5-28" fmla="*/ 1084135 h 1404098"/>
                <a:gd name="connsiteX6-29" fmla="*/ 296828 w 593656"/>
                <a:gd name="connsiteY6-30" fmla="*/ 1404098 h 1404098"/>
                <a:gd name="connsiteX7-31" fmla="*/ 0 w 593656"/>
                <a:gd name="connsiteY7-32" fmla="*/ 1084135 h 1404098"/>
                <a:gd name="connsiteX0-33" fmla="*/ 0 w 593656"/>
                <a:gd name="connsiteY0-34" fmla="*/ 1084135 h 1404098"/>
                <a:gd name="connsiteX1-35" fmla="*/ 107418 w 593656"/>
                <a:gd name="connsiteY1-36" fmla="*/ 1080117 h 1404098"/>
                <a:gd name="connsiteX2-37" fmla="*/ 110529 w 593656"/>
                <a:gd name="connsiteY2-38" fmla="*/ 0 h 1404098"/>
                <a:gd name="connsiteX3-39" fmla="*/ 449430 w 593656"/>
                <a:gd name="connsiteY3-40" fmla="*/ 12442 h 1404098"/>
                <a:gd name="connsiteX4-41" fmla="*/ 469389 w 593656"/>
                <a:gd name="connsiteY4-42" fmla="*/ 1081932 h 1404098"/>
                <a:gd name="connsiteX5-43" fmla="*/ 593656 w 593656"/>
                <a:gd name="connsiteY5-44" fmla="*/ 1084135 h 1404098"/>
                <a:gd name="connsiteX6-45" fmla="*/ 296828 w 593656"/>
                <a:gd name="connsiteY6-46" fmla="*/ 1404098 h 1404098"/>
                <a:gd name="connsiteX7-47" fmla="*/ 0 w 593656"/>
                <a:gd name="connsiteY7-48" fmla="*/ 1084135 h 1404098"/>
                <a:gd name="connsiteX0-49" fmla="*/ 0 w 593656"/>
                <a:gd name="connsiteY0-50" fmla="*/ 1084135 h 1404098"/>
                <a:gd name="connsiteX1-51" fmla="*/ 107418 w 593656"/>
                <a:gd name="connsiteY1-52" fmla="*/ 1080117 h 1404098"/>
                <a:gd name="connsiteX2-53" fmla="*/ 110529 w 593656"/>
                <a:gd name="connsiteY2-54" fmla="*/ 0 h 1404098"/>
                <a:gd name="connsiteX3-55" fmla="*/ 488895 w 593656"/>
                <a:gd name="connsiteY3-56" fmla="*/ 22228 h 1404098"/>
                <a:gd name="connsiteX4-57" fmla="*/ 469389 w 593656"/>
                <a:gd name="connsiteY4-58" fmla="*/ 1081932 h 1404098"/>
                <a:gd name="connsiteX5-59" fmla="*/ 593656 w 593656"/>
                <a:gd name="connsiteY5-60" fmla="*/ 1084135 h 1404098"/>
                <a:gd name="connsiteX6-61" fmla="*/ 296828 w 593656"/>
                <a:gd name="connsiteY6-62" fmla="*/ 1404098 h 1404098"/>
                <a:gd name="connsiteX7-63" fmla="*/ 0 w 593656"/>
                <a:gd name="connsiteY7-64" fmla="*/ 1084135 h 14040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593656" h="1404098">
                  <a:moveTo>
                    <a:pt x="0" y="1084135"/>
                  </a:moveTo>
                  <a:lnTo>
                    <a:pt x="107418" y="1080117"/>
                  </a:lnTo>
                  <a:lnTo>
                    <a:pt x="110529" y="0"/>
                  </a:lnTo>
                  <a:lnTo>
                    <a:pt x="488895" y="22228"/>
                  </a:lnTo>
                  <a:lnTo>
                    <a:pt x="469389" y="1081932"/>
                  </a:lnTo>
                  <a:lnTo>
                    <a:pt x="593656" y="1084135"/>
                  </a:lnTo>
                  <a:lnTo>
                    <a:pt x="296828" y="1404098"/>
                  </a:lnTo>
                  <a:lnTo>
                    <a:pt x="0" y="1084135"/>
                  </a:lnTo>
                  <a:close/>
                </a:path>
              </a:pathLst>
            </a:custGeom>
            <a:solidFill>
              <a:srgbClr val="C05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07" name="TextBox 11"/>
            <p:cNvSpPr txBox="1">
              <a:spLocks noChangeArrowheads="1"/>
            </p:cNvSpPr>
            <p:nvPr/>
          </p:nvSpPr>
          <p:spPr bwMode="auto">
            <a:xfrm rot="1570325">
              <a:off x="2200028" y="1072106"/>
              <a:ext cx="1152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339" y="3773744"/>
            <a:ext cx="7171812" cy="1375880"/>
            <a:chOff x="623798" y="3879100"/>
            <a:chExt cx="4052239" cy="777404"/>
          </a:xfrm>
          <a:solidFill>
            <a:srgbClr val="C1B991">
              <a:alpha val="15000"/>
            </a:srgbClr>
          </a:solidFill>
        </p:grpSpPr>
        <p:sp>
          <p:nvSpPr>
            <p:cNvPr id="26" name="Rectangle 168"/>
            <p:cNvSpPr>
              <a:spLocks noChangeArrowheads="1"/>
            </p:cNvSpPr>
            <p:nvPr/>
          </p:nvSpPr>
          <p:spPr bwMode="auto">
            <a:xfrm>
              <a:off x="3338624" y="4399108"/>
              <a:ext cx="20870" cy="7130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1936862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Rectangle 76"/>
            <p:cNvSpPr>
              <a:spLocks noChangeArrowheads="1"/>
            </p:cNvSpPr>
            <p:nvPr/>
          </p:nvSpPr>
          <p:spPr bwMode="auto">
            <a:xfrm>
              <a:off x="2293390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2646439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1936862" y="4310411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2839486" y="4310411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2129909" y="4310411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2486436" y="4310411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" name="Rectangle 126"/>
            <p:cNvSpPr>
              <a:spLocks noChangeArrowheads="1"/>
            </p:cNvSpPr>
            <p:nvPr/>
          </p:nvSpPr>
          <p:spPr bwMode="auto">
            <a:xfrm>
              <a:off x="1936862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Rectangle 127"/>
            <p:cNvSpPr>
              <a:spLocks noChangeArrowheads="1"/>
            </p:cNvSpPr>
            <p:nvPr/>
          </p:nvSpPr>
          <p:spPr bwMode="auto">
            <a:xfrm>
              <a:off x="2293390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6" name="Rectangle 128"/>
            <p:cNvSpPr>
              <a:spLocks noChangeArrowheads="1"/>
            </p:cNvSpPr>
            <p:nvPr/>
          </p:nvSpPr>
          <p:spPr bwMode="auto">
            <a:xfrm>
              <a:off x="2646439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Rectangle 129"/>
            <p:cNvSpPr>
              <a:spLocks noChangeArrowheads="1"/>
            </p:cNvSpPr>
            <p:nvPr/>
          </p:nvSpPr>
          <p:spPr bwMode="auto">
            <a:xfrm>
              <a:off x="1936862" y="4179975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8" name="Rectangle 130"/>
            <p:cNvSpPr>
              <a:spLocks noChangeArrowheads="1"/>
            </p:cNvSpPr>
            <p:nvPr/>
          </p:nvSpPr>
          <p:spPr bwMode="auto">
            <a:xfrm>
              <a:off x="2839486" y="4179975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Rectangle 131"/>
            <p:cNvSpPr>
              <a:spLocks noChangeArrowheads="1"/>
            </p:cNvSpPr>
            <p:nvPr/>
          </p:nvSpPr>
          <p:spPr bwMode="auto">
            <a:xfrm>
              <a:off x="2129909" y="4179975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Rectangle 132"/>
            <p:cNvSpPr>
              <a:spLocks noChangeArrowheads="1"/>
            </p:cNvSpPr>
            <p:nvPr/>
          </p:nvSpPr>
          <p:spPr bwMode="auto">
            <a:xfrm>
              <a:off x="2486436" y="4179975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Rectangle 133"/>
            <p:cNvSpPr>
              <a:spLocks noChangeArrowheads="1"/>
            </p:cNvSpPr>
            <p:nvPr/>
          </p:nvSpPr>
          <p:spPr bwMode="auto">
            <a:xfrm>
              <a:off x="1936862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Rectangle 134"/>
            <p:cNvSpPr>
              <a:spLocks noChangeArrowheads="1"/>
            </p:cNvSpPr>
            <p:nvPr/>
          </p:nvSpPr>
          <p:spPr bwMode="auto">
            <a:xfrm>
              <a:off x="2293390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Rectangle 135"/>
            <p:cNvSpPr>
              <a:spLocks noChangeArrowheads="1"/>
            </p:cNvSpPr>
            <p:nvPr/>
          </p:nvSpPr>
          <p:spPr bwMode="auto">
            <a:xfrm>
              <a:off x="2646439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Rectangle 136"/>
            <p:cNvSpPr>
              <a:spLocks noChangeArrowheads="1"/>
            </p:cNvSpPr>
            <p:nvPr/>
          </p:nvSpPr>
          <p:spPr bwMode="auto">
            <a:xfrm>
              <a:off x="1936862" y="4049537"/>
              <a:ext cx="177394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5" name="Rectangle 137"/>
            <p:cNvSpPr>
              <a:spLocks noChangeArrowheads="1"/>
            </p:cNvSpPr>
            <p:nvPr/>
          </p:nvSpPr>
          <p:spPr bwMode="auto">
            <a:xfrm>
              <a:off x="2839486" y="4049537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6" name="Rectangle 138"/>
            <p:cNvSpPr>
              <a:spLocks noChangeArrowheads="1"/>
            </p:cNvSpPr>
            <p:nvPr/>
          </p:nvSpPr>
          <p:spPr bwMode="auto">
            <a:xfrm>
              <a:off x="2129909" y="4049537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7" name="Rectangle 139"/>
            <p:cNvSpPr>
              <a:spLocks noChangeArrowheads="1"/>
            </p:cNvSpPr>
            <p:nvPr/>
          </p:nvSpPr>
          <p:spPr bwMode="auto">
            <a:xfrm>
              <a:off x="2486436" y="4049537"/>
              <a:ext cx="33565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Rectangle 140"/>
            <p:cNvSpPr>
              <a:spLocks noChangeArrowheads="1"/>
            </p:cNvSpPr>
            <p:nvPr/>
          </p:nvSpPr>
          <p:spPr bwMode="auto">
            <a:xfrm>
              <a:off x="1936862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Rectangle 141"/>
            <p:cNvSpPr>
              <a:spLocks noChangeArrowheads="1"/>
            </p:cNvSpPr>
            <p:nvPr/>
          </p:nvSpPr>
          <p:spPr bwMode="auto">
            <a:xfrm>
              <a:off x="2293390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Rectangle 142"/>
            <p:cNvSpPr>
              <a:spLocks noChangeArrowheads="1"/>
            </p:cNvSpPr>
            <p:nvPr/>
          </p:nvSpPr>
          <p:spPr bwMode="auto">
            <a:xfrm>
              <a:off x="2646439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495148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851676" y="4376499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4204725" y="437649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495148" y="4310411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4397772" y="4310411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688195" y="4310411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044722" y="4310411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8" name="Rectangle 143"/>
            <p:cNvSpPr>
              <a:spLocks noChangeArrowheads="1"/>
            </p:cNvSpPr>
            <p:nvPr/>
          </p:nvSpPr>
          <p:spPr bwMode="auto">
            <a:xfrm>
              <a:off x="3495148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Rectangle 144"/>
            <p:cNvSpPr>
              <a:spLocks noChangeArrowheads="1"/>
            </p:cNvSpPr>
            <p:nvPr/>
          </p:nvSpPr>
          <p:spPr bwMode="auto">
            <a:xfrm>
              <a:off x="3851676" y="4244323"/>
              <a:ext cx="333918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0" name="Rectangle 145"/>
            <p:cNvSpPr>
              <a:spLocks noChangeArrowheads="1"/>
            </p:cNvSpPr>
            <p:nvPr/>
          </p:nvSpPr>
          <p:spPr bwMode="auto">
            <a:xfrm>
              <a:off x="4204725" y="4244323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1" name="Rectangle 146"/>
            <p:cNvSpPr>
              <a:spLocks noChangeArrowheads="1"/>
            </p:cNvSpPr>
            <p:nvPr/>
          </p:nvSpPr>
          <p:spPr bwMode="auto">
            <a:xfrm>
              <a:off x="3495148" y="4179975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Rectangle 147"/>
            <p:cNvSpPr>
              <a:spLocks noChangeArrowheads="1"/>
            </p:cNvSpPr>
            <p:nvPr/>
          </p:nvSpPr>
          <p:spPr bwMode="auto">
            <a:xfrm>
              <a:off x="4397772" y="4179975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Rectangle 148"/>
            <p:cNvSpPr>
              <a:spLocks noChangeArrowheads="1"/>
            </p:cNvSpPr>
            <p:nvPr/>
          </p:nvSpPr>
          <p:spPr bwMode="auto">
            <a:xfrm>
              <a:off x="3688195" y="4179975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Rectangle 149"/>
            <p:cNvSpPr>
              <a:spLocks noChangeArrowheads="1"/>
            </p:cNvSpPr>
            <p:nvPr/>
          </p:nvSpPr>
          <p:spPr bwMode="auto">
            <a:xfrm>
              <a:off x="4044722" y="4179975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5" name="Rectangle 150"/>
            <p:cNvSpPr>
              <a:spLocks noChangeArrowheads="1"/>
            </p:cNvSpPr>
            <p:nvPr/>
          </p:nvSpPr>
          <p:spPr bwMode="auto">
            <a:xfrm>
              <a:off x="3495148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6" name="Rectangle 151"/>
            <p:cNvSpPr>
              <a:spLocks noChangeArrowheads="1"/>
            </p:cNvSpPr>
            <p:nvPr/>
          </p:nvSpPr>
          <p:spPr bwMode="auto">
            <a:xfrm>
              <a:off x="3851676" y="4113887"/>
              <a:ext cx="333918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Rectangle 152"/>
            <p:cNvSpPr>
              <a:spLocks noChangeArrowheads="1"/>
            </p:cNvSpPr>
            <p:nvPr/>
          </p:nvSpPr>
          <p:spPr bwMode="auto">
            <a:xfrm>
              <a:off x="4204725" y="4113887"/>
              <a:ext cx="337397" cy="5043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Rectangle 153"/>
            <p:cNvSpPr>
              <a:spLocks noChangeArrowheads="1"/>
            </p:cNvSpPr>
            <p:nvPr/>
          </p:nvSpPr>
          <p:spPr bwMode="auto">
            <a:xfrm>
              <a:off x="3495148" y="4049537"/>
              <a:ext cx="173916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Rectangle 154"/>
            <p:cNvSpPr>
              <a:spLocks noChangeArrowheads="1"/>
            </p:cNvSpPr>
            <p:nvPr/>
          </p:nvSpPr>
          <p:spPr bwMode="auto">
            <a:xfrm>
              <a:off x="4397772" y="4049537"/>
              <a:ext cx="144350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0" name="Rectangle 155"/>
            <p:cNvSpPr>
              <a:spLocks noChangeArrowheads="1"/>
            </p:cNvSpPr>
            <p:nvPr/>
          </p:nvSpPr>
          <p:spPr bwMode="auto">
            <a:xfrm>
              <a:off x="3688195" y="4049537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1" name="Rectangle 156"/>
            <p:cNvSpPr>
              <a:spLocks noChangeArrowheads="1"/>
            </p:cNvSpPr>
            <p:nvPr/>
          </p:nvSpPr>
          <p:spPr bwMode="auto">
            <a:xfrm>
              <a:off x="4044722" y="4049537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2" name="Rectangle 157"/>
            <p:cNvSpPr>
              <a:spLocks noChangeArrowheads="1"/>
            </p:cNvSpPr>
            <p:nvPr/>
          </p:nvSpPr>
          <p:spPr bwMode="auto">
            <a:xfrm>
              <a:off x="3495148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3" name="Rectangle 158"/>
            <p:cNvSpPr>
              <a:spLocks noChangeArrowheads="1"/>
            </p:cNvSpPr>
            <p:nvPr/>
          </p:nvSpPr>
          <p:spPr bwMode="auto">
            <a:xfrm>
              <a:off x="3851676" y="3983449"/>
              <a:ext cx="333918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4" name="Rectangle 159"/>
            <p:cNvSpPr>
              <a:spLocks noChangeArrowheads="1"/>
            </p:cNvSpPr>
            <p:nvPr/>
          </p:nvSpPr>
          <p:spPr bwMode="auto">
            <a:xfrm>
              <a:off x="4204725" y="3983449"/>
              <a:ext cx="337397" cy="48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23798" y="3879100"/>
              <a:ext cx="4052239" cy="777404"/>
              <a:chOff x="623798" y="3879100"/>
              <a:chExt cx="4052239" cy="777404"/>
            </a:xfrm>
            <a:grpFill/>
          </p:grpSpPr>
          <p:grpSp>
            <p:nvGrpSpPr>
              <p:cNvPr id="76" name="组合 75"/>
              <p:cNvGrpSpPr/>
              <p:nvPr/>
            </p:nvGrpSpPr>
            <p:grpSpPr>
              <a:xfrm>
                <a:off x="1496856" y="4399108"/>
                <a:ext cx="1622634" cy="100871"/>
                <a:chOff x="1496856" y="3841916"/>
                <a:chExt cx="1622634" cy="100871"/>
              </a:xfrm>
              <a:grpFill/>
            </p:grpSpPr>
            <p:sp>
              <p:nvSpPr>
                <p:cNvPr id="129" name="Rectangle 83"/>
                <p:cNvSpPr>
                  <a:spLocks noChangeArrowheads="1"/>
                </p:cNvSpPr>
                <p:nvPr/>
              </p:nvSpPr>
              <p:spPr bwMode="auto">
                <a:xfrm>
                  <a:off x="1496856" y="3861047"/>
                  <a:ext cx="394788" cy="139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Rectangle 118"/>
                <p:cNvSpPr>
                  <a:spLocks noChangeArrowheads="1"/>
                </p:cNvSpPr>
                <p:nvPr/>
              </p:nvSpPr>
              <p:spPr bwMode="auto">
                <a:xfrm>
                  <a:off x="1780338" y="3841916"/>
                  <a:ext cx="19130" cy="7130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Rectangle 82"/>
                <p:cNvSpPr>
                  <a:spLocks noChangeArrowheads="1"/>
                </p:cNvSpPr>
                <p:nvPr/>
              </p:nvSpPr>
              <p:spPr bwMode="auto">
                <a:xfrm>
                  <a:off x="1754251" y="3883656"/>
                  <a:ext cx="1365239" cy="59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7" name="Rectangle 160"/>
              <p:cNvSpPr>
                <a:spLocks noChangeArrowheads="1"/>
              </p:cNvSpPr>
              <p:nvPr/>
            </p:nvSpPr>
            <p:spPr bwMode="auto">
              <a:xfrm>
                <a:off x="3312537" y="4440848"/>
                <a:ext cx="1363500" cy="591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3055142" y="4399108"/>
                <a:ext cx="394788" cy="71306"/>
                <a:chOff x="3055142" y="3841916"/>
                <a:chExt cx="394788" cy="71306"/>
              </a:xfrm>
              <a:grpFill/>
            </p:grpSpPr>
            <p:sp>
              <p:nvSpPr>
                <p:cNvPr id="127" name="Rectangle 161"/>
                <p:cNvSpPr>
                  <a:spLocks noChangeArrowheads="1"/>
                </p:cNvSpPr>
                <p:nvPr/>
              </p:nvSpPr>
              <p:spPr bwMode="auto">
                <a:xfrm>
                  <a:off x="3055142" y="3861047"/>
                  <a:ext cx="394788" cy="139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084707" y="3841916"/>
                  <a:ext cx="19130" cy="7130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1954254" y="4402587"/>
                <a:ext cx="257395" cy="253917"/>
                <a:chOff x="1954254" y="3845395"/>
                <a:chExt cx="257395" cy="253917"/>
              </a:xfrm>
              <a:grpFill/>
            </p:grpSpPr>
            <p:sp>
              <p:nvSpPr>
                <p:cNvPr id="124" name="Freeform 89"/>
                <p:cNvSpPr>
                  <a:spLocks noEditPoints="1"/>
                </p:cNvSpPr>
                <p:nvPr/>
              </p:nvSpPr>
              <p:spPr bwMode="auto">
                <a:xfrm>
                  <a:off x="1954254" y="3845395"/>
                  <a:ext cx="257395" cy="253917"/>
                </a:xfrm>
                <a:custGeom>
                  <a:avLst/>
                  <a:gdLst>
                    <a:gd name="T0" fmla="*/ 39 w 79"/>
                    <a:gd name="T1" fmla="*/ 0 h 78"/>
                    <a:gd name="T2" fmla="*/ 79 w 79"/>
                    <a:gd name="T3" fmla="*/ 39 h 78"/>
                    <a:gd name="T4" fmla="*/ 39 w 79"/>
                    <a:gd name="T5" fmla="*/ 78 h 78"/>
                    <a:gd name="T6" fmla="*/ 0 w 79"/>
                    <a:gd name="T7" fmla="*/ 39 h 78"/>
                    <a:gd name="T8" fmla="*/ 39 w 79"/>
                    <a:gd name="T9" fmla="*/ 0 h 78"/>
                    <a:gd name="T10" fmla="*/ 39 w 79"/>
                    <a:gd name="T11" fmla="*/ 64 h 78"/>
                    <a:gd name="T12" fmla="*/ 64 w 79"/>
                    <a:gd name="T13" fmla="*/ 39 h 78"/>
                    <a:gd name="T14" fmla="*/ 39 w 79"/>
                    <a:gd name="T15" fmla="*/ 14 h 78"/>
                    <a:gd name="T16" fmla="*/ 15 w 79"/>
                    <a:gd name="T17" fmla="*/ 39 h 78"/>
                    <a:gd name="T18" fmla="*/ 39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39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39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90"/>
                <p:cNvSpPr>
                  <a:spLocks noEditPoints="1"/>
                </p:cNvSpPr>
                <p:nvPr/>
              </p:nvSpPr>
              <p:spPr bwMode="auto">
                <a:xfrm>
                  <a:off x="2009907" y="3901048"/>
                  <a:ext cx="146089" cy="142611"/>
                </a:xfrm>
                <a:custGeom>
                  <a:avLst/>
                  <a:gdLst>
                    <a:gd name="T0" fmla="*/ 22 w 45"/>
                    <a:gd name="T1" fmla="*/ 0 h 44"/>
                    <a:gd name="T2" fmla="*/ 45 w 45"/>
                    <a:gd name="T3" fmla="*/ 22 h 44"/>
                    <a:gd name="T4" fmla="*/ 22 w 45"/>
                    <a:gd name="T5" fmla="*/ 44 h 44"/>
                    <a:gd name="T6" fmla="*/ 0 w 45"/>
                    <a:gd name="T7" fmla="*/ 22 h 44"/>
                    <a:gd name="T8" fmla="*/ 22 w 45"/>
                    <a:gd name="T9" fmla="*/ 0 h 44"/>
                    <a:gd name="T10" fmla="*/ 22 w 45"/>
                    <a:gd name="T11" fmla="*/ 32 h 44"/>
                    <a:gd name="T12" fmla="*/ 33 w 45"/>
                    <a:gd name="T13" fmla="*/ 22 h 44"/>
                    <a:gd name="T14" fmla="*/ 22 w 45"/>
                    <a:gd name="T15" fmla="*/ 12 h 44"/>
                    <a:gd name="T16" fmla="*/ 12 w 45"/>
                    <a:gd name="T17" fmla="*/ 22 h 44"/>
                    <a:gd name="T18" fmla="*/ 22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2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Oval 91"/>
                <p:cNvSpPr>
                  <a:spLocks noChangeArrowheads="1"/>
                </p:cNvSpPr>
                <p:nvPr/>
              </p:nvSpPr>
              <p:spPr bwMode="auto">
                <a:xfrm>
                  <a:off x="2055125" y="3946266"/>
                  <a:ext cx="55653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2662092" y="4402587"/>
                <a:ext cx="259134" cy="253917"/>
                <a:chOff x="2662092" y="3845395"/>
                <a:chExt cx="259134" cy="253917"/>
              </a:xfrm>
              <a:grpFill/>
            </p:grpSpPr>
            <p:sp>
              <p:nvSpPr>
                <p:cNvPr id="121" name="Freeform 92"/>
                <p:cNvSpPr>
                  <a:spLocks noEditPoints="1"/>
                </p:cNvSpPr>
                <p:nvPr/>
              </p:nvSpPr>
              <p:spPr bwMode="auto">
                <a:xfrm>
                  <a:off x="2662092" y="3845395"/>
                  <a:ext cx="259134" cy="253917"/>
                </a:xfrm>
                <a:custGeom>
                  <a:avLst/>
                  <a:gdLst>
                    <a:gd name="T0" fmla="*/ 40 w 79"/>
                    <a:gd name="T1" fmla="*/ 0 h 78"/>
                    <a:gd name="T2" fmla="*/ 79 w 79"/>
                    <a:gd name="T3" fmla="*/ 39 h 78"/>
                    <a:gd name="T4" fmla="*/ 40 w 79"/>
                    <a:gd name="T5" fmla="*/ 78 h 78"/>
                    <a:gd name="T6" fmla="*/ 0 w 79"/>
                    <a:gd name="T7" fmla="*/ 39 h 78"/>
                    <a:gd name="T8" fmla="*/ 40 w 79"/>
                    <a:gd name="T9" fmla="*/ 0 h 78"/>
                    <a:gd name="T10" fmla="*/ 40 w 79"/>
                    <a:gd name="T11" fmla="*/ 64 h 78"/>
                    <a:gd name="T12" fmla="*/ 64 w 79"/>
                    <a:gd name="T13" fmla="*/ 39 h 78"/>
                    <a:gd name="T14" fmla="*/ 40 w 79"/>
                    <a:gd name="T15" fmla="*/ 14 h 78"/>
                    <a:gd name="T16" fmla="*/ 15 w 79"/>
                    <a:gd name="T17" fmla="*/ 39 h 78"/>
                    <a:gd name="T18" fmla="*/ 40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40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40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lose/>
                      <a:moveTo>
                        <a:pt x="40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40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4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93"/>
                <p:cNvSpPr>
                  <a:spLocks noEditPoints="1"/>
                </p:cNvSpPr>
                <p:nvPr/>
              </p:nvSpPr>
              <p:spPr bwMode="auto">
                <a:xfrm>
                  <a:off x="2717745" y="3901048"/>
                  <a:ext cx="147828" cy="142611"/>
                </a:xfrm>
                <a:custGeom>
                  <a:avLst/>
                  <a:gdLst>
                    <a:gd name="T0" fmla="*/ 23 w 45"/>
                    <a:gd name="T1" fmla="*/ 0 h 44"/>
                    <a:gd name="T2" fmla="*/ 45 w 45"/>
                    <a:gd name="T3" fmla="*/ 22 h 44"/>
                    <a:gd name="T4" fmla="*/ 23 w 45"/>
                    <a:gd name="T5" fmla="*/ 44 h 44"/>
                    <a:gd name="T6" fmla="*/ 0 w 45"/>
                    <a:gd name="T7" fmla="*/ 22 h 44"/>
                    <a:gd name="T8" fmla="*/ 23 w 45"/>
                    <a:gd name="T9" fmla="*/ 0 h 44"/>
                    <a:gd name="T10" fmla="*/ 23 w 45"/>
                    <a:gd name="T11" fmla="*/ 32 h 44"/>
                    <a:gd name="T12" fmla="*/ 33 w 45"/>
                    <a:gd name="T13" fmla="*/ 22 h 44"/>
                    <a:gd name="T14" fmla="*/ 23 w 45"/>
                    <a:gd name="T15" fmla="*/ 12 h 44"/>
                    <a:gd name="T16" fmla="*/ 12 w 45"/>
                    <a:gd name="T17" fmla="*/ 22 h 44"/>
                    <a:gd name="T18" fmla="*/ 23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3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3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3" y="0"/>
                      </a:cubicBezTo>
                      <a:close/>
                      <a:moveTo>
                        <a:pt x="23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3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3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Oval 94"/>
                <p:cNvSpPr>
                  <a:spLocks noChangeArrowheads="1"/>
                </p:cNvSpPr>
                <p:nvPr/>
              </p:nvSpPr>
              <p:spPr bwMode="auto">
                <a:xfrm>
                  <a:off x="2768180" y="3946266"/>
                  <a:ext cx="52175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3512540" y="4402587"/>
                <a:ext cx="253917" cy="253917"/>
                <a:chOff x="3512540" y="3845395"/>
                <a:chExt cx="253917" cy="253917"/>
              </a:xfrm>
              <a:grpFill/>
            </p:grpSpPr>
            <p:sp>
              <p:nvSpPr>
                <p:cNvPr id="118" name="Freeform 162"/>
                <p:cNvSpPr>
                  <a:spLocks noEditPoints="1"/>
                </p:cNvSpPr>
                <p:nvPr/>
              </p:nvSpPr>
              <p:spPr bwMode="auto">
                <a:xfrm>
                  <a:off x="3512540" y="3845395"/>
                  <a:ext cx="253917" cy="253917"/>
                </a:xfrm>
                <a:custGeom>
                  <a:avLst/>
                  <a:gdLst>
                    <a:gd name="T0" fmla="*/ 39 w 78"/>
                    <a:gd name="T1" fmla="*/ 0 h 78"/>
                    <a:gd name="T2" fmla="*/ 78 w 78"/>
                    <a:gd name="T3" fmla="*/ 39 h 78"/>
                    <a:gd name="T4" fmla="*/ 39 w 78"/>
                    <a:gd name="T5" fmla="*/ 78 h 78"/>
                    <a:gd name="T6" fmla="*/ 0 w 78"/>
                    <a:gd name="T7" fmla="*/ 39 h 78"/>
                    <a:gd name="T8" fmla="*/ 39 w 78"/>
                    <a:gd name="T9" fmla="*/ 0 h 78"/>
                    <a:gd name="T10" fmla="*/ 39 w 78"/>
                    <a:gd name="T11" fmla="*/ 64 h 78"/>
                    <a:gd name="T12" fmla="*/ 64 w 78"/>
                    <a:gd name="T13" fmla="*/ 39 h 78"/>
                    <a:gd name="T14" fmla="*/ 39 w 78"/>
                    <a:gd name="T15" fmla="*/ 14 h 78"/>
                    <a:gd name="T16" fmla="*/ 14 w 78"/>
                    <a:gd name="T17" fmla="*/ 39 h 78"/>
                    <a:gd name="T18" fmla="*/ 39 w 78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8" h="78">
                      <a:moveTo>
                        <a:pt x="39" y="0"/>
                      </a:moveTo>
                      <a:cubicBezTo>
                        <a:pt x="61" y="0"/>
                        <a:pt x="78" y="17"/>
                        <a:pt x="78" y="39"/>
                      </a:cubicBezTo>
                      <a:cubicBezTo>
                        <a:pt x="78" y="61"/>
                        <a:pt x="61" y="78"/>
                        <a:pt x="39" y="78"/>
                      </a:cubicBezTo>
                      <a:cubicBezTo>
                        <a:pt x="17" y="78"/>
                        <a:pt x="0" y="61"/>
                        <a:pt x="0" y="39"/>
                      </a:cubicBezTo>
                      <a:cubicBezTo>
                        <a:pt x="0" y="17"/>
                        <a:pt x="17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5" y="14"/>
                        <a:pt x="14" y="25"/>
                        <a:pt x="14" y="39"/>
                      </a:cubicBezTo>
                      <a:cubicBezTo>
                        <a:pt x="14" y="53"/>
                        <a:pt x="25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63"/>
                <p:cNvSpPr>
                  <a:spLocks noEditPoints="1"/>
                </p:cNvSpPr>
                <p:nvPr/>
              </p:nvSpPr>
              <p:spPr bwMode="auto">
                <a:xfrm>
                  <a:off x="3568193" y="3901048"/>
                  <a:ext cx="142611" cy="142611"/>
                </a:xfrm>
                <a:custGeom>
                  <a:avLst/>
                  <a:gdLst>
                    <a:gd name="T0" fmla="*/ 22 w 44"/>
                    <a:gd name="T1" fmla="*/ 0 h 44"/>
                    <a:gd name="T2" fmla="*/ 44 w 44"/>
                    <a:gd name="T3" fmla="*/ 22 h 44"/>
                    <a:gd name="T4" fmla="*/ 22 w 44"/>
                    <a:gd name="T5" fmla="*/ 44 h 44"/>
                    <a:gd name="T6" fmla="*/ 0 w 44"/>
                    <a:gd name="T7" fmla="*/ 22 h 44"/>
                    <a:gd name="T8" fmla="*/ 22 w 44"/>
                    <a:gd name="T9" fmla="*/ 0 h 44"/>
                    <a:gd name="T10" fmla="*/ 22 w 44"/>
                    <a:gd name="T11" fmla="*/ 32 h 44"/>
                    <a:gd name="T12" fmla="*/ 33 w 44"/>
                    <a:gd name="T13" fmla="*/ 22 h 44"/>
                    <a:gd name="T14" fmla="*/ 22 w 44"/>
                    <a:gd name="T15" fmla="*/ 12 h 44"/>
                    <a:gd name="T16" fmla="*/ 12 w 44"/>
                    <a:gd name="T17" fmla="*/ 22 h 44"/>
                    <a:gd name="T18" fmla="*/ 22 w 44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22" y="0"/>
                      </a:move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4"/>
                        <a:pt x="34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6" y="12"/>
                        <a:pt x="12" y="16"/>
                        <a:pt x="12" y="22"/>
                      </a:cubicBezTo>
                      <a:cubicBezTo>
                        <a:pt x="12" y="28"/>
                        <a:pt x="16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Oval 164"/>
                <p:cNvSpPr>
                  <a:spLocks noChangeArrowheads="1"/>
                </p:cNvSpPr>
                <p:nvPr/>
              </p:nvSpPr>
              <p:spPr bwMode="auto">
                <a:xfrm>
                  <a:off x="3613411" y="3946266"/>
                  <a:ext cx="52175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4222116" y="4402587"/>
                <a:ext cx="257395" cy="253917"/>
                <a:chOff x="4222116" y="3845395"/>
                <a:chExt cx="257395" cy="253917"/>
              </a:xfrm>
              <a:grpFill/>
            </p:grpSpPr>
            <p:sp>
              <p:nvSpPr>
                <p:cNvPr id="115" name="Freeform 165"/>
                <p:cNvSpPr>
                  <a:spLocks noEditPoints="1"/>
                </p:cNvSpPr>
                <p:nvPr/>
              </p:nvSpPr>
              <p:spPr bwMode="auto">
                <a:xfrm>
                  <a:off x="4222116" y="3845395"/>
                  <a:ext cx="257395" cy="253917"/>
                </a:xfrm>
                <a:custGeom>
                  <a:avLst/>
                  <a:gdLst>
                    <a:gd name="T0" fmla="*/ 39 w 79"/>
                    <a:gd name="T1" fmla="*/ 0 h 78"/>
                    <a:gd name="T2" fmla="*/ 79 w 79"/>
                    <a:gd name="T3" fmla="*/ 39 h 78"/>
                    <a:gd name="T4" fmla="*/ 39 w 79"/>
                    <a:gd name="T5" fmla="*/ 78 h 78"/>
                    <a:gd name="T6" fmla="*/ 0 w 79"/>
                    <a:gd name="T7" fmla="*/ 39 h 78"/>
                    <a:gd name="T8" fmla="*/ 39 w 79"/>
                    <a:gd name="T9" fmla="*/ 0 h 78"/>
                    <a:gd name="T10" fmla="*/ 39 w 79"/>
                    <a:gd name="T11" fmla="*/ 64 h 78"/>
                    <a:gd name="T12" fmla="*/ 64 w 79"/>
                    <a:gd name="T13" fmla="*/ 39 h 78"/>
                    <a:gd name="T14" fmla="*/ 39 w 79"/>
                    <a:gd name="T15" fmla="*/ 14 h 78"/>
                    <a:gd name="T16" fmla="*/ 15 w 79"/>
                    <a:gd name="T17" fmla="*/ 39 h 78"/>
                    <a:gd name="T18" fmla="*/ 39 w 79"/>
                    <a:gd name="T1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78">
                      <a:moveTo>
                        <a:pt x="39" y="0"/>
                      </a:moveTo>
                      <a:cubicBezTo>
                        <a:pt x="61" y="0"/>
                        <a:pt x="79" y="17"/>
                        <a:pt x="79" y="39"/>
                      </a:cubicBezTo>
                      <a:cubicBezTo>
                        <a:pt x="79" y="61"/>
                        <a:pt x="61" y="78"/>
                        <a:pt x="39" y="78"/>
                      </a:cubicBez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7"/>
                        <a:pt x="18" y="0"/>
                        <a:pt x="39" y="0"/>
                      </a:cubicBezTo>
                      <a:close/>
                      <a:moveTo>
                        <a:pt x="39" y="64"/>
                      </a:moveTo>
                      <a:cubicBezTo>
                        <a:pt x="53" y="64"/>
                        <a:pt x="64" y="53"/>
                        <a:pt x="64" y="39"/>
                      </a:cubicBezTo>
                      <a:cubicBezTo>
                        <a:pt x="64" y="25"/>
                        <a:pt x="53" y="14"/>
                        <a:pt x="39" y="14"/>
                      </a:cubicBezTo>
                      <a:cubicBezTo>
                        <a:pt x="26" y="14"/>
                        <a:pt x="15" y="25"/>
                        <a:pt x="15" y="39"/>
                      </a:cubicBezTo>
                      <a:cubicBezTo>
                        <a:pt x="15" y="53"/>
                        <a:pt x="26" y="64"/>
                        <a:pt x="39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Freeform 166"/>
                <p:cNvSpPr>
                  <a:spLocks noEditPoints="1"/>
                </p:cNvSpPr>
                <p:nvPr/>
              </p:nvSpPr>
              <p:spPr bwMode="auto">
                <a:xfrm>
                  <a:off x="4276031" y="3901048"/>
                  <a:ext cx="147828" cy="142611"/>
                </a:xfrm>
                <a:custGeom>
                  <a:avLst/>
                  <a:gdLst>
                    <a:gd name="T0" fmla="*/ 22 w 45"/>
                    <a:gd name="T1" fmla="*/ 0 h 44"/>
                    <a:gd name="T2" fmla="*/ 45 w 45"/>
                    <a:gd name="T3" fmla="*/ 22 h 44"/>
                    <a:gd name="T4" fmla="*/ 22 w 45"/>
                    <a:gd name="T5" fmla="*/ 44 h 44"/>
                    <a:gd name="T6" fmla="*/ 0 w 45"/>
                    <a:gd name="T7" fmla="*/ 22 h 44"/>
                    <a:gd name="T8" fmla="*/ 22 w 45"/>
                    <a:gd name="T9" fmla="*/ 0 h 44"/>
                    <a:gd name="T10" fmla="*/ 22 w 45"/>
                    <a:gd name="T11" fmla="*/ 32 h 44"/>
                    <a:gd name="T12" fmla="*/ 33 w 45"/>
                    <a:gd name="T13" fmla="*/ 22 h 44"/>
                    <a:gd name="T14" fmla="*/ 22 w 45"/>
                    <a:gd name="T15" fmla="*/ 12 h 44"/>
                    <a:gd name="T16" fmla="*/ 12 w 45"/>
                    <a:gd name="T17" fmla="*/ 22 h 44"/>
                    <a:gd name="T18" fmla="*/ 22 w 45"/>
                    <a:gd name="T19" fmla="*/ 3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44">
                      <a:moveTo>
                        <a:pt x="22" y="0"/>
                      </a:moveTo>
                      <a:cubicBezTo>
                        <a:pt x="35" y="0"/>
                        <a:pt x="45" y="10"/>
                        <a:pt x="45" y="22"/>
                      </a:cubicBezTo>
                      <a:cubicBezTo>
                        <a:pt x="45" y="34"/>
                        <a:pt x="35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28" y="32"/>
                        <a:pt x="33" y="28"/>
                        <a:pt x="33" y="22"/>
                      </a:cubicBezTo>
                      <a:cubicBezTo>
                        <a:pt x="33" y="16"/>
                        <a:pt x="28" y="12"/>
                        <a:pt x="22" y="12"/>
                      </a:cubicBezTo>
                      <a:cubicBezTo>
                        <a:pt x="17" y="12"/>
                        <a:pt x="12" y="16"/>
                        <a:pt x="12" y="22"/>
                      </a:cubicBezTo>
                      <a:cubicBezTo>
                        <a:pt x="12" y="28"/>
                        <a:pt x="17" y="32"/>
                        <a:pt x="22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Oval 167"/>
                <p:cNvSpPr>
                  <a:spLocks noChangeArrowheads="1"/>
                </p:cNvSpPr>
                <p:nvPr/>
              </p:nvSpPr>
              <p:spPr bwMode="auto">
                <a:xfrm>
                  <a:off x="4322988" y="3946266"/>
                  <a:ext cx="55653" cy="521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23798" y="3879100"/>
                <a:ext cx="1029582" cy="777404"/>
                <a:chOff x="623798" y="3321908"/>
                <a:chExt cx="1029582" cy="777404"/>
              </a:xfrm>
              <a:grpFill/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660320" y="3883656"/>
                  <a:ext cx="215656" cy="215656"/>
                  <a:chOff x="660320" y="3883656"/>
                  <a:chExt cx="215656" cy="215656"/>
                </a:xfrm>
                <a:grpFill/>
              </p:grpSpPr>
              <p:sp>
                <p:nvSpPr>
                  <p:cNvPr id="112" name="Freeform 95"/>
                  <p:cNvSpPr>
                    <a:spLocks noEditPoints="1"/>
                  </p:cNvSpPr>
                  <p:nvPr/>
                </p:nvSpPr>
                <p:spPr bwMode="auto">
                  <a:xfrm>
                    <a:off x="660320" y="3883656"/>
                    <a:ext cx="215656" cy="215656"/>
                  </a:xfrm>
                  <a:custGeom>
                    <a:avLst/>
                    <a:gdLst>
                      <a:gd name="T0" fmla="*/ 33 w 66"/>
                      <a:gd name="T1" fmla="*/ 0 h 66"/>
                      <a:gd name="T2" fmla="*/ 66 w 66"/>
                      <a:gd name="T3" fmla="*/ 33 h 66"/>
                      <a:gd name="T4" fmla="*/ 33 w 66"/>
                      <a:gd name="T5" fmla="*/ 66 h 66"/>
                      <a:gd name="T6" fmla="*/ 0 w 66"/>
                      <a:gd name="T7" fmla="*/ 33 h 66"/>
                      <a:gd name="T8" fmla="*/ 33 w 66"/>
                      <a:gd name="T9" fmla="*/ 0 h 66"/>
                      <a:gd name="T10" fmla="*/ 33 w 66"/>
                      <a:gd name="T11" fmla="*/ 54 h 66"/>
                      <a:gd name="T12" fmla="*/ 54 w 66"/>
                      <a:gd name="T13" fmla="*/ 33 h 66"/>
                      <a:gd name="T14" fmla="*/ 33 w 66"/>
                      <a:gd name="T15" fmla="*/ 12 h 66"/>
                      <a:gd name="T16" fmla="*/ 12 w 66"/>
                      <a:gd name="T17" fmla="*/ 33 h 66"/>
                      <a:gd name="T18" fmla="*/ 33 w 66"/>
                      <a:gd name="T19" fmla="*/ 54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66">
                        <a:moveTo>
                          <a:pt x="33" y="0"/>
                        </a:moveTo>
                        <a:cubicBezTo>
                          <a:pt x="51" y="0"/>
                          <a:pt x="66" y="15"/>
                          <a:pt x="66" y="33"/>
                        </a:cubicBezTo>
                        <a:cubicBezTo>
                          <a:pt x="66" y="52"/>
                          <a:pt x="51" y="66"/>
                          <a:pt x="33" y="66"/>
                        </a:cubicBezTo>
                        <a:cubicBezTo>
                          <a:pt x="15" y="66"/>
                          <a:pt x="0" y="52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lose/>
                        <a:moveTo>
                          <a:pt x="33" y="54"/>
                        </a:moveTo>
                        <a:cubicBezTo>
                          <a:pt x="45" y="54"/>
                          <a:pt x="54" y="45"/>
                          <a:pt x="54" y="33"/>
                        </a:cubicBezTo>
                        <a:cubicBezTo>
                          <a:pt x="54" y="22"/>
                          <a:pt x="45" y="12"/>
                          <a:pt x="33" y="12"/>
                        </a:cubicBezTo>
                        <a:cubicBezTo>
                          <a:pt x="21" y="12"/>
                          <a:pt x="12" y="22"/>
                          <a:pt x="12" y="33"/>
                        </a:cubicBezTo>
                        <a:cubicBezTo>
                          <a:pt x="12" y="45"/>
                          <a:pt x="21" y="54"/>
                          <a:pt x="33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3" name="Freeform 96"/>
                  <p:cNvSpPr>
                    <a:spLocks noEditPoints="1"/>
                  </p:cNvSpPr>
                  <p:nvPr/>
                </p:nvSpPr>
                <p:spPr bwMode="auto">
                  <a:xfrm>
                    <a:off x="705538" y="3928874"/>
                    <a:ext cx="125219" cy="125219"/>
                  </a:xfrm>
                  <a:custGeom>
                    <a:avLst/>
                    <a:gdLst>
                      <a:gd name="T0" fmla="*/ 19 w 38"/>
                      <a:gd name="T1" fmla="*/ 0 h 38"/>
                      <a:gd name="T2" fmla="*/ 38 w 38"/>
                      <a:gd name="T3" fmla="*/ 19 h 38"/>
                      <a:gd name="T4" fmla="*/ 19 w 38"/>
                      <a:gd name="T5" fmla="*/ 38 h 38"/>
                      <a:gd name="T6" fmla="*/ 0 w 38"/>
                      <a:gd name="T7" fmla="*/ 19 h 38"/>
                      <a:gd name="T8" fmla="*/ 19 w 38"/>
                      <a:gd name="T9" fmla="*/ 0 h 38"/>
                      <a:gd name="T10" fmla="*/ 19 w 38"/>
                      <a:gd name="T11" fmla="*/ 28 h 38"/>
                      <a:gd name="T12" fmla="*/ 28 w 38"/>
                      <a:gd name="T13" fmla="*/ 19 h 38"/>
                      <a:gd name="T14" fmla="*/ 19 w 38"/>
                      <a:gd name="T15" fmla="*/ 10 h 38"/>
                      <a:gd name="T16" fmla="*/ 10 w 38"/>
                      <a:gd name="T17" fmla="*/ 19 h 38"/>
                      <a:gd name="T18" fmla="*/ 19 w 38"/>
                      <a:gd name="T19" fmla="*/ 2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8" h="38">
                        <a:moveTo>
                          <a:pt x="19" y="0"/>
                        </a:moveTo>
                        <a:cubicBezTo>
                          <a:pt x="29" y="0"/>
                          <a:pt x="38" y="9"/>
                          <a:pt x="38" y="19"/>
                        </a:cubicBezTo>
                        <a:cubicBezTo>
                          <a:pt x="38" y="30"/>
                          <a:pt x="29" y="38"/>
                          <a:pt x="19" y="38"/>
                        </a:cubicBezTo>
                        <a:cubicBezTo>
                          <a:pt x="9" y="38"/>
                          <a:pt x="0" y="30"/>
                          <a:pt x="0" y="19"/>
                        </a:cubicBezTo>
                        <a:cubicBezTo>
                          <a:pt x="0" y="9"/>
                          <a:pt x="9" y="0"/>
                          <a:pt x="19" y="0"/>
                        </a:cubicBezTo>
                        <a:close/>
                        <a:moveTo>
                          <a:pt x="19" y="28"/>
                        </a:moveTo>
                        <a:cubicBezTo>
                          <a:pt x="24" y="28"/>
                          <a:pt x="28" y="24"/>
                          <a:pt x="28" y="19"/>
                        </a:cubicBezTo>
                        <a:cubicBezTo>
                          <a:pt x="28" y="14"/>
                          <a:pt x="24" y="10"/>
                          <a:pt x="19" y="10"/>
                        </a:cubicBezTo>
                        <a:cubicBezTo>
                          <a:pt x="14" y="10"/>
                          <a:pt x="10" y="14"/>
                          <a:pt x="10" y="19"/>
                        </a:cubicBezTo>
                        <a:cubicBezTo>
                          <a:pt x="10" y="24"/>
                          <a:pt x="14" y="28"/>
                          <a:pt x="19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4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745539" y="3968874"/>
                    <a:ext cx="45218" cy="4521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623798" y="3321908"/>
                  <a:ext cx="1029582" cy="747838"/>
                  <a:chOff x="623798" y="3321908"/>
                  <a:chExt cx="1029582" cy="747838"/>
                </a:xfrm>
                <a:grpFill/>
              </p:grpSpPr>
              <p:sp>
                <p:nvSpPr>
                  <p:cNvPr id="9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914237" y="3478432"/>
                    <a:ext cx="20870" cy="14782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Freeform 85"/>
                  <p:cNvSpPr/>
                  <p:nvPr/>
                </p:nvSpPr>
                <p:spPr bwMode="auto">
                  <a:xfrm>
                    <a:off x="672494" y="3638434"/>
                    <a:ext cx="772186" cy="271309"/>
                  </a:xfrm>
                  <a:custGeom>
                    <a:avLst/>
                    <a:gdLst>
                      <a:gd name="T0" fmla="*/ 236 w 236"/>
                      <a:gd name="T1" fmla="*/ 0 h 83"/>
                      <a:gd name="T2" fmla="*/ 125 w 236"/>
                      <a:gd name="T3" fmla="*/ 0 h 83"/>
                      <a:gd name="T4" fmla="*/ 120 w 236"/>
                      <a:gd name="T5" fmla="*/ 5 h 83"/>
                      <a:gd name="T6" fmla="*/ 28 w 236"/>
                      <a:gd name="T7" fmla="*/ 5 h 83"/>
                      <a:gd name="T8" fmla="*/ 4 w 236"/>
                      <a:gd name="T9" fmla="*/ 17 h 83"/>
                      <a:gd name="T10" fmla="*/ 4 w 236"/>
                      <a:gd name="T11" fmla="*/ 41 h 83"/>
                      <a:gd name="T12" fmla="*/ 12 w 236"/>
                      <a:gd name="T13" fmla="*/ 63 h 83"/>
                      <a:gd name="T14" fmla="*/ 41 w 236"/>
                      <a:gd name="T15" fmla="*/ 63 h 83"/>
                      <a:gd name="T16" fmla="*/ 60 w 236"/>
                      <a:gd name="T17" fmla="*/ 79 h 83"/>
                      <a:gd name="T18" fmla="*/ 125 w 236"/>
                      <a:gd name="T19" fmla="*/ 79 h 83"/>
                      <a:gd name="T20" fmla="*/ 137 w 236"/>
                      <a:gd name="T21" fmla="*/ 83 h 83"/>
                      <a:gd name="T22" fmla="*/ 169 w 236"/>
                      <a:gd name="T23" fmla="*/ 83 h 83"/>
                      <a:gd name="T24" fmla="*/ 190 w 236"/>
                      <a:gd name="T25" fmla="*/ 35 h 83"/>
                      <a:gd name="T26" fmla="*/ 233 w 236"/>
                      <a:gd name="T27" fmla="*/ 12 h 83"/>
                      <a:gd name="T28" fmla="*/ 236 w 236"/>
                      <a:gd name="T29" fmla="*/ 2 h 83"/>
                      <a:gd name="T30" fmla="*/ 236 w 236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36" h="83">
                        <a:moveTo>
                          <a:pt x="236" y="0"/>
                        </a:move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20" y="5"/>
                          <a:pt x="120" y="5"/>
                          <a:pt x="120" y="5"/>
                        </a:cubicBezTo>
                        <a:cubicBezTo>
                          <a:pt x="120" y="5"/>
                          <a:pt x="51" y="2"/>
                          <a:pt x="28" y="5"/>
                        </a:cubicBezTo>
                        <a:cubicBezTo>
                          <a:pt x="21" y="6"/>
                          <a:pt x="7" y="11"/>
                          <a:pt x="4" y="17"/>
                        </a:cubicBezTo>
                        <a:cubicBezTo>
                          <a:pt x="0" y="22"/>
                          <a:pt x="2" y="35"/>
                          <a:pt x="4" y="41"/>
                        </a:cubicBezTo>
                        <a:cubicBezTo>
                          <a:pt x="5" y="47"/>
                          <a:pt x="12" y="63"/>
                          <a:pt x="12" y="63"/>
                        </a:cubicBezTo>
                        <a:cubicBezTo>
                          <a:pt x="41" y="63"/>
                          <a:pt x="41" y="63"/>
                          <a:pt x="41" y="63"/>
                        </a:cubicBezTo>
                        <a:cubicBezTo>
                          <a:pt x="60" y="79"/>
                          <a:pt x="60" y="79"/>
                          <a:pt x="60" y="79"/>
                        </a:cubicBezTo>
                        <a:cubicBezTo>
                          <a:pt x="125" y="79"/>
                          <a:pt x="125" y="79"/>
                          <a:pt x="125" y="79"/>
                        </a:cubicBezTo>
                        <a:cubicBezTo>
                          <a:pt x="137" y="83"/>
                          <a:pt x="137" y="83"/>
                          <a:pt x="137" y="83"/>
                        </a:cubicBezTo>
                        <a:cubicBezTo>
                          <a:pt x="169" y="83"/>
                          <a:pt x="169" y="83"/>
                          <a:pt x="169" y="83"/>
                        </a:cubicBezTo>
                        <a:cubicBezTo>
                          <a:pt x="169" y="83"/>
                          <a:pt x="168" y="57"/>
                          <a:pt x="190" y="35"/>
                        </a:cubicBezTo>
                        <a:cubicBezTo>
                          <a:pt x="205" y="21"/>
                          <a:pt x="233" y="12"/>
                          <a:pt x="233" y="12"/>
                        </a:cubicBezTo>
                        <a:cubicBezTo>
                          <a:pt x="236" y="2"/>
                          <a:pt x="236" y="2"/>
                          <a:pt x="236" y="2"/>
                        </a:cubicBezTo>
                        <a:lnTo>
                          <a:pt x="23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Freeform 98"/>
                  <p:cNvSpPr/>
                  <p:nvPr/>
                </p:nvSpPr>
                <p:spPr bwMode="auto">
                  <a:xfrm>
                    <a:off x="623798" y="3828003"/>
                    <a:ext cx="286961" cy="88698"/>
                  </a:xfrm>
                  <a:custGeom>
                    <a:avLst/>
                    <a:gdLst>
                      <a:gd name="T0" fmla="*/ 44 w 88"/>
                      <a:gd name="T1" fmla="*/ 9 h 27"/>
                      <a:gd name="T2" fmla="*/ 11 w 88"/>
                      <a:gd name="T3" fmla="*/ 27 h 27"/>
                      <a:gd name="T4" fmla="*/ 0 w 88"/>
                      <a:gd name="T5" fmla="*/ 27 h 27"/>
                      <a:gd name="T6" fmla="*/ 44 w 88"/>
                      <a:gd name="T7" fmla="*/ 0 h 27"/>
                      <a:gd name="T8" fmla="*/ 88 w 88"/>
                      <a:gd name="T9" fmla="*/ 27 h 27"/>
                      <a:gd name="T10" fmla="*/ 77 w 88"/>
                      <a:gd name="T11" fmla="*/ 27 h 27"/>
                      <a:gd name="T12" fmla="*/ 44 w 88"/>
                      <a:gd name="T13" fmla="*/ 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27">
                        <a:moveTo>
                          <a:pt x="44" y="9"/>
                        </a:moveTo>
                        <a:cubicBezTo>
                          <a:pt x="30" y="9"/>
                          <a:pt x="18" y="16"/>
                          <a:pt x="11" y="27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8" y="11"/>
                          <a:pt x="25" y="0"/>
                          <a:pt x="44" y="0"/>
                        </a:cubicBezTo>
                        <a:cubicBezTo>
                          <a:pt x="63" y="0"/>
                          <a:pt x="80" y="11"/>
                          <a:pt x="88" y="27"/>
                        </a:cubicBezTo>
                        <a:cubicBezTo>
                          <a:pt x="77" y="27"/>
                          <a:pt x="77" y="27"/>
                          <a:pt x="77" y="27"/>
                        </a:cubicBezTo>
                        <a:cubicBezTo>
                          <a:pt x="70" y="16"/>
                          <a:pt x="58" y="9"/>
                          <a:pt x="44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Freeform 99"/>
                  <p:cNvSpPr>
                    <a:spLocks noEditPoints="1"/>
                  </p:cNvSpPr>
                  <p:nvPr/>
                </p:nvSpPr>
                <p:spPr bwMode="auto">
                  <a:xfrm>
                    <a:off x="1124676" y="3897569"/>
                    <a:ext cx="86958" cy="172177"/>
                  </a:xfrm>
                  <a:custGeom>
                    <a:avLst/>
                    <a:gdLst>
                      <a:gd name="T0" fmla="*/ 50 w 50"/>
                      <a:gd name="T1" fmla="*/ 0 h 99"/>
                      <a:gd name="T2" fmla="*/ 50 w 50"/>
                      <a:gd name="T3" fmla="*/ 99 h 99"/>
                      <a:gd name="T4" fmla="*/ 0 w 50"/>
                      <a:gd name="T5" fmla="*/ 99 h 99"/>
                      <a:gd name="T6" fmla="*/ 0 w 50"/>
                      <a:gd name="T7" fmla="*/ 0 h 99"/>
                      <a:gd name="T8" fmla="*/ 50 w 50"/>
                      <a:gd name="T9" fmla="*/ 0 h 99"/>
                      <a:gd name="T10" fmla="*/ 1 w 50"/>
                      <a:gd name="T11" fmla="*/ 95 h 99"/>
                      <a:gd name="T12" fmla="*/ 48 w 50"/>
                      <a:gd name="T13" fmla="*/ 95 h 99"/>
                      <a:gd name="T14" fmla="*/ 48 w 50"/>
                      <a:gd name="T15" fmla="*/ 69 h 99"/>
                      <a:gd name="T16" fmla="*/ 1 w 50"/>
                      <a:gd name="T17" fmla="*/ 69 h 99"/>
                      <a:gd name="T18" fmla="*/ 1 w 50"/>
                      <a:gd name="T19" fmla="*/ 95 h 99"/>
                      <a:gd name="T20" fmla="*/ 1 w 50"/>
                      <a:gd name="T21" fmla="*/ 62 h 99"/>
                      <a:gd name="T22" fmla="*/ 48 w 50"/>
                      <a:gd name="T23" fmla="*/ 62 h 99"/>
                      <a:gd name="T24" fmla="*/ 48 w 50"/>
                      <a:gd name="T25" fmla="*/ 37 h 99"/>
                      <a:gd name="T26" fmla="*/ 1 w 50"/>
                      <a:gd name="T27" fmla="*/ 37 h 99"/>
                      <a:gd name="T28" fmla="*/ 1 w 50"/>
                      <a:gd name="T29" fmla="*/ 62 h 99"/>
                      <a:gd name="T30" fmla="*/ 1 w 50"/>
                      <a:gd name="T31" fmla="*/ 30 h 99"/>
                      <a:gd name="T32" fmla="*/ 48 w 50"/>
                      <a:gd name="T33" fmla="*/ 30 h 99"/>
                      <a:gd name="T34" fmla="*/ 48 w 50"/>
                      <a:gd name="T35" fmla="*/ 5 h 99"/>
                      <a:gd name="T36" fmla="*/ 1 w 50"/>
                      <a:gd name="T37" fmla="*/ 5 h 99"/>
                      <a:gd name="T38" fmla="*/ 1 w 50"/>
                      <a:gd name="T39" fmla="*/ 3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0" h="99">
                        <a:moveTo>
                          <a:pt x="50" y="0"/>
                        </a:moveTo>
                        <a:lnTo>
                          <a:pt x="50" y="99"/>
                        </a:lnTo>
                        <a:lnTo>
                          <a:pt x="0" y="99"/>
                        </a:lnTo>
                        <a:lnTo>
                          <a:pt x="0" y="0"/>
                        </a:lnTo>
                        <a:lnTo>
                          <a:pt x="50" y="0"/>
                        </a:lnTo>
                        <a:close/>
                        <a:moveTo>
                          <a:pt x="1" y="95"/>
                        </a:moveTo>
                        <a:lnTo>
                          <a:pt x="48" y="95"/>
                        </a:lnTo>
                        <a:lnTo>
                          <a:pt x="48" y="69"/>
                        </a:lnTo>
                        <a:lnTo>
                          <a:pt x="1" y="69"/>
                        </a:lnTo>
                        <a:lnTo>
                          <a:pt x="1" y="95"/>
                        </a:lnTo>
                        <a:close/>
                        <a:moveTo>
                          <a:pt x="1" y="62"/>
                        </a:moveTo>
                        <a:lnTo>
                          <a:pt x="48" y="62"/>
                        </a:lnTo>
                        <a:lnTo>
                          <a:pt x="48" y="37"/>
                        </a:lnTo>
                        <a:lnTo>
                          <a:pt x="1" y="37"/>
                        </a:lnTo>
                        <a:lnTo>
                          <a:pt x="1" y="62"/>
                        </a:lnTo>
                        <a:close/>
                        <a:moveTo>
                          <a:pt x="1" y="30"/>
                        </a:moveTo>
                        <a:lnTo>
                          <a:pt x="48" y="30"/>
                        </a:lnTo>
                        <a:lnTo>
                          <a:pt x="48" y="5"/>
                        </a:lnTo>
                        <a:lnTo>
                          <a:pt x="1" y="5"/>
                        </a:lnTo>
                        <a:lnTo>
                          <a:pt x="1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Freeform 100"/>
                  <p:cNvSpPr>
                    <a:spLocks noEditPoints="1"/>
                  </p:cNvSpPr>
                  <p:nvPr/>
                </p:nvSpPr>
                <p:spPr bwMode="auto">
                  <a:xfrm>
                    <a:off x="1121197" y="3671479"/>
                    <a:ext cx="137393" cy="160002"/>
                  </a:xfrm>
                  <a:custGeom>
                    <a:avLst/>
                    <a:gdLst>
                      <a:gd name="T0" fmla="*/ 42 w 42"/>
                      <a:gd name="T1" fmla="*/ 0 h 49"/>
                      <a:gd name="T2" fmla="*/ 42 w 42"/>
                      <a:gd name="T3" fmla="*/ 13 h 49"/>
                      <a:gd name="T4" fmla="*/ 22 w 42"/>
                      <a:gd name="T5" fmla="*/ 49 h 49"/>
                      <a:gd name="T6" fmla="*/ 0 w 42"/>
                      <a:gd name="T7" fmla="*/ 49 h 49"/>
                      <a:gd name="T8" fmla="*/ 0 w 42"/>
                      <a:gd name="T9" fmla="*/ 0 h 49"/>
                      <a:gd name="T10" fmla="*/ 42 w 42"/>
                      <a:gd name="T11" fmla="*/ 0 h 49"/>
                      <a:gd name="T12" fmla="*/ 7 w 42"/>
                      <a:gd name="T13" fmla="*/ 10 h 49"/>
                      <a:gd name="T14" fmla="*/ 10 w 42"/>
                      <a:gd name="T15" fmla="*/ 8 h 49"/>
                      <a:gd name="T16" fmla="*/ 7 w 42"/>
                      <a:gd name="T17" fmla="*/ 5 h 49"/>
                      <a:gd name="T18" fmla="*/ 5 w 42"/>
                      <a:gd name="T19" fmla="*/ 8 h 49"/>
                      <a:gd name="T20" fmla="*/ 7 w 42"/>
                      <a:gd name="T21" fmla="*/ 1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49">
                        <a:moveTo>
                          <a:pt x="42" y="0"/>
                        </a:moveTo>
                        <a:cubicBezTo>
                          <a:pt x="42" y="13"/>
                          <a:pt x="42" y="13"/>
                          <a:pt x="42" y="13"/>
                        </a:cubicBezTo>
                        <a:cubicBezTo>
                          <a:pt x="42" y="13"/>
                          <a:pt x="26" y="24"/>
                          <a:pt x="22" y="49"/>
                        </a:cubicBezTo>
                        <a:cubicBezTo>
                          <a:pt x="2" y="49"/>
                          <a:pt x="0" y="49"/>
                          <a:pt x="0" y="4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42" y="0"/>
                        </a:lnTo>
                        <a:close/>
                        <a:moveTo>
                          <a:pt x="7" y="10"/>
                        </a:moveTo>
                        <a:cubicBezTo>
                          <a:pt x="9" y="10"/>
                          <a:pt x="10" y="9"/>
                          <a:pt x="10" y="8"/>
                        </a:cubicBezTo>
                        <a:cubicBezTo>
                          <a:pt x="10" y="6"/>
                          <a:pt x="9" y="5"/>
                          <a:pt x="7" y="5"/>
                        </a:cubicBezTo>
                        <a:cubicBezTo>
                          <a:pt x="6" y="5"/>
                          <a:pt x="5" y="6"/>
                          <a:pt x="5" y="8"/>
                        </a:cubicBezTo>
                        <a:cubicBezTo>
                          <a:pt x="5" y="9"/>
                          <a:pt x="6" y="10"/>
                          <a:pt x="7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Freeform 101"/>
                  <p:cNvSpPr/>
                  <p:nvPr/>
                </p:nvSpPr>
                <p:spPr bwMode="auto">
                  <a:xfrm>
                    <a:off x="895107" y="3603651"/>
                    <a:ext cx="55653" cy="86958"/>
                  </a:xfrm>
                  <a:custGeom>
                    <a:avLst/>
                    <a:gdLst>
                      <a:gd name="T0" fmla="*/ 0 w 17"/>
                      <a:gd name="T1" fmla="*/ 18 h 27"/>
                      <a:gd name="T2" fmla="*/ 9 w 17"/>
                      <a:gd name="T3" fmla="*/ 27 h 27"/>
                      <a:gd name="T4" fmla="*/ 9 w 17"/>
                      <a:gd name="T5" fmla="*/ 27 h 27"/>
                      <a:gd name="T6" fmla="*/ 17 w 17"/>
                      <a:gd name="T7" fmla="*/ 18 h 27"/>
                      <a:gd name="T8" fmla="*/ 17 w 17"/>
                      <a:gd name="T9" fmla="*/ 9 h 27"/>
                      <a:gd name="T10" fmla="*/ 9 w 17"/>
                      <a:gd name="T11" fmla="*/ 0 h 27"/>
                      <a:gd name="T12" fmla="*/ 9 w 17"/>
                      <a:gd name="T13" fmla="*/ 0 h 27"/>
                      <a:gd name="T14" fmla="*/ 0 w 17"/>
                      <a:gd name="T15" fmla="*/ 9 h 27"/>
                      <a:gd name="T16" fmla="*/ 0 w 17"/>
                      <a:gd name="T17" fmla="*/ 18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7">
                        <a:moveTo>
                          <a:pt x="0" y="18"/>
                        </a:moveTo>
                        <a:cubicBezTo>
                          <a:pt x="0" y="23"/>
                          <a:pt x="4" y="27"/>
                          <a:pt x="9" y="27"/>
                        </a:cubicBez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13" y="27"/>
                          <a:pt x="17" y="23"/>
                          <a:pt x="17" y="18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4"/>
                          <a:pt x="13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31629" y="3440170"/>
                    <a:ext cx="22609" cy="22610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964673" y="3396692"/>
                    <a:ext cx="41740" cy="4347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957716" y="3365387"/>
                    <a:ext cx="12174" cy="1217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013370" y="3321908"/>
                    <a:ext cx="67827" cy="69566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022065" y="3407127"/>
                    <a:ext cx="13913" cy="1217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126414" y="3341039"/>
                    <a:ext cx="36522" cy="3652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 sz="16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33371" y="3447127"/>
                    <a:ext cx="316527" cy="3478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3" name="Freeform 109"/>
                  <p:cNvSpPr/>
                  <p:nvPr/>
                </p:nvSpPr>
                <p:spPr bwMode="auto">
                  <a:xfrm>
                    <a:off x="1065544" y="3447127"/>
                    <a:ext cx="104350" cy="212177"/>
                  </a:xfrm>
                  <a:custGeom>
                    <a:avLst/>
                    <a:gdLst>
                      <a:gd name="T0" fmla="*/ 39 w 60"/>
                      <a:gd name="T1" fmla="*/ 0 h 122"/>
                      <a:gd name="T2" fmla="*/ 0 w 60"/>
                      <a:gd name="T3" fmla="*/ 122 h 122"/>
                      <a:gd name="T4" fmla="*/ 32 w 60"/>
                      <a:gd name="T5" fmla="*/ 120 h 122"/>
                      <a:gd name="T6" fmla="*/ 60 w 60"/>
                      <a:gd name="T7" fmla="*/ 16 h 122"/>
                      <a:gd name="T8" fmla="*/ 39 w 60"/>
                      <a:gd name="T9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" h="122">
                        <a:moveTo>
                          <a:pt x="39" y="0"/>
                        </a:moveTo>
                        <a:lnTo>
                          <a:pt x="0" y="122"/>
                        </a:lnTo>
                        <a:lnTo>
                          <a:pt x="32" y="120"/>
                        </a:lnTo>
                        <a:lnTo>
                          <a:pt x="60" y="16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4" name="Freeform 110"/>
                  <p:cNvSpPr/>
                  <p:nvPr/>
                </p:nvSpPr>
                <p:spPr bwMode="auto">
                  <a:xfrm>
                    <a:off x="1307287" y="3469737"/>
                    <a:ext cx="33043" cy="186090"/>
                  </a:xfrm>
                  <a:custGeom>
                    <a:avLst/>
                    <a:gdLst>
                      <a:gd name="T0" fmla="*/ 0 w 19"/>
                      <a:gd name="T1" fmla="*/ 0 h 107"/>
                      <a:gd name="T2" fmla="*/ 0 w 19"/>
                      <a:gd name="T3" fmla="*/ 107 h 107"/>
                      <a:gd name="T4" fmla="*/ 19 w 19"/>
                      <a:gd name="T5" fmla="*/ 107 h 107"/>
                      <a:gd name="T6" fmla="*/ 19 w 19"/>
                      <a:gd name="T7" fmla="*/ 3 h 107"/>
                      <a:gd name="T8" fmla="*/ 0 w 19"/>
                      <a:gd name="T9" fmla="*/ 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19" y="107"/>
                        </a:lnTo>
                        <a:lnTo>
                          <a:pt x="19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111"/>
                  <p:cNvSpPr/>
                  <p:nvPr/>
                </p:nvSpPr>
                <p:spPr bwMode="auto">
                  <a:xfrm>
                    <a:off x="1382071" y="3473215"/>
                    <a:ext cx="74783" cy="194786"/>
                  </a:xfrm>
                  <a:custGeom>
                    <a:avLst/>
                    <a:gdLst>
                      <a:gd name="T0" fmla="*/ 0 w 43"/>
                      <a:gd name="T1" fmla="*/ 0 h 112"/>
                      <a:gd name="T2" fmla="*/ 32 w 43"/>
                      <a:gd name="T3" fmla="*/ 105 h 112"/>
                      <a:gd name="T4" fmla="*/ 43 w 43"/>
                      <a:gd name="T5" fmla="*/ 112 h 112"/>
                      <a:gd name="T6" fmla="*/ 11 w 43"/>
                      <a:gd name="T7" fmla="*/ 0 h 112"/>
                      <a:gd name="T8" fmla="*/ 0 w 43"/>
                      <a:gd name="T9" fmla="*/ 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112">
                        <a:moveTo>
                          <a:pt x="0" y="0"/>
                        </a:moveTo>
                        <a:lnTo>
                          <a:pt x="32" y="105"/>
                        </a:lnTo>
                        <a:lnTo>
                          <a:pt x="43" y="112"/>
                        </a:lnTo>
                        <a:lnTo>
                          <a:pt x="1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6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94236" y="3720175"/>
                    <a:ext cx="869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7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16844" y="3720175"/>
                    <a:ext cx="1043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839454" y="3720175"/>
                    <a:ext cx="6957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858584" y="3720175"/>
                    <a:ext cx="10435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82932" y="3720175"/>
                    <a:ext cx="5217" cy="6261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1" name="Freeform 117"/>
                  <p:cNvSpPr/>
                  <p:nvPr/>
                </p:nvSpPr>
                <p:spPr bwMode="auto">
                  <a:xfrm>
                    <a:off x="1277722" y="3655826"/>
                    <a:ext cx="375658" cy="130437"/>
                  </a:xfrm>
                  <a:custGeom>
                    <a:avLst/>
                    <a:gdLst>
                      <a:gd name="T0" fmla="*/ 47 w 115"/>
                      <a:gd name="T1" fmla="*/ 0 h 40"/>
                      <a:gd name="T2" fmla="*/ 0 w 115"/>
                      <a:gd name="T3" fmla="*/ 16 h 40"/>
                      <a:gd name="T4" fmla="*/ 0 w 115"/>
                      <a:gd name="T5" fmla="*/ 36 h 40"/>
                      <a:gd name="T6" fmla="*/ 47 w 115"/>
                      <a:gd name="T7" fmla="*/ 14 h 40"/>
                      <a:gd name="T8" fmla="*/ 98 w 115"/>
                      <a:gd name="T9" fmla="*/ 40 h 40"/>
                      <a:gd name="T10" fmla="*/ 115 w 115"/>
                      <a:gd name="T11" fmla="*/ 40 h 40"/>
                      <a:gd name="T12" fmla="*/ 47 w 115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5" h="40">
                        <a:moveTo>
                          <a:pt x="47" y="0"/>
                        </a:moveTo>
                        <a:cubicBezTo>
                          <a:pt x="29" y="0"/>
                          <a:pt x="13" y="6"/>
                          <a:pt x="0" y="16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11" y="22"/>
                          <a:pt x="28" y="14"/>
                          <a:pt x="47" y="14"/>
                        </a:cubicBezTo>
                        <a:cubicBezTo>
                          <a:pt x="68" y="14"/>
                          <a:pt x="87" y="24"/>
                          <a:pt x="98" y="40"/>
                        </a:cubicBezTo>
                        <a:cubicBezTo>
                          <a:pt x="115" y="40"/>
                          <a:pt x="115" y="40"/>
                          <a:pt x="115" y="40"/>
                        </a:cubicBezTo>
                        <a:cubicBezTo>
                          <a:pt x="102" y="16"/>
                          <a:pt x="76" y="0"/>
                          <a:pt x="4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1244677" y="3720175"/>
                  <a:ext cx="379137" cy="379136"/>
                  <a:chOff x="1244677" y="3720175"/>
                  <a:chExt cx="379137" cy="379136"/>
                </a:xfrm>
                <a:grpFill/>
              </p:grpSpPr>
              <p:sp>
                <p:nvSpPr>
                  <p:cNvPr id="87" name="Freeform 86"/>
                  <p:cNvSpPr>
                    <a:spLocks noEditPoints="1"/>
                  </p:cNvSpPr>
                  <p:nvPr/>
                </p:nvSpPr>
                <p:spPr bwMode="auto">
                  <a:xfrm>
                    <a:off x="1244677" y="3720175"/>
                    <a:ext cx="379137" cy="379136"/>
                  </a:xfrm>
                  <a:custGeom>
                    <a:avLst/>
                    <a:gdLst>
                      <a:gd name="T0" fmla="*/ 58 w 116"/>
                      <a:gd name="T1" fmla="*/ 0 h 116"/>
                      <a:gd name="T2" fmla="*/ 116 w 116"/>
                      <a:gd name="T3" fmla="*/ 58 h 116"/>
                      <a:gd name="T4" fmla="*/ 58 w 116"/>
                      <a:gd name="T5" fmla="*/ 116 h 116"/>
                      <a:gd name="T6" fmla="*/ 0 w 116"/>
                      <a:gd name="T7" fmla="*/ 58 h 116"/>
                      <a:gd name="T8" fmla="*/ 58 w 116"/>
                      <a:gd name="T9" fmla="*/ 0 h 116"/>
                      <a:gd name="T10" fmla="*/ 58 w 116"/>
                      <a:gd name="T11" fmla="*/ 95 h 116"/>
                      <a:gd name="T12" fmla="*/ 94 w 116"/>
                      <a:gd name="T13" fmla="*/ 58 h 116"/>
                      <a:gd name="T14" fmla="*/ 58 w 116"/>
                      <a:gd name="T15" fmla="*/ 22 h 116"/>
                      <a:gd name="T16" fmla="*/ 21 w 116"/>
                      <a:gd name="T17" fmla="*/ 58 h 116"/>
                      <a:gd name="T18" fmla="*/ 58 w 116"/>
                      <a:gd name="T19" fmla="*/ 95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" h="116">
                        <a:moveTo>
                          <a:pt x="58" y="0"/>
                        </a:moveTo>
                        <a:cubicBezTo>
                          <a:pt x="90" y="0"/>
                          <a:pt x="116" y="26"/>
                          <a:pt x="116" y="58"/>
                        </a:cubicBezTo>
                        <a:cubicBezTo>
                          <a:pt x="116" y="90"/>
                          <a:pt x="90" y="116"/>
                          <a:pt x="58" y="116"/>
                        </a:cubicBezTo>
                        <a:cubicBezTo>
                          <a:pt x="25" y="116"/>
                          <a:pt x="0" y="90"/>
                          <a:pt x="0" y="58"/>
                        </a:cubicBezTo>
                        <a:cubicBezTo>
                          <a:pt x="0" y="26"/>
                          <a:pt x="25" y="0"/>
                          <a:pt x="58" y="0"/>
                        </a:cubicBezTo>
                        <a:close/>
                        <a:moveTo>
                          <a:pt x="58" y="95"/>
                        </a:moveTo>
                        <a:cubicBezTo>
                          <a:pt x="78" y="95"/>
                          <a:pt x="94" y="79"/>
                          <a:pt x="94" y="58"/>
                        </a:cubicBezTo>
                        <a:cubicBezTo>
                          <a:pt x="94" y="38"/>
                          <a:pt x="78" y="22"/>
                          <a:pt x="58" y="22"/>
                        </a:cubicBezTo>
                        <a:cubicBezTo>
                          <a:pt x="37" y="22"/>
                          <a:pt x="21" y="38"/>
                          <a:pt x="21" y="58"/>
                        </a:cubicBezTo>
                        <a:cubicBezTo>
                          <a:pt x="21" y="79"/>
                          <a:pt x="37" y="95"/>
                          <a:pt x="58" y="9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87"/>
                  <p:cNvSpPr>
                    <a:spLocks noEditPoints="1"/>
                  </p:cNvSpPr>
                  <p:nvPr/>
                </p:nvSpPr>
                <p:spPr bwMode="auto">
                  <a:xfrm>
                    <a:off x="1326418" y="3801915"/>
                    <a:ext cx="215656" cy="215656"/>
                  </a:xfrm>
                  <a:custGeom>
                    <a:avLst/>
                    <a:gdLst>
                      <a:gd name="T0" fmla="*/ 33 w 66"/>
                      <a:gd name="T1" fmla="*/ 0 h 66"/>
                      <a:gd name="T2" fmla="*/ 66 w 66"/>
                      <a:gd name="T3" fmla="*/ 33 h 66"/>
                      <a:gd name="T4" fmla="*/ 33 w 66"/>
                      <a:gd name="T5" fmla="*/ 66 h 66"/>
                      <a:gd name="T6" fmla="*/ 0 w 66"/>
                      <a:gd name="T7" fmla="*/ 33 h 66"/>
                      <a:gd name="T8" fmla="*/ 33 w 66"/>
                      <a:gd name="T9" fmla="*/ 0 h 66"/>
                      <a:gd name="T10" fmla="*/ 33 w 66"/>
                      <a:gd name="T11" fmla="*/ 49 h 66"/>
                      <a:gd name="T12" fmla="*/ 48 w 66"/>
                      <a:gd name="T13" fmla="*/ 33 h 66"/>
                      <a:gd name="T14" fmla="*/ 33 w 66"/>
                      <a:gd name="T15" fmla="*/ 18 h 66"/>
                      <a:gd name="T16" fmla="*/ 17 w 66"/>
                      <a:gd name="T17" fmla="*/ 33 h 66"/>
                      <a:gd name="T18" fmla="*/ 33 w 66"/>
                      <a:gd name="T19" fmla="*/ 49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66">
                        <a:moveTo>
                          <a:pt x="33" y="0"/>
                        </a:moveTo>
                        <a:cubicBezTo>
                          <a:pt x="51" y="0"/>
                          <a:pt x="66" y="15"/>
                          <a:pt x="66" y="33"/>
                        </a:cubicBezTo>
                        <a:cubicBezTo>
                          <a:pt x="66" y="52"/>
                          <a:pt x="51" y="66"/>
                          <a:pt x="33" y="66"/>
                        </a:cubicBezTo>
                        <a:cubicBezTo>
                          <a:pt x="14" y="66"/>
                          <a:pt x="0" y="52"/>
                          <a:pt x="0" y="33"/>
                        </a:cubicBezTo>
                        <a:cubicBezTo>
                          <a:pt x="0" y="15"/>
                          <a:pt x="14" y="0"/>
                          <a:pt x="33" y="0"/>
                        </a:cubicBezTo>
                        <a:close/>
                        <a:moveTo>
                          <a:pt x="33" y="49"/>
                        </a:moveTo>
                        <a:cubicBezTo>
                          <a:pt x="41" y="49"/>
                          <a:pt x="48" y="42"/>
                          <a:pt x="48" y="33"/>
                        </a:cubicBezTo>
                        <a:cubicBezTo>
                          <a:pt x="48" y="25"/>
                          <a:pt x="41" y="18"/>
                          <a:pt x="33" y="18"/>
                        </a:cubicBezTo>
                        <a:cubicBezTo>
                          <a:pt x="24" y="18"/>
                          <a:pt x="17" y="25"/>
                          <a:pt x="17" y="33"/>
                        </a:cubicBezTo>
                        <a:cubicBezTo>
                          <a:pt x="17" y="42"/>
                          <a:pt x="24" y="49"/>
                          <a:pt x="33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395984" y="3871481"/>
                    <a:ext cx="78262" cy="7826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37895" name="组合 131"/>
          <p:cNvGrpSpPr/>
          <p:nvPr/>
        </p:nvGrpSpPr>
        <p:grpSpPr bwMode="auto">
          <a:xfrm>
            <a:off x="5718175" y="363538"/>
            <a:ext cx="1954213" cy="1630362"/>
            <a:chOff x="238870" y="181070"/>
            <a:chExt cx="1953666" cy="1630280"/>
          </a:xfrm>
        </p:grpSpPr>
        <p:sp>
          <p:nvSpPr>
            <p:cNvPr id="133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97" name="TextBox 133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898" name="组合 134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899" name="矩形 135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组合 30728"/>
          <p:cNvGrpSpPr/>
          <p:nvPr/>
        </p:nvGrpSpPr>
        <p:grpSpPr bwMode="auto">
          <a:xfrm>
            <a:off x="2474913" y="477838"/>
            <a:ext cx="6469062" cy="4502150"/>
            <a:chOff x="2474670" y="477231"/>
            <a:chExt cx="6468557" cy="4503440"/>
          </a:xfrm>
        </p:grpSpPr>
        <p:sp>
          <p:nvSpPr>
            <p:cNvPr id="38925" name="Freeform 16"/>
            <p:cNvSpPr/>
            <p:nvPr/>
          </p:nvSpPr>
          <p:spPr bwMode="auto">
            <a:xfrm>
              <a:off x="2527935" y="1926824"/>
              <a:ext cx="1471068" cy="3034749"/>
            </a:xfrm>
            <a:custGeom>
              <a:avLst/>
              <a:gdLst>
                <a:gd name="T0" fmla="*/ 2147483646 w 464"/>
                <a:gd name="T1" fmla="*/ 2147483646 h 957"/>
                <a:gd name="T2" fmla="*/ 2147483646 w 464"/>
                <a:gd name="T3" fmla="*/ 2147483646 h 957"/>
                <a:gd name="T4" fmla="*/ 2147483646 w 464"/>
                <a:gd name="T5" fmla="*/ 0 h 957"/>
                <a:gd name="T6" fmla="*/ 2147483646 w 464"/>
                <a:gd name="T7" fmla="*/ 2147483646 h 957"/>
                <a:gd name="T8" fmla="*/ 2147483646 w 464"/>
                <a:gd name="T9" fmla="*/ 2147483646 h 957"/>
                <a:gd name="T10" fmla="*/ 2147483646 w 464"/>
                <a:gd name="T11" fmla="*/ 2147483646 h 957"/>
                <a:gd name="T12" fmla="*/ 2147483646 w 464"/>
                <a:gd name="T13" fmla="*/ 2147483646 h 957"/>
                <a:gd name="T14" fmla="*/ 2147483646 w 464"/>
                <a:gd name="T15" fmla="*/ 2147483646 h 957"/>
                <a:gd name="T16" fmla="*/ 2147483646 w 464"/>
                <a:gd name="T17" fmla="*/ 2147483646 h 9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4" h="957">
                  <a:moveTo>
                    <a:pt x="10" y="661"/>
                  </a:moveTo>
                  <a:cubicBezTo>
                    <a:pt x="29" y="461"/>
                    <a:pt x="95" y="257"/>
                    <a:pt x="298" y="98"/>
                  </a:cubicBezTo>
                  <a:cubicBezTo>
                    <a:pt x="346" y="61"/>
                    <a:pt x="386" y="33"/>
                    <a:pt x="445" y="0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06" y="37"/>
                    <a:pt x="366" y="68"/>
                    <a:pt x="314" y="111"/>
                  </a:cubicBezTo>
                  <a:cubicBezTo>
                    <a:pt x="160" y="236"/>
                    <a:pt x="35" y="567"/>
                    <a:pt x="108" y="687"/>
                  </a:cubicBezTo>
                  <a:cubicBezTo>
                    <a:pt x="165" y="783"/>
                    <a:pt x="230" y="864"/>
                    <a:pt x="294" y="957"/>
                  </a:cubicBezTo>
                  <a:cubicBezTo>
                    <a:pt x="207" y="957"/>
                    <a:pt x="120" y="957"/>
                    <a:pt x="33" y="957"/>
                  </a:cubicBezTo>
                  <a:cubicBezTo>
                    <a:pt x="15" y="869"/>
                    <a:pt x="0" y="760"/>
                    <a:pt x="10" y="661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17"/>
            <p:cNvSpPr/>
            <p:nvPr/>
          </p:nvSpPr>
          <p:spPr bwMode="auto">
            <a:xfrm>
              <a:off x="4976136" y="477231"/>
              <a:ext cx="573126" cy="644263"/>
            </a:xfrm>
            <a:custGeom>
              <a:avLst/>
              <a:gdLst>
                <a:gd name="T0" fmla="*/ 0 w 181"/>
                <a:gd name="T1" fmla="*/ 2147483646 h 203"/>
                <a:gd name="T2" fmla="*/ 2147483646 w 181"/>
                <a:gd name="T3" fmla="*/ 2147483646 h 203"/>
                <a:gd name="T4" fmla="*/ 2147483646 w 181"/>
                <a:gd name="T5" fmla="*/ 2147483646 h 203"/>
                <a:gd name="T6" fmla="*/ 2147483646 w 181"/>
                <a:gd name="T7" fmla="*/ 2147483646 h 203"/>
                <a:gd name="T8" fmla="*/ 2147483646 w 181"/>
                <a:gd name="T9" fmla="*/ 0 h 203"/>
                <a:gd name="T10" fmla="*/ 0 w 181"/>
                <a:gd name="T11" fmla="*/ 2147483646 h 203"/>
                <a:gd name="T12" fmla="*/ 0 w 181"/>
                <a:gd name="T13" fmla="*/ 2147483646 h 2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203">
                  <a:moveTo>
                    <a:pt x="0" y="32"/>
                  </a:moveTo>
                  <a:cubicBezTo>
                    <a:pt x="133" y="203"/>
                    <a:pt x="133" y="203"/>
                    <a:pt x="133" y="203"/>
                  </a:cubicBezTo>
                  <a:cubicBezTo>
                    <a:pt x="181" y="176"/>
                    <a:pt x="181" y="176"/>
                    <a:pt x="181" y="176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18"/>
            <p:cNvSpPr/>
            <p:nvPr/>
          </p:nvSpPr>
          <p:spPr bwMode="auto">
            <a:xfrm>
              <a:off x="3780222" y="1044989"/>
              <a:ext cx="3244135" cy="3916584"/>
            </a:xfrm>
            <a:custGeom>
              <a:avLst/>
              <a:gdLst>
                <a:gd name="T0" fmla="*/ 2147483646 w 1023"/>
                <a:gd name="T1" fmla="*/ 2147483646 h 1235"/>
                <a:gd name="T2" fmla="*/ 2147483646 w 1023"/>
                <a:gd name="T3" fmla="*/ 2147483646 h 1235"/>
                <a:gd name="T4" fmla="*/ 2147483646 w 1023"/>
                <a:gd name="T5" fmla="*/ 2147483646 h 1235"/>
                <a:gd name="T6" fmla="*/ 2147483646 w 1023"/>
                <a:gd name="T7" fmla="*/ 2147483646 h 1235"/>
                <a:gd name="T8" fmla="*/ 2147483646 w 1023"/>
                <a:gd name="T9" fmla="*/ 2147483646 h 1235"/>
                <a:gd name="T10" fmla="*/ 2147483646 w 1023"/>
                <a:gd name="T11" fmla="*/ 0 h 1235"/>
                <a:gd name="T12" fmla="*/ 2147483646 w 1023"/>
                <a:gd name="T13" fmla="*/ 2147483646 h 1235"/>
                <a:gd name="T14" fmla="*/ 2147483646 w 1023"/>
                <a:gd name="T15" fmla="*/ 2147483646 h 1235"/>
                <a:gd name="T16" fmla="*/ 2147483646 w 1023"/>
                <a:gd name="T17" fmla="*/ 2147483646 h 1235"/>
                <a:gd name="T18" fmla="*/ 2147483646 w 1023"/>
                <a:gd name="T19" fmla="*/ 2147483646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23" h="1235">
                  <a:moveTo>
                    <a:pt x="771" y="1235"/>
                  </a:moveTo>
                  <a:cubicBezTo>
                    <a:pt x="855" y="1235"/>
                    <a:pt x="939" y="1235"/>
                    <a:pt x="1023" y="1235"/>
                  </a:cubicBezTo>
                  <a:cubicBezTo>
                    <a:pt x="764" y="1132"/>
                    <a:pt x="504" y="1040"/>
                    <a:pt x="248" y="928"/>
                  </a:cubicBezTo>
                  <a:cubicBezTo>
                    <a:pt x="109" y="867"/>
                    <a:pt x="111" y="611"/>
                    <a:pt x="240" y="501"/>
                  </a:cubicBezTo>
                  <a:cubicBezTo>
                    <a:pt x="448" y="328"/>
                    <a:pt x="668" y="176"/>
                    <a:pt x="883" y="12"/>
                  </a:cubicBezTo>
                  <a:cubicBezTo>
                    <a:pt x="883" y="8"/>
                    <a:pt x="883" y="3"/>
                    <a:pt x="883" y="0"/>
                  </a:cubicBezTo>
                  <a:cubicBezTo>
                    <a:pt x="868" y="5"/>
                    <a:pt x="855" y="12"/>
                    <a:pt x="840" y="17"/>
                  </a:cubicBezTo>
                  <a:cubicBezTo>
                    <a:pt x="631" y="170"/>
                    <a:pt x="377" y="353"/>
                    <a:pt x="214" y="478"/>
                  </a:cubicBezTo>
                  <a:cubicBezTo>
                    <a:pt x="37" y="613"/>
                    <a:pt x="0" y="889"/>
                    <a:pt x="202" y="976"/>
                  </a:cubicBezTo>
                  <a:cubicBezTo>
                    <a:pt x="380" y="1054"/>
                    <a:pt x="581" y="1148"/>
                    <a:pt x="771" y="1235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19"/>
            <p:cNvSpPr/>
            <p:nvPr/>
          </p:nvSpPr>
          <p:spPr bwMode="auto">
            <a:xfrm>
              <a:off x="4877274" y="1489261"/>
              <a:ext cx="4008536" cy="349141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0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000" h="10000">
                  <a:moveTo>
                    <a:pt x="10000" y="9581"/>
                  </a:moveTo>
                  <a:cubicBezTo>
                    <a:pt x="7263" y="8737"/>
                    <a:pt x="3490" y="7907"/>
                    <a:pt x="1952" y="7048"/>
                  </a:cubicBezTo>
                  <a:cubicBezTo>
                    <a:pt x="415" y="6190"/>
                    <a:pt x="157" y="5104"/>
                    <a:pt x="775" y="4433"/>
                  </a:cubicBezTo>
                  <a:cubicBezTo>
                    <a:pt x="2071" y="2998"/>
                    <a:pt x="3375" y="1589"/>
                    <a:pt x="4680" y="182"/>
                  </a:cubicBezTo>
                  <a:cubicBezTo>
                    <a:pt x="4705" y="109"/>
                    <a:pt x="4722" y="55"/>
                    <a:pt x="4745" y="0"/>
                  </a:cubicBezTo>
                  <a:cubicBezTo>
                    <a:pt x="4633" y="37"/>
                    <a:pt x="4515" y="73"/>
                    <a:pt x="4413" y="109"/>
                  </a:cubicBezTo>
                  <a:cubicBezTo>
                    <a:pt x="3146" y="1426"/>
                    <a:pt x="1659" y="2897"/>
                    <a:pt x="433" y="4260"/>
                  </a:cubicBezTo>
                  <a:cubicBezTo>
                    <a:pt x="-397" y="5195"/>
                    <a:pt x="-31" y="6300"/>
                    <a:pt x="1502" y="7257"/>
                  </a:cubicBezTo>
                  <a:cubicBezTo>
                    <a:pt x="3035" y="8214"/>
                    <a:pt x="6923" y="9086"/>
                    <a:pt x="9633" y="10000"/>
                  </a:cubicBezTo>
                  <a:cubicBezTo>
                    <a:pt x="9872" y="9892"/>
                    <a:pt x="9905" y="9727"/>
                    <a:pt x="10000" y="9581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20"/>
            <p:cNvSpPr/>
            <p:nvPr/>
          </p:nvSpPr>
          <p:spPr bwMode="auto">
            <a:xfrm>
              <a:off x="6393516" y="2262377"/>
              <a:ext cx="351660" cy="390585"/>
            </a:xfrm>
            <a:custGeom>
              <a:avLst/>
              <a:gdLst>
                <a:gd name="T0" fmla="*/ 2147483646 w 111"/>
                <a:gd name="T1" fmla="*/ 2147483646 h 123"/>
                <a:gd name="T2" fmla="*/ 2147483646 w 111"/>
                <a:gd name="T3" fmla="*/ 2147483646 h 123"/>
                <a:gd name="T4" fmla="*/ 2147483646 w 111"/>
                <a:gd name="T5" fmla="*/ 2147483646 h 123"/>
                <a:gd name="T6" fmla="*/ 2147483646 w 111"/>
                <a:gd name="T7" fmla="*/ 0 h 123"/>
                <a:gd name="T8" fmla="*/ 0 w 111"/>
                <a:gd name="T9" fmla="*/ 2147483646 h 123"/>
                <a:gd name="T10" fmla="*/ 2147483646 w 111"/>
                <a:gd name="T11" fmla="*/ 2147483646 h 123"/>
                <a:gd name="T12" fmla="*/ 2147483646 w 111"/>
                <a:gd name="T13" fmla="*/ 2147483646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23">
                  <a:moveTo>
                    <a:pt x="68" y="123"/>
                  </a:moveTo>
                  <a:cubicBezTo>
                    <a:pt x="111" y="119"/>
                    <a:pt x="111" y="119"/>
                    <a:pt x="111" y="119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lose/>
                </a:path>
              </a:pathLst>
            </a:custGeom>
            <a:solidFill>
              <a:srgbClr val="B9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74670" y="485170"/>
              <a:ext cx="4011299" cy="4485973"/>
            </a:xfrm>
            <a:custGeom>
              <a:avLst/>
              <a:gdLst>
                <a:gd name="T0" fmla="*/ 608 w 1187"/>
                <a:gd name="T1" fmla="*/ 571 h 1328"/>
                <a:gd name="T2" fmla="*/ 568 w 1187"/>
                <a:gd name="T3" fmla="*/ 1067 h 1328"/>
                <a:gd name="T4" fmla="*/ 1145 w 1187"/>
                <a:gd name="T5" fmla="*/ 1328 h 1328"/>
                <a:gd name="T6" fmla="*/ 273 w 1187"/>
                <a:gd name="T7" fmla="*/ 1328 h 1328"/>
                <a:gd name="T8" fmla="*/ 125 w 1187"/>
                <a:gd name="T9" fmla="*/ 1125 h 1328"/>
                <a:gd name="T10" fmla="*/ 450 w 1187"/>
                <a:gd name="T11" fmla="*/ 419 h 1328"/>
                <a:gd name="T12" fmla="*/ 901 w 1187"/>
                <a:gd name="T13" fmla="*/ 164 h 1328"/>
                <a:gd name="T14" fmla="*/ 775 w 1187"/>
                <a:gd name="T15" fmla="*/ 0 h 1328"/>
                <a:gd name="T16" fmla="*/ 1187 w 1187"/>
                <a:gd name="T17" fmla="*/ 157 h 1328"/>
                <a:gd name="T18" fmla="*/ 608 w 1187"/>
                <a:gd name="T19" fmla="*/ 571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7" h="1328">
                  <a:moveTo>
                    <a:pt x="608" y="571"/>
                  </a:moveTo>
                  <a:cubicBezTo>
                    <a:pt x="417" y="708"/>
                    <a:pt x="388" y="986"/>
                    <a:pt x="568" y="1067"/>
                  </a:cubicBezTo>
                  <a:cubicBezTo>
                    <a:pt x="765" y="1156"/>
                    <a:pt x="947" y="1239"/>
                    <a:pt x="1145" y="1328"/>
                  </a:cubicBezTo>
                  <a:cubicBezTo>
                    <a:pt x="273" y="1328"/>
                    <a:pt x="273" y="1328"/>
                    <a:pt x="273" y="1328"/>
                  </a:cubicBezTo>
                  <a:cubicBezTo>
                    <a:pt x="216" y="1248"/>
                    <a:pt x="181" y="1205"/>
                    <a:pt x="125" y="1125"/>
                  </a:cubicBezTo>
                  <a:cubicBezTo>
                    <a:pt x="0" y="943"/>
                    <a:pt x="139" y="582"/>
                    <a:pt x="450" y="419"/>
                  </a:cubicBezTo>
                  <a:cubicBezTo>
                    <a:pt x="603" y="339"/>
                    <a:pt x="751" y="249"/>
                    <a:pt x="901" y="164"/>
                  </a:cubicBezTo>
                  <a:cubicBezTo>
                    <a:pt x="859" y="109"/>
                    <a:pt x="817" y="55"/>
                    <a:pt x="775" y="0"/>
                  </a:cubicBezTo>
                  <a:cubicBezTo>
                    <a:pt x="1187" y="157"/>
                    <a:pt x="1187" y="157"/>
                    <a:pt x="1187" y="157"/>
                  </a:cubicBezTo>
                  <a:lnTo>
                    <a:pt x="608" y="571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171575" y="1052071"/>
              <a:ext cx="4625614" cy="3919073"/>
            </a:xfrm>
            <a:custGeom>
              <a:avLst/>
              <a:gdLst/>
              <a:ahLst/>
              <a:cxnLst/>
              <a:rect l="l" t="t" r="r" b="b"/>
              <a:pathLst>
                <a:path w="4626211" h="3917950">
                  <a:moveTo>
                    <a:pt x="2408590" y="0"/>
                  </a:moveTo>
                  <a:cubicBezTo>
                    <a:pt x="2624825" y="81061"/>
                    <a:pt x="2624825" y="81061"/>
                    <a:pt x="2624825" y="81061"/>
                  </a:cubicBezTo>
                  <a:lnTo>
                    <a:pt x="2614689" y="334377"/>
                  </a:lnTo>
                  <a:cubicBezTo>
                    <a:pt x="969278" y="1810363"/>
                    <a:pt x="969278" y="1810363"/>
                    <a:pt x="969278" y="1810363"/>
                  </a:cubicBezTo>
                  <a:cubicBezTo>
                    <a:pt x="455720" y="2269709"/>
                    <a:pt x="935491" y="2840514"/>
                    <a:pt x="1334174" y="2951973"/>
                  </a:cubicBezTo>
                  <a:cubicBezTo>
                    <a:pt x="2372405" y="3234436"/>
                    <a:pt x="3525656" y="3577583"/>
                    <a:pt x="4626211" y="3891138"/>
                  </a:cubicBezTo>
                  <a:cubicBezTo>
                    <a:pt x="4611785" y="3901410"/>
                    <a:pt x="4596373" y="3910162"/>
                    <a:pt x="4579947" y="3917950"/>
                  </a:cubicBezTo>
                  <a:cubicBezTo>
                    <a:pt x="2651854" y="3917950"/>
                    <a:pt x="2651854" y="3917950"/>
                    <a:pt x="2651854" y="3917950"/>
                  </a:cubicBezTo>
                  <a:cubicBezTo>
                    <a:pt x="448963" y="3019524"/>
                    <a:pt x="448963" y="3019524"/>
                    <a:pt x="448963" y="3019524"/>
                  </a:cubicBezTo>
                  <a:cubicBezTo>
                    <a:pt x="-152440" y="2776341"/>
                    <a:pt x="-152440" y="1918445"/>
                    <a:pt x="465856" y="1448966"/>
                  </a:cubicBezTo>
                  <a:cubicBezTo>
                    <a:pt x="986171" y="1053794"/>
                    <a:pt x="1759886" y="479611"/>
                    <a:pt x="2408590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39870" y="1493522"/>
              <a:ext cx="3903357" cy="3382344"/>
            </a:xfrm>
            <a:custGeom>
              <a:avLst/>
              <a:gdLst>
                <a:gd name="connsiteX0" fmla="*/ 1744009 w 3903951"/>
                <a:gd name="connsiteY0" fmla="*/ 0 h 3382075"/>
                <a:gd name="connsiteX1" fmla="*/ 1706835 w 3903951"/>
                <a:gd name="connsiteY1" fmla="*/ 1155401 h 3382075"/>
                <a:gd name="connsiteX2" fmla="*/ 1453382 w 3903951"/>
                <a:gd name="connsiteY2" fmla="*/ 824321 h 3382075"/>
                <a:gd name="connsiteX3" fmla="*/ 567983 w 3903951"/>
                <a:gd name="connsiteY3" fmla="*/ 1790533 h 3382075"/>
                <a:gd name="connsiteX4" fmla="*/ 1274274 w 3903951"/>
                <a:gd name="connsiteY4" fmla="*/ 2472963 h 3382075"/>
                <a:gd name="connsiteX5" fmla="*/ 3903597 w 3903951"/>
                <a:gd name="connsiteY5" fmla="*/ 3067106 h 3382075"/>
                <a:gd name="connsiteX6" fmla="*/ 3828229 w 3903951"/>
                <a:gd name="connsiteY6" fmla="*/ 3382075 h 3382075"/>
                <a:gd name="connsiteX7" fmla="*/ 652468 w 3903951"/>
                <a:gd name="connsiteY7" fmla="*/ 2510125 h 3382075"/>
                <a:gd name="connsiteX8" fmla="*/ 206389 w 3903951"/>
                <a:gd name="connsiteY8" fmla="*/ 1425670 h 3382075"/>
                <a:gd name="connsiteX9" fmla="*/ 1744009 w 3903951"/>
                <a:gd name="connsiteY9" fmla="*/ 0 h 338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3951" h="3382075">
                  <a:moveTo>
                    <a:pt x="1744009" y="0"/>
                  </a:moveTo>
                  <a:lnTo>
                    <a:pt x="1706835" y="1155401"/>
                  </a:lnTo>
                  <a:lnTo>
                    <a:pt x="1453382" y="824321"/>
                  </a:lnTo>
                  <a:lnTo>
                    <a:pt x="567983" y="1790533"/>
                  </a:lnTo>
                  <a:cubicBezTo>
                    <a:pt x="355082" y="2023641"/>
                    <a:pt x="601777" y="2320937"/>
                    <a:pt x="1274274" y="2472963"/>
                  </a:cubicBezTo>
                  <a:lnTo>
                    <a:pt x="3903597" y="3067106"/>
                  </a:lnTo>
                  <a:cubicBezTo>
                    <a:pt x="3908046" y="3219612"/>
                    <a:pt x="3869910" y="3318384"/>
                    <a:pt x="3828229" y="3382075"/>
                  </a:cubicBezTo>
                  <a:lnTo>
                    <a:pt x="652468" y="2510125"/>
                  </a:lnTo>
                  <a:cubicBezTo>
                    <a:pt x="125284" y="2368234"/>
                    <a:pt x="-253207" y="1858101"/>
                    <a:pt x="206389" y="1425670"/>
                  </a:cubicBezTo>
                  <a:lnTo>
                    <a:pt x="1744009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8915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99188" y="2892425"/>
            <a:ext cx="1820862" cy="198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矩形 23"/>
          <p:cNvSpPr>
            <a:spLocks noChangeArrowheads="1"/>
          </p:cNvSpPr>
          <p:nvPr/>
        </p:nvSpPr>
        <p:spPr bwMode="auto">
          <a:xfrm>
            <a:off x="323850" y="987425"/>
            <a:ext cx="361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设计团队，坚持精益求精、拒绝平庸的做事精神坚持精益求精、拒绝平庸的做事精神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706688"/>
            <a:ext cx="1131888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918" name="组合 26"/>
          <p:cNvGrpSpPr/>
          <p:nvPr/>
        </p:nvGrpSpPr>
        <p:grpSpPr bwMode="auto">
          <a:xfrm>
            <a:off x="454025" y="550863"/>
            <a:ext cx="3395663" cy="403225"/>
            <a:chOff x="5547933" y="3363838"/>
            <a:chExt cx="3396361" cy="403211"/>
          </a:xfrm>
        </p:grpSpPr>
        <p:grpSp>
          <p:nvGrpSpPr>
            <p:cNvPr id="38919" name="组合 27"/>
            <p:cNvGrpSpPr/>
            <p:nvPr/>
          </p:nvGrpSpPr>
          <p:grpSpPr bwMode="auto">
            <a:xfrm>
              <a:off x="5549846" y="3363838"/>
              <a:ext cx="2545047" cy="338554"/>
              <a:chOff x="-1684304" y="3680447"/>
              <a:chExt cx="2545047" cy="338554"/>
            </a:xfrm>
          </p:grpSpPr>
          <p:sp>
            <p:nvSpPr>
              <p:cNvPr id="38921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十字箭头 30"/>
              <p:cNvSpPr/>
              <p:nvPr/>
            </p:nvSpPr>
            <p:spPr>
              <a:xfrm>
                <a:off x="-1684629" y="3758231"/>
                <a:ext cx="169897" cy="168269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23" name="矩形 31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-535043" y="3737595"/>
                <a:ext cx="0" cy="209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/>
            <p:cNvCxnSpPr/>
            <p:nvPr/>
          </p:nvCxnSpPr>
          <p:spPr>
            <a:xfrm>
              <a:off x="5547933" y="3767049"/>
              <a:ext cx="33963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2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/>
            <a:ahLst/>
            <a:cxnLst/>
            <a:rect l="l" t="t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0244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179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/>
              <a:ahLst/>
              <a:cxnLst/>
              <a:rect l="l" t="t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0245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10260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391122 w 3504519"/>
                <a:gd name="T1" fmla="*/ 170104 h 1182227"/>
                <a:gd name="T2" fmla="*/ 4587727 w 3504519"/>
                <a:gd name="T3" fmla="*/ 0 h 1182227"/>
                <a:gd name="T4" fmla="*/ 5672823 w 3504519"/>
                <a:gd name="T5" fmla="*/ 533864 h 1182227"/>
                <a:gd name="T6" fmla="*/ 0 w 3504519"/>
                <a:gd name="T7" fmla="*/ 835737 h 1182227"/>
                <a:gd name="T8" fmla="*/ 381335 w 3504519"/>
                <a:gd name="T9" fmla="*/ 581235 h 1182227"/>
                <a:gd name="T10" fmla="*/ 1391122 w 3504519"/>
                <a:gd name="T11" fmla="*/ 170104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2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46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10257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47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10254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6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50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10253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:\2013.3.28\党旗\责任与职位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20638"/>
            <a:ext cx="9272588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8" descr="E:\2013.3.28\党旗\责任与职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 t="58131" r="38164" b="2621"/>
          <a:stretch>
            <a:fillRect/>
          </a:stretch>
        </p:blipFill>
        <p:spPr bwMode="auto">
          <a:xfrm>
            <a:off x="3492500" y="3009900"/>
            <a:ext cx="21971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组合 7"/>
          <p:cNvGrpSpPr/>
          <p:nvPr/>
        </p:nvGrpSpPr>
        <p:grpSpPr bwMode="auto">
          <a:xfrm>
            <a:off x="6372225" y="836613"/>
            <a:ext cx="1946275" cy="2038350"/>
            <a:chOff x="917209" y="1435830"/>
            <a:chExt cx="1946958" cy="2039036"/>
          </a:xfrm>
        </p:grpSpPr>
        <p:pic>
          <p:nvPicPr>
            <p:cNvPr id="40973" name="Picture 10" descr="E:\2013.3.28\党旗\责任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62077">
              <a:off x="871170" y="1481869"/>
              <a:ext cx="2039036" cy="1946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1337889">
              <a:off x="953414" y="2016914"/>
              <a:ext cx="1871038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dirty="0">
                  <a:solidFill>
                    <a:srgbClr val="EEECE1"/>
                  </a:solidFill>
                  <a:effectLst>
                    <a:innerShdw blurRad="38100" dist="38100" dir="19200000">
                      <a:prstClr val="black"/>
                    </a:innerShdw>
                  </a:effectLst>
                  <a:latin typeface="经典繁超宋" pitchFamily="49" charset="-122"/>
                  <a:ea typeface="经典繁超宋" pitchFamily="49" charset="-122"/>
                  <a:cs typeface="经典繁超宋" pitchFamily="49" charset="-122"/>
                </a:rPr>
                <a:t>责任</a:t>
              </a:r>
              <a:endParaRPr lang="zh-CN" altLang="en-US" sz="4400" dirty="0">
                <a:solidFill>
                  <a:srgbClr val="EEECE1"/>
                </a:solidFill>
                <a:effectLst>
                  <a:innerShdw blurRad="38100" dist="38100" dir="19200000">
                    <a:prstClr val="black"/>
                  </a:innerShdw>
                </a:effectLst>
                <a:latin typeface="经典繁超宋" pitchFamily="49" charset="-122"/>
                <a:ea typeface="经典繁超宋" pitchFamily="49" charset="-122"/>
                <a:cs typeface="经典繁超宋" pitchFamily="49" charset="-122"/>
              </a:endParaRPr>
            </a:p>
          </p:txBody>
        </p:sp>
      </p:grpSp>
      <p:pic>
        <p:nvPicPr>
          <p:cNvPr id="40965" name="Picture 7" descr="E:\2013.3.28\党旗\责任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39374" r="12062" b="28291"/>
          <a:stretch>
            <a:fillRect/>
          </a:stretch>
        </p:blipFill>
        <p:spPr bwMode="auto">
          <a:xfrm rot="618299">
            <a:off x="939800" y="2044700"/>
            <a:ext cx="7137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3"/>
          <p:cNvSpPr txBox="1">
            <a:spLocks noChangeArrowheads="1"/>
          </p:cNvSpPr>
          <p:nvPr/>
        </p:nvSpPr>
        <p:spPr bwMode="auto">
          <a:xfrm>
            <a:off x="3068340" y="1694328"/>
            <a:ext cx="3494266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 prstMaterial="matte">
              <a:bevelB w="127000"/>
            </a:sp3d>
          </a:bodyPr>
          <a:lstStyle>
            <a:defPPr>
              <a:defRPr lang="zh-CN"/>
            </a:defPPr>
            <a:lvl1pPr algn="dist" fontAlgn="auto">
              <a:spcBef>
                <a:spcPts val="0"/>
              </a:spcBef>
              <a:spcAft>
                <a:spcPts val="0"/>
              </a:spcAft>
              <a:defRPr sz="1400" kern="150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仿宋简" pitchFamily="49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>
                <a:solidFill>
                  <a:prstClr val="black">
                    <a:lumMod val="65000"/>
                    <a:lumOff val="35000"/>
                  </a:prstClr>
                </a:solidFill>
                <a:effectLst>
                  <a:glow>
                    <a:prstClr val="white"/>
                  </a:glow>
                </a:effectLst>
              </a:rPr>
              <a:t>谢谢观看！</a:t>
            </a:r>
            <a:endParaRPr lang="zh-CN" altLang="en-US" sz="4000" b="1" dirty="0">
              <a:solidFill>
                <a:prstClr val="black">
                  <a:lumMod val="65000"/>
                  <a:lumOff val="35000"/>
                </a:prstClr>
              </a:solidFill>
              <a:effectLst>
                <a:glow>
                  <a:prstClr val="white"/>
                </a:glow>
              </a:effectLst>
            </a:endParaRPr>
          </a:p>
        </p:txBody>
      </p:sp>
      <p:sp>
        <p:nvSpPr>
          <p:cNvPr id="40967" name="TextBox 22"/>
          <p:cNvSpPr txBox="1">
            <a:spLocks noChangeArrowheads="1"/>
          </p:cNvSpPr>
          <p:nvPr/>
        </p:nvSpPr>
        <p:spPr bwMode="auto">
          <a:xfrm>
            <a:off x="3105150" y="2346325"/>
            <a:ext cx="2747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3200">
                <a:solidFill>
                  <a:srgbClr val="404040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THANK YOU !</a:t>
            </a:r>
            <a:endParaRPr lang="zh-CN" altLang="en-US" sz="3200">
              <a:solidFill>
                <a:srgbClr val="404040"/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grpSp>
        <p:nvGrpSpPr>
          <p:cNvPr id="40968" name="组合 19"/>
          <p:cNvGrpSpPr/>
          <p:nvPr/>
        </p:nvGrpSpPr>
        <p:grpSpPr bwMode="auto">
          <a:xfrm rot="964356">
            <a:off x="933450" y="730250"/>
            <a:ext cx="2265363" cy="2444750"/>
            <a:chOff x="1082432" y="1415506"/>
            <a:chExt cx="2265427" cy="2444401"/>
          </a:xfrm>
        </p:grpSpPr>
        <p:sp>
          <p:nvSpPr>
            <p:cNvPr id="21" name="椭圆 20"/>
            <p:cNvSpPr/>
            <p:nvPr/>
          </p:nvSpPr>
          <p:spPr>
            <a:xfrm rot="20663807">
              <a:off x="1071075" y="1413152"/>
              <a:ext cx="2014595" cy="20158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971" name="TextBox 21"/>
            <p:cNvSpPr txBox="1">
              <a:spLocks noChangeArrowheads="1"/>
            </p:cNvSpPr>
            <p:nvPr/>
          </p:nvSpPr>
          <p:spPr bwMode="auto">
            <a:xfrm rot="-973386">
              <a:off x="1868020" y="1541920"/>
              <a:ext cx="912838" cy="46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595959"/>
                  </a:solidFill>
                  <a:latin typeface="百度综艺简体" panose="02010601030101010101" pitchFamily="2" charset="-122"/>
                  <a:ea typeface="百度综艺简体" panose="02010601030101010101" pitchFamily="2" charset="-122"/>
                  <a:cs typeface="经典繁超宋" pitchFamily="49" charset="-122"/>
                </a:rPr>
                <a:t>权力</a:t>
              </a:r>
              <a:endParaRPr lang="zh-CN" altLang="en-US" sz="2400">
                <a:solidFill>
                  <a:srgbClr val="595959"/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  <a:cs typeface="经典繁超宋" pitchFamily="49" charset="-122"/>
              </a:endParaRPr>
            </a:p>
          </p:txBody>
        </p:sp>
        <p:pic>
          <p:nvPicPr>
            <p:cNvPr id="4097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36193">
              <a:off x="1622209" y="1431759"/>
              <a:ext cx="1725650" cy="2428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 177"/>
          <p:cNvSpPr/>
          <p:nvPr/>
        </p:nvSpPr>
        <p:spPr>
          <a:xfrm>
            <a:off x="5576888" y="-220663"/>
            <a:ext cx="228600" cy="1511301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67" name="Freeform 15"/>
          <p:cNvSpPr/>
          <p:nvPr/>
        </p:nvSpPr>
        <p:spPr bwMode="auto">
          <a:xfrm rot="416837">
            <a:off x="2698750" y="3730625"/>
            <a:ext cx="4560888" cy="1450975"/>
          </a:xfrm>
          <a:custGeom>
            <a:avLst/>
            <a:gdLst>
              <a:gd name="T0" fmla="*/ 52892 w 4561076"/>
              <a:gd name="T1" fmla="*/ 549675 h 1450790"/>
              <a:gd name="T2" fmla="*/ 4560136 w 4561076"/>
              <a:gd name="T3" fmla="*/ 0 h 1450790"/>
              <a:gd name="T4" fmla="*/ 4503059 w 4561076"/>
              <a:gd name="T5" fmla="*/ 973376 h 1450790"/>
              <a:gd name="T6" fmla="*/ 0 w 4561076"/>
              <a:gd name="T7" fmla="*/ 1451715 h 1450790"/>
              <a:gd name="T8" fmla="*/ 52892 w 4561076"/>
              <a:gd name="T9" fmla="*/ 549675 h 14507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1076" h="1450790">
                <a:moveTo>
                  <a:pt x="52902" y="549325"/>
                </a:moveTo>
                <a:lnTo>
                  <a:pt x="4561076" y="0"/>
                </a:lnTo>
                <a:cubicBezTo>
                  <a:pt x="4549504" y="197180"/>
                  <a:pt x="4531622" y="501886"/>
                  <a:pt x="4503989" y="972756"/>
                </a:cubicBezTo>
                <a:lnTo>
                  <a:pt x="0" y="1450790"/>
                </a:lnTo>
                <a:cubicBezTo>
                  <a:pt x="12422" y="1239109"/>
                  <a:pt x="29480" y="948445"/>
                  <a:pt x="52902" y="549325"/>
                </a:cubicBezTo>
                <a:close/>
              </a:path>
            </a:pathLst>
          </a:custGeom>
          <a:solidFill>
            <a:srgbClr val="AE99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8" name="组合 1"/>
          <p:cNvGrpSpPr/>
          <p:nvPr/>
        </p:nvGrpSpPr>
        <p:grpSpPr bwMode="auto">
          <a:xfrm>
            <a:off x="4310063" y="1152525"/>
            <a:ext cx="2011362" cy="830263"/>
            <a:chOff x="5525085" y="1200560"/>
            <a:chExt cx="2011365" cy="829677"/>
          </a:xfrm>
        </p:grpSpPr>
        <p:sp>
          <p:nvSpPr>
            <p:cNvPr id="11287" name="Freeform 15"/>
            <p:cNvSpPr/>
            <p:nvPr/>
          </p:nvSpPr>
          <p:spPr bwMode="auto">
            <a:xfrm rot="416837">
              <a:off x="5525085" y="1200560"/>
              <a:ext cx="2011365" cy="829677"/>
            </a:xfrm>
            <a:custGeom>
              <a:avLst/>
              <a:gdLst>
                <a:gd name="T0" fmla="*/ 1106568 w 2011365"/>
                <a:gd name="T1" fmla="*/ 550 h 829677"/>
                <a:gd name="T2" fmla="*/ 1652255 w 2011365"/>
                <a:gd name="T3" fmla="*/ 232201 h 829677"/>
                <a:gd name="T4" fmla="*/ 2011365 w 2011365"/>
                <a:gd name="T5" fmla="*/ 584591 h 829677"/>
                <a:gd name="T6" fmla="*/ 0 w 2011365"/>
                <a:gd name="T7" fmla="*/ 829677 h 829677"/>
                <a:gd name="T8" fmla="*/ 1036693 w 2011365"/>
                <a:gd name="T9" fmla="*/ 9190 h 829677"/>
                <a:gd name="T10" fmla="*/ 1106568 w 2011365"/>
                <a:gd name="T11" fmla="*/ 550 h 8296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1365" h="829677">
                  <a:moveTo>
                    <a:pt x="1106568" y="550"/>
                  </a:moveTo>
                  <a:cubicBezTo>
                    <a:pt x="1273359" y="-7371"/>
                    <a:pt x="1464986" y="70320"/>
                    <a:pt x="1652255" y="232201"/>
                  </a:cubicBezTo>
                  <a:lnTo>
                    <a:pt x="2011365" y="584591"/>
                  </a:lnTo>
                  <a:lnTo>
                    <a:pt x="0" y="829677"/>
                  </a:lnTo>
                  <a:lnTo>
                    <a:pt x="1036693" y="9190"/>
                  </a:lnTo>
                  <a:cubicBezTo>
                    <a:pt x="1059421" y="4560"/>
                    <a:pt x="1082741" y="1681"/>
                    <a:pt x="1106568" y="550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" name="Group 5"/>
            <p:cNvGrpSpPr>
              <a:grpSpLocks noChangeAspect="1"/>
            </p:cNvGrpSpPr>
            <p:nvPr/>
          </p:nvGrpSpPr>
          <p:grpSpPr bwMode="auto">
            <a:xfrm rot="13500000">
              <a:off x="6537921" y="1398274"/>
              <a:ext cx="236032" cy="260521"/>
              <a:chOff x="2411" y="1015"/>
              <a:chExt cx="1098" cy="1056"/>
            </a:xfrm>
            <a:solidFill>
              <a:schemeClr val="bg1"/>
            </a:solidFill>
          </p:grpSpPr>
          <p:sp>
            <p:nvSpPr>
              <p:cNvPr id="197" name="Freeform 6"/>
              <p:cNvSpPr/>
              <p:nvPr/>
            </p:nvSpPr>
            <p:spPr bwMode="auto">
              <a:xfrm>
                <a:off x="3207" y="1983"/>
                <a:ext cx="19" cy="9"/>
              </a:xfrm>
              <a:custGeom>
                <a:avLst/>
                <a:gdLst>
                  <a:gd name="T0" fmla="*/ 29 w 8"/>
                  <a:gd name="T1" fmla="*/ 20 h 4"/>
                  <a:gd name="T2" fmla="*/ 33 w 8"/>
                  <a:gd name="T3" fmla="*/ 5 h 4"/>
                  <a:gd name="T4" fmla="*/ 29 w 8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5" y="4"/>
                    </a:moveTo>
                    <a:cubicBezTo>
                      <a:pt x="8" y="0"/>
                      <a:pt x="0" y="3"/>
                      <a:pt x="6" y="1"/>
                    </a:cubicBezTo>
                    <a:cubicBezTo>
                      <a:pt x="7" y="2"/>
                      <a:pt x="7" y="4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7"/>
              <p:cNvSpPr/>
              <p:nvPr/>
            </p:nvSpPr>
            <p:spPr bwMode="auto">
              <a:xfrm>
                <a:off x="2411" y="1015"/>
                <a:ext cx="1098" cy="1056"/>
              </a:xfrm>
              <a:custGeom>
                <a:avLst/>
                <a:gdLst>
                  <a:gd name="T0" fmla="*/ 2413 w 465"/>
                  <a:gd name="T1" fmla="*/ 1389 h 447"/>
                  <a:gd name="T2" fmla="*/ 2409 w 465"/>
                  <a:gd name="T3" fmla="*/ 1176 h 447"/>
                  <a:gd name="T4" fmla="*/ 2241 w 465"/>
                  <a:gd name="T5" fmla="*/ 798 h 447"/>
                  <a:gd name="T6" fmla="*/ 2170 w 465"/>
                  <a:gd name="T7" fmla="*/ 676 h 447"/>
                  <a:gd name="T8" fmla="*/ 1868 w 465"/>
                  <a:gd name="T9" fmla="*/ 357 h 447"/>
                  <a:gd name="T10" fmla="*/ 1740 w 465"/>
                  <a:gd name="T11" fmla="*/ 283 h 447"/>
                  <a:gd name="T12" fmla="*/ 1499 w 465"/>
                  <a:gd name="T13" fmla="*/ 234 h 447"/>
                  <a:gd name="T14" fmla="*/ 1299 w 465"/>
                  <a:gd name="T15" fmla="*/ 201 h 447"/>
                  <a:gd name="T16" fmla="*/ 1176 w 465"/>
                  <a:gd name="T17" fmla="*/ 189 h 447"/>
                  <a:gd name="T18" fmla="*/ 1081 w 465"/>
                  <a:gd name="T19" fmla="*/ 229 h 447"/>
                  <a:gd name="T20" fmla="*/ 864 w 465"/>
                  <a:gd name="T21" fmla="*/ 319 h 447"/>
                  <a:gd name="T22" fmla="*/ 746 w 465"/>
                  <a:gd name="T23" fmla="*/ 373 h 447"/>
                  <a:gd name="T24" fmla="*/ 647 w 465"/>
                  <a:gd name="T25" fmla="*/ 468 h 447"/>
                  <a:gd name="T26" fmla="*/ 508 w 465"/>
                  <a:gd name="T27" fmla="*/ 574 h 447"/>
                  <a:gd name="T28" fmla="*/ 390 w 465"/>
                  <a:gd name="T29" fmla="*/ 730 h 447"/>
                  <a:gd name="T30" fmla="*/ 274 w 465"/>
                  <a:gd name="T31" fmla="*/ 938 h 447"/>
                  <a:gd name="T32" fmla="*/ 262 w 465"/>
                  <a:gd name="T33" fmla="*/ 1037 h 447"/>
                  <a:gd name="T34" fmla="*/ 217 w 465"/>
                  <a:gd name="T35" fmla="*/ 1127 h 447"/>
                  <a:gd name="T36" fmla="*/ 229 w 465"/>
                  <a:gd name="T37" fmla="*/ 1217 h 447"/>
                  <a:gd name="T38" fmla="*/ 229 w 465"/>
                  <a:gd name="T39" fmla="*/ 1250 h 447"/>
                  <a:gd name="T40" fmla="*/ 241 w 465"/>
                  <a:gd name="T41" fmla="*/ 1361 h 447"/>
                  <a:gd name="T42" fmla="*/ 312 w 465"/>
                  <a:gd name="T43" fmla="*/ 1680 h 447"/>
                  <a:gd name="T44" fmla="*/ 368 w 465"/>
                  <a:gd name="T45" fmla="*/ 1791 h 447"/>
                  <a:gd name="T46" fmla="*/ 423 w 465"/>
                  <a:gd name="T47" fmla="*/ 1885 h 447"/>
                  <a:gd name="T48" fmla="*/ 602 w 465"/>
                  <a:gd name="T49" fmla="*/ 2088 h 447"/>
                  <a:gd name="T50" fmla="*/ 619 w 465"/>
                  <a:gd name="T51" fmla="*/ 2171 h 447"/>
                  <a:gd name="T52" fmla="*/ 730 w 465"/>
                  <a:gd name="T53" fmla="*/ 2176 h 447"/>
                  <a:gd name="T54" fmla="*/ 824 w 465"/>
                  <a:gd name="T55" fmla="*/ 2171 h 447"/>
                  <a:gd name="T56" fmla="*/ 926 w 465"/>
                  <a:gd name="T57" fmla="*/ 2232 h 447"/>
                  <a:gd name="T58" fmla="*/ 970 w 465"/>
                  <a:gd name="T59" fmla="*/ 2221 h 447"/>
                  <a:gd name="T60" fmla="*/ 1015 w 465"/>
                  <a:gd name="T61" fmla="*/ 2254 h 447"/>
                  <a:gd name="T62" fmla="*/ 1093 w 465"/>
                  <a:gd name="T63" fmla="*/ 2327 h 447"/>
                  <a:gd name="T64" fmla="*/ 1200 w 465"/>
                  <a:gd name="T65" fmla="*/ 2289 h 447"/>
                  <a:gd name="T66" fmla="*/ 1249 w 465"/>
                  <a:gd name="T67" fmla="*/ 2315 h 447"/>
                  <a:gd name="T68" fmla="*/ 1332 w 465"/>
                  <a:gd name="T69" fmla="*/ 2282 h 447"/>
                  <a:gd name="T70" fmla="*/ 1426 w 465"/>
                  <a:gd name="T71" fmla="*/ 2273 h 447"/>
                  <a:gd name="T72" fmla="*/ 1393 w 465"/>
                  <a:gd name="T73" fmla="*/ 2344 h 447"/>
                  <a:gd name="T74" fmla="*/ 1544 w 465"/>
                  <a:gd name="T75" fmla="*/ 2273 h 447"/>
                  <a:gd name="T76" fmla="*/ 1806 w 465"/>
                  <a:gd name="T77" fmla="*/ 2261 h 447"/>
                  <a:gd name="T78" fmla="*/ 1880 w 465"/>
                  <a:gd name="T79" fmla="*/ 2237 h 447"/>
                  <a:gd name="T80" fmla="*/ 2012 w 465"/>
                  <a:gd name="T81" fmla="*/ 2131 h 447"/>
                  <a:gd name="T82" fmla="*/ 1979 w 465"/>
                  <a:gd name="T83" fmla="*/ 2204 h 447"/>
                  <a:gd name="T84" fmla="*/ 1830 w 465"/>
                  <a:gd name="T85" fmla="*/ 2266 h 447"/>
                  <a:gd name="T86" fmla="*/ 1573 w 465"/>
                  <a:gd name="T87" fmla="*/ 2438 h 447"/>
                  <a:gd name="T88" fmla="*/ 1048 w 465"/>
                  <a:gd name="T89" fmla="*/ 2483 h 447"/>
                  <a:gd name="T90" fmla="*/ 508 w 465"/>
                  <a:gd name="T91" fmla="*/ 2261 h 447"/>
                  <a:gd name="T92" fmla="*/ 184 w 465"/>
                  <a:gd name="T93" fmla="*/ 1897 h 447"/>
                  <a:gd name="T94" fmla="*/ 45 w 465"/>
                  <a:gd name="T95" fmla="*/ 1569 h 447"/>
                  <a:gd name="T96" fmla="*/ 118 w 465"/>
                  <a:gd name="T97" fmla="*/ 832 h 447"/>
                  <a:gd name="T98" fmla="*/ 335 w 465"/>
                  <a:gd name="T99" fmla="*/ 508 h 447"/>
                  <a:gd name="T100" fmla="*/ 737 w 465"/>
                  <a:gd name="T101" fmla="*/ 217 h 447"/>
                  <a:gd name="T102" fmla="*/ 2257 w 465"/>
                  <a:gd name="T103" fmla="*/ 480 h 447"/>
                  <a:gd name="T104" fmla="*/ 2475 w 465"/>
                  <a:gd name="T105" fmla="*/ 881 h 447"/>
                  <a:gd name="T106" fmla="*/ 2146 w 465"/>
                  <a:gd name="T107" fmla="*/ 2043 h 4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65" h="447">
                    <a:moveTo>
                      <a:pt x="385" y="366"/>
                    </a:moveTo>
                    <a:cubicBezTo>
                      <a:pt x="387" y="349"/>
                      <a:pt x="407" y="338"/>
                      <a:pt x="408" y="320"/>
                    </a:cubicBezTo>
                    <a:cubicBezTo>
                      <a:pt x="409" y="318"/>
                      <a:pt x="413" y="323"/>
                      <a:pt x="414" y="318"/>
                    </a:cubicBezTo>
                    <a:cubicBezTo>
                      <a:pt x="414" y="301"/>
                      <a:pt x="425" y="280"/>
                      <a:pt x="434" y="260"/>
                    </a:cubicBezTo>
                    <a:cubicBezTo>
                      <a:pt x="435" y="262"/>
                      <a:pt x="435" y="262"/>
                      <a:pt x="435" y="262"/>
                    </a:cubicBezTo>
                    <a:cubicBezTo>
                      <a:pt x="437" y="258"/>
                      <a:pt x="433" y="253"/>
                      <a:pt x="433" y="249"/>
                    </a:cubicBezTo>
                    <a:cubicBezTo>
                      <a:pt x="434" y="249"/>
                      <a:pt x="435" y="250"/>
                      <a:pt x="436" y="250"/>
                    </a:cubicBezTo>
                    <a:cubicBezTo>
                      <a:pt x="433" y="248"/>
                      <a:pt x="435" y="242"/>
                      <a:pt x="433" y="240"/>
                    </a:cubicBezTo>
                    <a:cubicBezTo>
                      <a:pt x="434" y="239"/>
                      <a:pt x="437" y="239"/>
                      <a:pt x="438" y="237"/>
                    </a:cubicBezTo>
                    <a:cubicBezTo>
                      <a:pt x="435" y="235"/>
                      <a:pt x="435" y="235"/>
                      <a:pt x="435" y="235"/>
                    </a:cubicBezTo>
                    <a:cubicBezTo>
                      <a:pt x="426" y="229"/>
                      <a:pt x="435" y="219"/>
                      <a:pt x="430" y="211"/>
                    </a:cubicBezTo>
                    <a:cubicBezTo>
                      <a:pt x="431" y="211"/>
                      <a:pt x="431" y="212"/>
                      <a:pt x="432" y="211"/>
                    </a:cubicBezTo>
                    <a:cubicBezTo>
                      <a:pt x="425" y="198"/>
                      <a:pt x="423" y="182"/>
                      <a:pt x="416" y="168"/>
                    </a:cubicBezTo>
                    <a:cubicBezTo>
                      <a:pt x="418" y="168"/>
                      <a:pt x="420" y="168"/>
                      <a:pt x="421" y="167"/>
                    </a:cubicBezTo>
                    <a:cubicBezTo>
                      <a:pt x="417" y="167"/>
                      <a:pt x="415" y="163"/>
                      <a:pt x="413" y="160"/>
                    </a:cubicBezTo>
                    <a:cubicBezTo>
                      <a:pt x="416" y="156"/>
                      <a:pt x="407" y="155"/>
                      <a:pt x="407" y="150"/>
                    </a:cubicBezTo>
                    <a:cubicBezTo>
                      <a:pt x="408" y="150"/>
                      <a:pt x="408" y="150"/>
                      <a:pt x="408" y="150"/>
                    </a:cubicBezTo>
                    <a:cubicBezTo>
                      <a:pt x="403" y="148"/>
                      <a:pt x="408" y="144"/>
                      <a:pt x="402" y="143"/>
                    </a:cubicBezTo>
                    <a:cubicBezTo>
                      <a:pt x="404" y="140"/>
                      <a:pt x="404" y="140"/>
                      <a:pt x="404" y="140"/>
                    </a:cubicBezTo>
                    <a:cubicBezTo>
                      <a:pt x="398" y="141"/>
                      <a:pt x="404" y="134"/>
                      <a:pt x="400" y="133"/>
                    </a:cubicBezTo>
                    <a:cubicBezTo>
                      <a:pt x="399" y="134"/>
                      <a:pt x="399" y="134"/>
                      <a:pt x="399" y="134"/>
                    </a:cubicBezTo>
                    <a:cubicBezTo>
                      <a:pt x="397" y="132"/>
                      <a:pt x="398" y="130"/>
                      <a:pt x="396" y="128"/>
                    </a:cubicBezTo>
                    <a:cubicBezTo>
                      <a:pt x="397" y="127"/>
                      <a:pt x="397" y="127"/>
                      <a:pt x="397" y="127"/>
                    </a:cubicBezTo>
                    <a:cubicBezTo>
                      <a:pt x="392" y="123"/>
                      <a:pt x="393" y="119"/>
                      <a:pt x="389" y="121"/>
                    </a:cubicBezTo>
                    <a:cubicBezTo>
                      <a:pt x="391" y="118"/>
                      <a:pt x="394" y="125"/>
                      <a:pt x="396" y="119"/>
                    </a:cubicBezTo>
                    <a:cubicBezTo>
                      <a:pt x="382" y="106"/>
                      <a:pt x="369" y="91"/>
                      <a:pt x="354" y="78"/>
                    </a:cubicBezTo>
                    <a:cubicBezTo>
                      <a:pt x="353" y="75"/>
                      <a:pt x="352" y="74"/>
                      <a:pt x="353" y="72"/>
                    </a:cubicBezTo>
                    <a:cubicBezTo>
                      <a:pt x="351" y="72"/>
                      <a:pt x="346" y="69"/>
                      <a:pt x="344" y="69"/>
                    </a:cubicBezTo>
                    <a:cubicBezTo>
                      <a:pt x="344" y="70"/>
                      <a:pt x="344" y="67"/>
                      <a:pt x="343" y="66"/>
                    </a:cubicBezTo>
                    <a:cubicBezTo>
                      <a:pt x="341" y="63"/>
                      <a:pt x="337" y="68"/>
                      <a:pt x="335" y="64"/>
                    </a:cubicBezTo>
                    <a:cubicBezTo>
                      <a:pt x="337" y="64"/>
                      <a:pt x="338" y="63"/>
                      <a:pt x="339" y="61"/>
                    </a:cubicBezTo>
                    <a:cubicBezTo>
                      <a:pt x="334" y="62"/>
                      <a:pt x="330" y="60"/>
                      <a:pt x="326" y="59"/>
                    </a:cubicBezTo>
                    <a:cubicBezTo>
                      <a:pt x="327" y="58"/>
                      <a:pt x="328" y="58"/>
                      <a:pt x="329" y="57"/>
                    </a:cubicBezTo>
                    <a:cubicBezTo>
                      <a:pt x="323" y="58"/>
                      <a:pt x="323" y="52"/>
                      <a:pt x="318" y="53"/>
                    </a:cubicBezTo>
                    <a:cubicBezTo>
                      <a:pt x="320" y="51"/>
                      <a:pt x="320" y="51"/>
                      <a:pt x="320" y="51"/>
                    </a:cubicBezTo>
                    <a:cubicBezTo>
                      <a:pt x="316" y="46"/>
                      <a:pt x="316" y="55"/>
                      <a:pt x="312" y="51"/>
                    </a:cubicBezTo>
                    <a:cubicBezTo>
                      <a:pt x="314" y="51"/>
                      <a:pt x="314" y="50"/>
                      <a:pt x="314" y="49"/>
                    </a:cubicBezTo>
                    <a:cubicBezTo>
                      <a:pt x="308" y="51"/>
                      <a:pt x="302" y="47"/>
                      <a:pt x="296" y="47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92" y="45"/>
                      <a:pt x="287" y="41"/>
                      <a:pt x="281" y="42"/>
                    </a:cubicBezTo>
                    <a:cubicBezTo>
                      <a:pt x="279" y="40"/>
                      <a:pt x="283" y="36"/>
                      <a:pt x="277" y="36"/>
                    </a:cubicBezTo>
                    <a:cubicBezTo>
                      <a:pt x="276" y="40"/>
                      <a:pt x="267" y="35"/>
                      <a:pt x="269" y="42"/>
                    </a:cubicBezTo>
                    <a:cubicBezTo>
                      <a:pt x="265" y="39"/>
                      <a:pt x="258" y="37"/>
                      <a:pt x="254" y="38"/>
                    </a:cubicBezTo>
                    <a:cubicBezTo>
                      <a:pt x="257" y="36"/>
                      <a:pt x="253" y="32"/>
                      <a:pt x="257" y="3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255" y="26"/>
                      <a:pt x="257" y="29"/>
                      <a:pt x="257" y="27"/>
                    </a:cubicBezTo>
                    <a:cubicBezTo>
                      <a:pt x="255" y="27"/>
                      <a:pt x="248" y="28"/>
                      <a:pt x="247" y="27"/>
                    </a:cubicBezTo>
                    <a:cubicBezTo>
                      <a:pt x="242" y="30"/>
                      <a:pt x="239" y="35"/>
                      <a:pt x="233" y="36"/>
                    </a:cubicBezTo>
                    <a:cubicBezTo>
                      <a:pt x="236" y="34"/>
                      <a:pt x="231" y="30"/>
                      <a:pt x="233" y="29"/>
                    </a:cubicBezTo>
                    <a:cubicBezTo>
                      <a:pt x="230" y="32"/>
                      <a:pt x="228" y="35"/>
                      <a:pt x="225" y="39"/>
                    </a:cubicBezTo>
                    <a:cubicBezTo>
                      <a:pt x="223" y="39"/>
                      <a:pt x="224" y="35"/>
                      <a:pt x="222" y="36"/>
                    </a:cubicBezTo>
                    <a:cubicBezTo>
                      <a:pt x="222" y="38"/>
                      <a:pt x="221" y="39"/>
                      <a:pt x="220" y="40"/>
                    </a:cubicBezTo>
                    <a:cubicBezTo>
                      <a:pt x="219" y="39"/>
                      <a:pt x="212" y="41"/>
                      <a:pt x="211" y="36"/>
                    </a:cubicBezTo>
                    <a:cubicBezTo>
                      <a:pt x="209" y="35"/>
                      <a:pt x="214" y="35"/>
                      <a:pt x="211" y="34"/>
                    </a:cubicBezTo>
                    <a:cubicBezTo>
                      <a:pt x="208" y="34"/>
                      <a:pt x="208" y="36"/>
                      <a:pt x="204" y="36"/>
                    </a:cubicBezTo>
                    <a:cubicBezTo>
                      <a:pt x="204" y="36"/>
                      <a:pt x="204" y="36"/>
                      <a:pt x="204" y="36"/>
                    </a:cubicBezTo>
                    <a:cubicBezTo>
                      <a:pt x="201" y="35"/>
                      <a:pt x="197" y="39"/>
                      <a:pt x="200" y="41"/>
                    </a:cubicBezTo>
                    <a:cubicBezTo>
                      <a:pt x="202" y="41"/>
                      <a:pt x="199" y="38"/>
                      <a:pt x="202" y="39"/>
                    </a:cubicBezTo>
                    <a:cubicBezTo>
                      <a:pt x="200" y="42"/>
                      <a:pt x="196" y="44"/>
                      <a:pt x="193" y="44"/>
                    </a:cubicBezTo>
                    <a:cubicBezTo>
                      <a:pt x="194" y="43"/>
                      <a:pt x="194" y="42"/>
                      <a:pt x="194" y="41"/>
                    </a:cubicBezTo>
                    <a:cubicBezTo>
                      <a:pt x="190" y="45"/>
                      <a:pt x="185" y="48"/>
                      <a:pt x="181" y="51"/>
                    </a:cubicBezTo>
                    <a:cubicBezTo>
                      <a:pt x="181" y="53"/>
                      <a:pt x="181" y="46"/>
                      <a:pt x="182" y="47"/>
                    </a:cubicBezTo>
                    <a:cubicBezTo>
                      <a:pt x="175" y="45"/>
                      <a:pt x="170" y="55"/>
                      <a:pt x="164" y="53"/>
                    </a:cubicBezTo>
                    <a:cubicBezTo>
                      <a:pt x="164" y="52"/>
                      <a:pt x="165" y="56"/>
                      <a:pt x="165" y="55"/>
                    </a:cubicBezTo>
                    <a:cubicBezTo>
                      <a:pt x="162" y="56"/>
                      <a:pt x="161" y="52"/>
                      <a:pt x="159" y="54"/>
                    </a:cubicBezTo>
                    <a:cubicBezTo>
                      <a:pt x="158" y="53"/>
                      <a:pt x="157" y="56"/>
                      <a:pt x="155" y="57"/>
                    </a:cubicBezTo>
                    <a:cubicBezTo>
                      <a:pt x="155" y="59"/>
                      <a:pt x="154" y="57"/>
                      <a:pt x="156" y="56"/>
                    </a:cubicBezTo>
                    <a:cubicBezTo>
                      <a:pt x="154" y="59"/>
                      <a:pt x="144" y="66"/>
                      <a:pt x="137" y="67"/>
                    </a:cubicBezTo>
                    <a:cubicBezTo>
                      <a:pt x="137" y="68"/>
                      <a:pt x="135" y="74"/>
                      <a:pt x="134" y="74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1" y="70"/>
                      <a:pt x="128" y="74"/>
                      <a:pt x="127" y="72"/>
                    </a:cubicBezTo>
                    <a:cubicBezTo>
                      <a:pt x="126" y="77"/>
                      <a:pt x="136" y="63"/>
                      <a:pt x="134" y="67"/>
                    </a:cubicBezTo>
                    <a:cubicBezTo>
                      <a:pt x="132" y="66"/>
                      <a:pt x="131" y="75"/>
                      <a:pt x="130" y="71"/>
                    </a:cubicBezTo>
                    <a:cubicBezTo>
                      <a:pt x="127" y="73"/>
                      <a:pt x="126" y="77"/>
                      <a:pt x="122" y="77"/>
                    </a:cubicBezTo>
                    <a:cubicBezTo>
                      <a:pt x="123" y="76"/>
                      <a:pt x="122" y="71"/>
                      <a:pt x="120" y="73"/>
                    </a:cubicBezTo>
                    <a:cubicBezTo>
                      <a:pt x="116" y="76"/>
                      <a:pt x="119" y="75"/>
                      <a:pt x="117" y="78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8" y="83"/>
                      <a:pt x="112" y="83"/>
                      <a:pt x="116" y="84"/>
                    </a:cubicBezTo>
                    <a:cubicBezTo>
                      <a:pt x="114" y="83"/>
                      <a:pt x="111" y="89"/>
                      <a:pt x="109" y="85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5" y="83"/>
                      <a:pt x="107" y="87"/>
                      <a:pt x="107" y="90"/>
                    </a:cubicBezTo>
                    <a:cubicBezTo>
                      <a:pt x="106" y="90"/>
                      <a:pt x="105" y="89"/>
                      <a:pt x="105" y="89"/>
                    </a:cubicBezTo>
                    <a:cubicBezTo>
                      <a:pt x="109" y="94"/>
                      <a:pt x="101" y="92"/>
                      <a:pt x="103" y="97"/>
                    </a:cubicBezTo>
                    <a:cubicBezTo>
                      <a:pt x="98" y="98"/>
                      <a:pt x="95" y="104"/>
                      <a:pt x="91" y="103"/>
                    </a:cubicBezTo>
                    <a:cubicBezTo>
                      <a:pt x="90" y="106"/>
                      <a:pt x="90" y="110"/>
                      <a:pt x="86" y="112"/>
                    </a:cubicBezTo>
                    <a:cubicBezTo>
                      <a:pt x="86" y="111"/>
                      <a:pt x="87" y="110"/>
                      <a:pt x="86" y="109"/>
                    </a:cubicBezTo>
                    <a:cubicBezTo>
                      <a:pt x="83" y="109"/>
                      <a:pt x="84" y="111"/>
                      <a:pt x="83" y="113"/>
                    </a:cubicBezTo>
                    <a:cubicBezTo>
                      <a:pt x="83" y="112"/>
                      <a:pt x="78" y="114"/>
                      <a:pt x="75" y="115"/>
                    </a:cubicBezTo>
                    <a:cubicBezTo>
                      <a:pt x="74" y="119"/>
                      <a:pt x="77" y="120"/>
                      <a:pt x="79" y="121"/>
                    </a:cubicBezTo>
                    <a:cubicBezTo>
                      <a:pt x="72" y="120"/>
                      <a:pt x="77" y="131"/>
                      <a:pt x="70" y="131"/>
                    </a:cubicBezTo>
                    <a:cubicBezTo>
                      <a:pt x="70" y="129"/>
                      <a:pt x="70" y="125"/>
                      <a:pt x="68" y="127"/>
                    </a:cubicBezTo>
                    <a:cubicBezTo>
                      <a:pt x="61" y="126"/>
                      <a:pt x="68" y="134"/>
                      <a:pt x="64" y="137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5" y="139"/>
                      <a:pt x="67" y="145"/>
                      <a:pt x="63" y="143"/>
                    </a:cubicBezTo>
                    <a:cubicBezTo>
                      <a:pt x="64" y="145"/>
                      <a:pt x="59" y="147"/>
                      <a:pt x="64" y="149"/>
                    </a:cubicBezTo>
                    <a:cubicBezTo>
                      <a:pt x="57" y="154"/>
                      <a:pt x="58" y="166"/>
                      <a:pt x="49" y="168"/>
                    </a:cubicBezTo>
                    <a:cubicBezTo>
                      <a:pt x="49" y="169"/>
                      <a:pt x="48" y="171"/>
                      <a:pt x="50" y="172"/>
                    </a:cubicBezTo>
                    <a:cubicBezTo>
                      <a:pt x="53" y="171"/>
                      <a:pt x="49" y="168"/>
                      <a:pt x="51" y="168"/>
                    </a:cubicBezTo>
                    <a:cubicBezTo>
                      <a:pt x="51" y="169"/>
                      <a:pt x="52" y="170"/>
                      <a:pt x="53" y="170"/>
                    </a:cubicBezTo>
                    <a:cubicBezTo>
                      <a:pt x="51" y="172"/>
                      <a:pt x="50" y="174"/>
                      <a:pt x="47" y="171"/>
                    </a:cubicBezTo>
                    <a:cubicBezTo>
                      <a:pt x="42" y="175"/>
                      <a:pt x="53" y="178"/>
                      <a:pt x="49" y="184"/>
                    </a:cubicBezTo>
                    <a:cubicBezTo>
                      <a:pt x="48" y="183"/>
                      <a:pt x="47" y="184"/>
                      <a:pt x="47" y="186"/>
                    </a:cubicBezTo>
                    <a:cubicBezTo>
                      <a:pt x="49" y="190"/>
                      <a:pt x="49" y="190"/>
                      <a:pt x="49" y="190"/>
                    </a:cubicBezTo>
                    <a:cubicBezTo>
                      <a:pt x="47" y="194"/>
                      <a:pt x="44" y="191"/>
                      <a:pt x="41" y="191"/>
                    </a:cubicBezTo>
                    <a:cubicBezTo>
                      <a:pt x="41" y="193"/>
                      <a:pt x="40" y="196"/>
                      <a:pt x="42" y="198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41" y="198"/>
                      <a:pt x="39" y="202"/>
                      <a:pt x="40" y="203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38" y="202"/>
                      <a:pt x="38" y="205"/>
                      <a:pt x="39" y="207"/>
                    </a:cubicBezTo>
                    <a:cubicBezTo>
                      <a:pt x="41" y="206"/>
                      <a:pt x="42" y="204"/>
                      <a:pt x="43" y="202"/>
                    </a:cubicBezTo>
                    <a:cubicBezTo>
                      <a:pt x="44" y="204"/>
                      <a:pt x="43" y="206"/>
                      <a:pt x="45" y="207"/>
                    </a:cubicBezTo>
                    <a:cubicBezTo>
                      <a:pt x="42" y="206"/>
                      <a:pt x="42" y="211"/>
                      <a:pt x="41" y="213"/>
                    </a:cubicBezTo>
                    <a:cubicBezTo>
                      <a:pt x="40" y="215"/>
                      <a:pt x="44" y="215"/>
                      <a:pt x="44" y="216"/>
                    </a:cubicBezTo>
                    <a:cubicBezTo>
                      <a:pt x="42" y="216"/>
                      <a:pt x="44" y="219"/>
                      <a:pt x="41" y="218"/>
                    </a:cubicBezTo>
                    <a:cubicBezTo>
                      <a:pt x="41" y="217"/>
                      <a:pt x="43" y="216"/>
                      <a:pt x="42" y="215"/>
                    </a:cubicBezTo>
                    <a:cubicBezTo>
                      <a:pt x="40" y="216"/>
                      <a:pt x="37" y="216"/>
                      <a:pt x="39" y="219"/>
                    </a:cubicBezTo>
                    <a:cubicBezTo>
                      <a:pt x="41" y="221"/>
                      <a:pt x="46" y="219"/>
                      <a:pt x="44" y="223"/>
                    </a:cubicBezTo>
                    <a:cubicBezTo>
                      <a:pt x="43" y="221"/>
                      <a:pt x="41" y="221"/>
                      <a:pt x="40" y="220"/>
                    </a:cubicBezTo>
                    <a:cubicBezTo>
                      <a:pt x="38" y="224"/>
                      <a:pt x="38" y="224"/>
                      <a:pt x="38" y="224"/>
                    </a:cubicBezTo>
                    <a:cubicBezTo>
                      <a:pt x="41" y="224"/>
                      <a:pt x="41" y="224"/>
                      <a:pt x="41" y="224"/>
                    </a:cubicBezTo>
                    <a:cubicBezTo>
                      <a:pt x="41" y="225"/>
                      <a:pt x="40" y="224"/>
                      <a:pt x="40" y="225"/>
                    </a:cubicBezTo>
                    <a:cubicBezTo>
                      <a:pt x="43" y="226"/>
                      <a:pt x="41" y="231"/>
                      <a:pt x="44" y="232"/>
                    </a:cubicBezTo>
                    <a:cubicBezTo>
                      <a:pt x="45" y="234"/>
                      <a:pt x="42" y="236"/>
                      <a:pt x="42" y="238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0" y="240"/>
                      <a:pt x="41" y="243"/>
                      <a:pt x="43" y="244"/>
                    </a:cubicBezTo>
                    <a:cubicBezTo>
                      <a:pt x="43" y="244"/>
                      <a:pt x="43" y="244"/>
                      <a:pt x="43" y="244"/>
                    </a:cubicBezTo>
                    <a:cubicBezTo>
                      <a:pt x="43" y="246"/>
                      <a:pt x="43" y="249"/>
                      <a:pt x="45" y="250"/>
                    </a:cubicBezTo>
                    <a:cubicBezTo>
                      <a:pt x="43" y="253"/>
                      <a:pt x="34" y="252"/>
                      <a:pt x="38" y="255"/>
                    </a:cubicBezTo>
                    <a:cubicBezTo>
                      <a:pt x="39" y="258"/>
                      <a:pt x="44" y="260"/>
                      <a:pt x="46" y="258"/>
                    </a:cubicBezTo>
                    <a:cubicBezTo>
                      <a:pt x="45" y="264"/>
                      <a:pt x="51" y="269"/>
                      <a:pt x="48" y="275"/>
                    </a:cubicBezTo>
                    <a:cubicBezTo>
                      <a:pt x="49" y="276"/>
                      <a:pt x="50" y="275"/>
                      <a:pt x="51" y="277"/>
                    </a:cubicBezTo>
                    <a:cubicBezTo>
                      <a:pt x="51" y="285"/>
                      <a:pt x="59" y="292"/>
                      <a:pt x="56" y="301"/>
                    </a:cubicBezTo>
                    <a:cubicBezTo>
                      <a:pt x="54" y="299"/>
                      <a:pt x="53" y="301"/>
                      <a:pt x="51" y="302"/>
                    </a:cubicBezTo>
                    <a:cubicBezTo>
                      <a:pt x="54" y="303"/>
                      <a:pt x="50" y="306"/>
                      <a:pt x="54" y="304"/>
                    </a:cubicBezTo>
                    <a:cubicBezTo>
                      <a:pt x="57" y="303"/>
                      <a:pt x="58" y="303"/>
                      <a:pt x="58" y="300"/>
                    </a:cubicBezTo>
                    <a:cubicBezTo>
                      <a:pt x="61" y="304"/>
                      <a:pt x="65" y="311"/>
                      <a:pt x="64" y="315"/>
                    </a:cubicBezTo>
                    <a:cubicBezTo>
                      <a:pt x="64" y="313"/>
                      <a:pt x="65" y="313"/>
                      <a:pt x="66" y="314"/>
                    </a:cubicBezTo>
                    <a:cubicBezTo>
                      <a:pt x="62" y="316"/>
                      <a:pt x="63" y="319"/>
                      <a:pt x="66" y="321"/>
                    </a:cubicBezTo>
                    <a:cubicBezTo>
                      <a:pt x="69" y="320"/>
                      <a:pt x="69" y="320"/>
                      <a:pt x="69" y="320"/>
                    </a:cubicBezTo>
                    <a:cubicBezTo>
                      <a:pt x="67" y="323"/>
                      <a:pt x="67" y="323"/>
                      <a:pt x="67" y="323"/>
                    </a:cubicBezTo>
                    <a:cubicBezTo>
                      <a:pt x="69" y="323"/>
                      <a:pt x="73" y="321"/>
                      <a:pt x="72" y="325"/>
                    </a:cubicBezTo>
                    <a:cubicBezTo>
                      <a:pt x="71" y="325"/>
                      <a:pt x="70" y="326"/>
                      <a:pt x="70" y="327"/>
                    </a:cubicBezTo>
                    <a:cubicBezTo>
                      <a:pt x="73" y="328"/>
                      <a:pt x="78" y="330"/>
                      <a:pt x="78" y="333"/>
                    </a:cubicBezTo>
                    <a:cubicBezTo>
                      <a:pt x="76" y="338"/>
                      <a:pt x="76" y="338"/>
                      <a:pt x="76" y="338"/>
                    </a:cubicBezTo>
                    <a:cubicBezTo>
                      <a:pt x="78" y="338"/>
                      <a:pt x="81" y="339"/>
                      <a:pt x="80" y="336"/>
                    </a:cubicBezTo>
                    <a:cubicBezTo>
                      <a:pt x="82" y="342"/>
                      <a:pt x="83" y="345"/>
                      <a:pt x="82" y="348"/>
                    </a:cubicBezTo>
                    <a:cubicBezTo>
                      <a:pt x="94" y="350"/>
                      <a:pt x="103" y="360"/>
                      <a:pt x="110" y="367"/>
                    </a:cubicBezTo>
                    <a:cubicBezTo>
                      <a:pt x="109" y="368"/>
                      <a:pt x="109" y="368"/>
                      <a:pt x="109" y="368"/>
                    </a:cubicBezTo>
                    <a:cubicBezTo>
                      <a:pt x="110" y="371"/>
                      <a:pt x="112" y="366"/>
                      <a:pt x="113" y="369"/>
                    </a:cubicBezTo>
                    <a:cubicBezTo>
                      <a:pt x="111" y="369"/>
                      <a:pt x="112" y="373"/>
                      <a:pt x="108" y="374"/>
                    </a:cubicBezTo>
                    <a:cubicBezTo>
                      <a:pt x="110" y="378"/>
                      <a:pt x="115" y="374"/>
                      <a:pt x="117" y="375"/>
                    </a:cubicBezTo>
                    <a:cubicBezTo>
                      <a:pt x="119" y="373"/>
                      <a:pt x="115" y="375"/>
                      <a:pt x="117" y="373"/>
                    </a:cubicBezTo>
                    <a:cubicBezTo>
                      <a:pt x="118" y="372"/>
                      <a:pt x="120" y="378"/>
                      <a:pt x="123" y="375"/>
                    </a:cubicBezTo>
                    <a:cubicBezTo>
                      <a:pt x="123" y="377"/>
                      <a:pt x="121" y="379"/>
                      <a:pt x="119" y="380"/>
                    </a:cubicBezTo>
                    <a:cubicBezTo>
                      <a:pt x="122" y="380"/>
                      <a:pt x="122" y="380"/>
                      <a:pt x="122" y="380"/>
                    </a:cubicBezTo>
                    <a:cubicBezTo>
                      <a:pt x="122" y="385"/>
                      <a:pt x="112" y="382"/>
                      <a:pt x="111" y="389"/>
                    </a:cubicBezTo>
                    <a:cubicBezTo>
                      <a:pt x="113" y="389"/>
                      <a:pt x="113" y="389"/>
                      <a:pt x="113" y="389"/>
                    </a:cubicBezTo>
                    <a:cubicBezTo>
                      <a:pt x="113" y="394"/>
                      <a:pt x="105" y="389"/>
                      <a:pt x="109" y="394"/>
                    </a:cubicBezTo>
                    <a:cubicBezTo>
                      <a:pt x="113" y="394"/>
                      <a:pt x="118" y="391"/>
                      <a:pt x="117" y="388"/>
                    </a:cubicBezTo>
                    <a:cubicBezTo>
                      <a:pt x="122" y="390"/>
                      <a:pt x="124" y="382"/>
                      <a:pt x="129" y="385"/>
                    </a:cubicBezTo>
                    <a:cubicBezTo>
                      <a:pt x="129" y="388"/>
                      <a:pt x="125" y="383"/>
                      <a:pt x="124" y="387"/>
                    </a:cubicBezTo>
                    <a:cubicBezTo>
                      <a:pt x="124" y="391"/>
                      <a:pt x="129" y="388"/>
                      <a:pt x="131" y="390"/>
                    </a:cubicBezTo>
                    <a:cubicBezTo>
                      <a:pt x="129" y="388"/>
                      <a:pt x="133" y="385"/>
                      <a:pt x="135" y="385"/>
                    </a:cubicBezTo>
                    <a:cubicBezTo>
                      <a:pt x="137" y="388"/>
                      <a:pt x="132" y="388"/>
                      <a:pt x="135" y="390"/>
                    </a:cubicBezTo>
                    <a:cubicBezTo>
                      <a:pt x="137" y="388"/>
                      <a:pt x="141" y="389"/>
                      <a:pt x="139" y="386"/>
                    </a:cubicBezTo>
                    <a:cubicBezTo>
                      <a:pt x="142" y="382"/>
                      <a:pt x="142" y="389"/>
                      <a:pt x="145" y="387"/>
                    </a:cubicBezTo>
                    <a:cubicBezTo>
                      <a:pt x="145" y="391"/>
                      <a:pt x="138" y="392"/>
                      <a:pt x="141" y="396"/>
                    </a:cubicBezTo>
                    <a:cubicBezTo>
                      <a:pt x="142" y="393"/>
                      <a:pt x="148" y="394"/>
                      <a:pt x="148" y="389"/>
                    </a:cubicBezTo>
                    <a:cubicBezTo>
                      <a:pt x="149" y="390"/>
                      <a:pt x="148" y="393"/>
                      <a:pt x="146" y="394"/>
                    </a:cubicBezTo>
                    <a:cubicBezTo>
                      <a:pt x="147" y="397"/>
                      <a:pt x="154" y="391"/>
                      <a:pt x="152" y="397"/>
                    </a:cubicBezTo>
                    <a:cubicBezTo>
                      <a:pt x="154" y="394"/>
                      <a:pt x="154" y="394"/>
                      <a:pt x="154" y="394"/>
                    </a:cubicBezTo>
                    <a:cubicBezTo>
                      <a:pt x="154" y="396"/>
                      <a:pt x="155" y="397"/>
                      <a:pt x="155" y="399"/>
                    </a:cubicBezTo>
                    <a:cubicBezTo>
                      <a:pt x="157" y="401"/>
                      <a:pt x="163" y="398"/>
                      <a:pt x="161" y="403"/>
                    </a:cubicBezTo>
                    <a:cubicBezTo>
                      <a:pt x="162" y="402"/>
                      <a:pt x="167" y="404"/>
                      <a:pt x="166" y="400"/>
                    </a:cubicBezTo>
                    <a:cubicBezTo>
                      <a:pt x="164" y="397"/>
                      <a:pt x="162" y="401"/>
                      <a:pt x="162" y="396"/>
                    </a:cubicBezTo>
                    <a:cubicBezTo>
                      <a:pt x="163" y="401"/>
                      <a:pt x="167" y="397"/>
                      <a:pt x="169" y="396"/>
                    </a:cubicBezTo>
                    <a:cubicBezTo>
                      <a:pt x="168" y="398"/>
                      <a:pt x="168" y="398"/>
                      <a:pt x="168" y="398"/>
                    </a:cubicBezTo>
                    <a:cubicBezTo>
                      <a:pt x="169" y="398"/>
                      <a:pt x="171" y="399"/>
                      <a:pt x="173" y="397"/>
                    </a:cubicBezTo>
                    <a:cubicBezTo>
                      <a:pt x="172" y="398"/>
                      <a:pt x="172" y="400"/>
                      <a:pt x="172" y="400"/>
                    </a:cubicBezTo>
                    <a:cubicBezTo>
                      <a:pt x="174" y="398"/>
                      <a:pt x="174" y="398"/>
                      <a:pt x="174" y="398"/>
                    </a:cubicBezTo>
                    <a:cubicBezTo>
                      <a:pt x="179" y="398"/>
                      <a:pt x="173" y="403"/>
                      <a:pt x="178" y="404"/>
                    </a:cubicBezTo>
                    <a:cubicBezTo>
                      <a:pt x="174" y="405"/>
                      <a:pt x="174" y="405"/>
                      <a:pt x="174" y="405"/>
                    </a:cubicBezTo>
                    <a:cubicBezTo>
                      <a:pt x="175" y="405"/>
                      <a:pt x="175" y="408"/>
                      <a:pt x="177" y="408"/>
                    </a:cubicBezTo>
                    <a:cubicBezTo>
                      <a:pt x="179" y="405"/>
                      <a:pt x="181" y="402"/>
                      <a:pt x="183" y="400"/>
                    </a:cubicBezTo>
                    <a:cubicBezTo>
                      <a:pt x="185" y="399"/>
                      <a:pt x="183" y="404"/>
                      <a:pt x="186" y="401"/>
                    </a:cubicBezTo>
                    <a:cubicBezTo>
                      <a:pt x="182" y="404"/>
                      <a:pt x="182" y="404"/>
                      <a:pt x="182" y="404"/>
                    </a:cubicBezTo>
                    <a:cubicBezTo>
                      <a:pt x="181" y="405"/>
                      <a:pt x="183" y="409"/>
                      <a:pt x="186" y="410"/>
                    </a:cubicBezTo>
                    <a:cubicBezTo>
                      <a:pt x="188" y="409"/>
                      <a:pt x="192" y="406"/>
                      <a:pt x="189" y="404"/>
                    </a:cubicBezTo>
                    <a:cubicBezTo>
                      <a:pt x="191" y="404"/>
                      <a:pt x="192" y="406"/>
                      <a:pt x="191" y="408"/>
                    </a:cubicBezTo>
                    <a:cubicBezTo>
                      <a:pt x="194" y="408"/>
                      <a:pt x="191" y="405"/>
                      <a:pt x="194" y="404"/>
                    </a:cubicBezTo>
                    <a:cubicBezTo>
                      <a:pt x="195" y="406"/>
                      <a:pt x="198" y="409"/>
                      <a:pt x="200" y="412"/>
                    </a:cubicBezTo>
                    <a:cubicBezTo>
                      <a:pt x="196" y="417"/>
                      <a:pt x="196" y="417"/>
                      <a:pt x="196" y="417"/>
                    </a:cubicBezTo>
                    <a:cubicBezTo>
                      <a:pt x="198" y="417"/>
                      <a:pt x="198" y="417"/>
                      <a:pt x="198" y="417"/>
                    </a:cubicBezTo>
                    <a:cubicBezTo>
                      <a:pt x="195" y="420"/>
                      <a:pt x="199" y="420"/>
                      <a:pt x="197" y="424"/>
                    </a:cubicBezTo>
                    <a:cubicBezTo>
                      <a:pt x="199" y="425"/>
                      <a:pt x="201" y="424"/>
                      <a:pt x="202" y="423"/>
                    </a:cubicBezTo>
                    <a:cubicBezTo>
                      <a:pt x="199" y="416"/>
                      <a:pt x="208" y="415"/>
                      <a:pt x="208" y="408"/>
                    </a:cubicBezTo>
                    <a:cubicBezTo>
                      <a:pt x="214" y="408"/>
                      <a:pt x="210" y="423"/>
                      <a:pt x="217" y="414"/>
                    </a:cubicBezTo>
                    <a:cubicBezTo>
                      <a:pt x="216" y="413"/>
                      <a:pt x="219" y="408"/>
                      <a:pt x="215" y="410"/>
                    </a:cubicBezTo>
                    <a:cubicBezTo>
                      <a:pt x="219" y="411"/>
                      <a:pt x="218" y="404"/>
                      <a:pt x="222" y="407"/>
                    </a:cubicBezTo>
                    <a:cubicBezTo>
                      <a:pt x="219" y="409"/>
                      <a:pt x="225" y="413"/>
                      <a:pt x="221" y="416"/>
                    </a:cubicBezTo>
                    <a:cubicBezTo>
                      <a:pt x="221" y="414"/>
                      <a:pt x="218" y="415"/>
                      <a:pt x="217" y="415"/>
                    </a:cubicBezTo>
                    <a:cubicBezTo>
                      <a:pt x="219" y="418"/>
                      <a:pt x="217" y="421"/>
                      <a:pt x="221" y="421"/>
                    </a:cubicBezTo>
                    <a:cubicBezTo>
                      <a:pt x="223" y="421"/>
                      <a:pt x="226" y="421"/>
                      <a:pt x="226" y="418"/>
                    </a:cubicBezTo>
                    <a:cubicBezTo>
                      <a:pt x="226" y="414"/>
                      <a:pt x="222" y="418"/>
                      <a:pt x="224" y="415"/>
                    </a:cubicBezTo>
                    <a:cubicBezTo>
                      <a:pt x="228" y="414"/>
                      <a:pt x="229" y="419"/>
                      <a:pt x="231" y="413"/>
                    </a:cubicBezTo>
                    <a:cubicBezTo>
                      <a:pt x="228" y="413"/>
                      <a:pt x="227" y="410"/>
                      <a:pt x="228" y="407"/>
                    </a:cubicBezTo>
                    <a:cubicBezTo>
                      <a:pt x="231" y="406"/>
                      <a:pt x="231" y="406"/>
                      <a:pt x="231" y="406"/>
                    </a:cubicBezTo>
                    <a:cubicBezTo>
                      <a:pt x="230" y="408"/>
                      <a:pt x="230" y="408"/>
                      <a:pt x="230" y="408"/>
                    </a:cubicBezTo>
                    <a:cubicBezTo>
                      <a:pt x="235" y="409"/>
                      <a:pt x="232" y="404"/>
                      <a:pt x="237" y="404"/>
                    </a:cubicBezTo>
                    <a:cubicBezTo>
                      <a:pt x="239" y="409"/>
                      <a:pt x="239" y="409"/>
                      <a:pt x="239" y="409"/>
                    </a:cubicBezTo>
                    <a:cubicBezTo>
                      <a:pt x="238" y="413"/>
                      <a:pt x="232" y="407"/>
                      <a:pt x="233" y="414"/>
                    </a:cubicBezTo>
                    <a:cubicBezTo>
                      <a:pt x="236" y="414"/>
                      <a:pt x="237" y="410"/>
                      <a:pt x="240" y="412"/>
                    </a:cubicBezTo>
                    <a:cubicBezTo>
                      <a:pt x="238" y="413"/>
                      <a:pt x="238" y="413"/>
                      <a:pt x="238" y="413"/>
                    </a:cubicBezTo>
                    <a:cubicBezTo>
                      <a:pt x="239" y="413"/>
                      <a:pt x="241" y="422"/>
                      <a:pt x="246" y="417"/>
                    </a:cubicBezTo>
                    <a:cubicBezTo>
                      <a:pt x="248" y="414"/>
                      <a:pt x="246" y="414"/>
                      <a:pt x="246" y="412"/>
                    </a:cubicBezTo>
                    <a:cubicBezTo>
                      <a:pt x="251" y="410"/>
                      <a:pt x="252" y="408"/>
                      <a:pt x="256" y="407"/>
                    </a:cubicBezTo>
                    <a:cubicBezTo>
                      <a:pt x="256" y="412"/>
                      <a:pt x="262" y="406"/>
                      <a:pt x="259" y="412"/>
                    </a:cubicBezTo>
                    <a:cubicBezTo>
                      <a:pt x="257" y="409"/>
                      <a:pt x="249" y="411"/>
                      <a:pt x="248" y="415"/>
                    </a:cubicBezTo>
                    <a:cubicBezTo>
                      <a:pt x="250" y="421"/>
                      <a:pt x="243" y="415"/>
                      <a:pt x="242" y="420"/>
                    </a:cubicBezTo>
                    <a:cubicBezTo>
                      <a:pt x="247" y="420"/>
                      <a:pt x="247" y="426"/>
                      <a:pt x="248" y="429"/>
                    </a:cubicBezTo>
                    <a:cubicBezTo>
                      <a:pt x="250" y="429"/>
                      <a:pt x="251" y="428"/>
                      <a:pt x="251" y="427"/>
                    </a:cubicBezTo>
                    <a:cubicBezTo>
                      <a:pt x="252" y="424"/>
                      <a:pt x="250" y="424"/>
                      <a:pt x="250" y="420"/>
                    </a:cubicBezTo>
                    <a:cubicBezTo>
                      <a:pt x="255" y="421"/>
                      <a:pt x="259" y="418"/>
                      <a:pt x="261" y="414"/>
                    </a:cubicBezTo>
                    <a:cubicBezTo>
                      <a:pt x="263" y="416"/>
                      <a:pt x="263" y="419"/>
                      <a:pt x="261" y="420"/>
                    </a:cubicBezTo>
                    <a:cubicBezTo>
                      <a:pt x="267" y="418"/>
                      <a:pt x="273" y="416"/>
                      <a:pt x="279" y="416"/>
                    </a:cubicBezTo>
                    <a:cubicBezTo>
                      <a:pt x="274" y="412"/>
                      <a:pt x="285" y="414"/>
                      <a:pt x="281" y="410"/>
                    </a:cubicBezTo>
                    <a:cubicBezTo>
                      <a:pt x="278" y="409"/>
                      <a:pt x="275" y="406"/>
                      <a:pt x="276" y="403"/>
                    </a:cubicBezTo>
                    <a:cubicBezTo>
                      <a:pt x="277" y="403"/>
                      <a:pt x="276" y="406"/>
                      <a:pt x="277" y="407"/>
                    </a:cubicBezTo>
                    <a:cubicBezTo>
                      <a:pt x="279" y="403"/>
                      <a:pt x="282" y="410"/>
                      <a:pt x="283" y="405"/>
                    </a:cubicBezTo>
                    <a:cubicBezTo>
                      <a:pt x="278" y="409"/>
                      <a:pt x="284" y="412"/>
                      <a:pt x="284" y="416"/>
                    </a:cubicBezTo>
                    <a:cubicBezTo>
                      <a:pt x="287" y="413"/>
                      <a:pt x="285" y="419"/>
                      <a:pt x="289" y="418"/>
                    </a:cubicBezTo>
                    <a:cubicBezTo>
                      <a:pt x="292" y="414"/>
                      <a:pt x="296" y="411"/>
                      <a:pt x="300" y="409"/>
                    </a:cubicBezTo>
                    <a:cubicBezTo>
                      <a:pt x="306" y="410"/>
                      <a:pt x="312" y="403"/>
                      <a:pt x="317" y="401"/>
                    </a:cubicBezTo>
                    <a:cubicBezTo>
                      <a:pt x="320" y="401"/>
                      <a:pt x="321" y="406"/>
                      <a:pt x="324" y="405"/>
                    </a:cubicBezTo>
                    <a:cubicBezTo>
                      <a:pt x="326" y="404"/>
                      <a:pt x="319" y="402"/>
                      <a:pt x="324" y="402"/>
                    </a:cubicBezTo>
                    <a:cubicBezTo>
                      <a:pt x="324" y="403"/>
                      <a:pt x="324" y="403"/>
                      <a:pt x="324" y="403"/>
                    </a:cubicBezTo>
                    <a:cubicBezTo>
                      <a:pt x="325" y="401"/>
                      <a:pt x="334" y="401"/>
                      <a:pt x="332" y="394"/>
                    </a:cubicBezTo>
                    <a:cubicBezTo>
                      <a:pt x="333" y="399"/>
                      <a:pt x="333" y="399"/>
                      <a:pt x="333" y="399"/>
                    </a:cubicBezTo>
                    <a:cubicBezTo>
                      <a:pt x="334" y="399"/>
                      <a:pt x="334" y="398"/>
                      <a:pt x="335" y="397"/>
                    </a:cubicBezTo>
                    <a:cubicBezTo>
                      <a:pt x="336" y="398"/>
                      <a:pt x="337" y="399"/>
                      <a:pt x="337" y="401"/>
                    </a:cubicBezTo>
                    <a:cubicBezTo>
                      <a:pt x="341" y="402"/>
                      <a:pt x="342" y="397"/>
                      <a:pt x="344" y="394"/>
                    </a:cubicBezTo>
                    <a:cubicBezTo>
                      <a:pt x="341" y="393"/>
                      <a:pt x="341" y="393"/>
                      <a:pt x="341" y="393"/>
                    </a:cubicBezTo>
                    <a:cubicBezTo>
                      <a:pt x="344" y="388"/>
                      <a:pt x="349" y="388"/>
                      <a:pt x="353" y="384"/>
                    </a:cubicBezTo>
                    <a:cubicBezTo>
                      <a:pt x="355" y="386"/>
                      <a:pt x="355" y="386"/>
                      <a:pt x="355" y="386"/>
                    </a:cubicBezTo>
                    <a:cubicBezTo>
                      <a:pt x="356" y="383"/>
                      <a:pt x="356" y="383"/>
                      <a:pt x="356" y="383"/>
                    </a:cubicBezTo>
                    <a:cubicBezTo>
                      <a:pt x="357" y="385"/>
                      <a:pt x="361" y="385"/>
                      <a:pt x="361" y="382"/>
                    </a:cubicBezTo>
                    <a:cubicBezTo>
                      <a:pt x="360" y="386"/>
                      <a:pt x="359" y="389"/>
                      <a:pt x="359" y="393"/>
                    </a:cubicBezTo>
                    <a:cubicBezTo>
                      <a:pt x="356" y="393"/>
                      <a:pt x="358" y="389"/>
                      <a:pt x="355" y="387"/>
                    </a:cubicBezTo>
                    <a:cubicBezTo>
                      <a:pt x="353" y="386"/>
                      <a:pt x="349" y="390"/>
                      <a:pt x="350" y="393"/>
                    </a:cubicBezTo>
                    <a:cubicBezTo>
                      <a:pt x="352" y="392"/>
                      <a:pt x="352" y="391"/>
                      <a:pt x="352" y="389"/>
                    </a:cubicBezTo>
                    <a:cubicBezTo>
                      <a:pt x="355" y="392"/>
                      <a:pt x="353" y="394"/>
                      <a:pt x="353" y="397"/>
                    </a:cubicBezTo>
                    <a:cubicBezTo>
                      <a:pt x="354" y="396"/>
                      <a:pt x="356" y="397"/>
                      <a:pt x="355" y="395"/>
                    </a:cubicBezTo>
                    <a:cubicBezTo>
                      <a:pt x="355" y="398"/>
                      <a:pt x="353" y="400"/>
                      <a:pt x="350" y="402"/>
                    </a:cubicBezTo>
                    <a:cubicBezTo>
                      <a:pt x="351" y="399"/>
                      <a:pt x="348" y="401"/>
                      <a:pt x="348" y="399"/>
                    </a:cubicBezTo>
                    <a:cubicBezTo>
                      <a:pt x="350" y="402"/>
                      <a:pt x="348" y="405"/>
                      <a:pt x="343" y="407"/>
                    </a:cubicBezTo>
                    <a:cubicBezTo>
                      <a:pt x="338" y="405"/>
                      <a:pt x="338" y="414"/>
                      <a:pt x="333" y="415"/>
                    </a:cubicBezTo>
                    <a:cubicBezTo>
                      <a:pt x="333" y="411"/>
                      <a:pt x="333" y="407"/>
                      <a:pt x="335" y="404"/>
                    </a:cubicBezTo>
                    <a:cubicBezTo>
                      <a:pt x="331" y="404"/>
                      <a:pt x="332" y="406"/>
                      <a:pt x="328" y="406"/>
                    </a:cubicBezTo>
                    <a:cubicBezTo>
                      <a:pt x="329" y="409"/>
                      <a:pt x="330" y="414"/>
                      <a:pt x="327" y="417"/>
                    </a:cubicBezTo>
                    <a:cubicBezTo>
                      <a:pt x="325" y="415"/>
                      <a:pt x="325" y="415"/>
                      <a:pt x="325" y="415"/>
                    </a:cubicBezTo>
                    <a:cubicBezTo>
                      <a:pt x="323" y="418"/>
                      <a:pt x="324" y="422"/>
                      <a:pt x="320" y="423"/>
                    </a:cubicBezTo>
                    <a:cubicBezTo>
                      <a:pt x="311" y="426"/>
                      <a:pt x="304" y="429"/>
                      <a:pt x="297" y="430"/>
                    </a:cubicBezTo>
                    <a:cubicBezTo>
                      <a:pt x="296" y="428"/>
                      <a:pt x="296" y="428"/>
                      <a:pt x="296" y="428"/>
                    </a:cubicBezTo>
                    <a:cubicBezTo>
                      <a:pt x="295" y="435"/>
                      <a:pt x="286" y="434"/>
                      <a:pt x="282" y="437"/>
                    </a:cubicBezTo>
                    <a:cubicBezTo>
                      <a:pt x="273" y="437"/>
                      <a:pt x="265" y="444"/>
                      <a:pt x="260" y="439"/>
                    </a:cubicBezTo>
                    <a:cubicBezTo>
                      <a:pt x="246" y="444"/>
                      <a:pt x="233" y="447"/>
                      <a:pt x="218" y="445"/>
                    </a:cubicBezTo>
                    <a:cubicBezTo>
                      <a:pt x="220" y="441"/>
                      <a:pt x="220" y="441"/>
                      <a:pt x="220" y="441"/>
                    </a:cubicBezTo>
                    <a:cubicBezTo>
                      <a:pt x="218" y="444"/>
                      <a:pt x="219" y="438"/>
                      <a:pt x="216" y="439"/>
                    </a:cubicBezTo>
                    <a:cubicBezTo>
                      <a:pt x="219" y="442"/>
                      <a:pt x="212" y="443"/>
                      <a:pt x="210" y="445"/>
                    </a:cubicBezTo>
                    <a:cubicBezTo>
                      <a:pt x="204" y="442"/>
                      <a:pt x="195" y="444"/>
                      <a:pt x="188" y="445"/>
                    </a:cubicBezTo>
                    <a:cubicBezTo>
                      <a:pt x="189" y="443"/>
                      <a:pt x="189" y="443"/>
                      <a:pt x="189" y="443"/>
                    </a:cubicBezTo>
                    <a:cubicBezTo>
                      <a:pt x="182" y="447"/>
                      <a:pt x="175" y="440"/>
                      <a:pt x="168" y="438"/>
                    </a:cubicBezTo>
                    <a:cubicBezTo>
                      <a:pt x="168" y="436"/>
                      <a:pt x="167" y="433"/>
                      <a:pt x="165" y="433"/>
                    </a:cubicBezTo>
                    <a:cubicBezTo>
                      <a:pt x="160" y="436"/>
                      <a:pt x="158" y="435"/>
                      <a:pt x="151" y="436"/>
                    </a:cubicBezTo>
                    <a:cubicBezTo>
                      <a:pt x="147" y="434"/>
                      <a:pt x="141" y="430"/>
                      <a:pt x="137" y="427"/>
                    </a:cubicBezTo>
                    <a:cubicBezTo>
                      <a:pt x="119" y="425"/>
                      <a:pt x="107" y="412"/>
                      <a:pt x="91" y="405"/>
                    </a:cubicBezTo>
                    <a:cubicBezTo>
                      <a:pt x="92" y="401"/>
                      <a:pt x="92" y="401"/>
                      <a:pt x="92" y="401"/>
                    </a:cubicBezTo>
                    <a:cubicBezTo>
                      <a:pt x="74" y="396"/>
                      <a:pt x="63" y="376"/>
                      <a:pt x="52" y="367"/>
                    </a:cubicBezTo>
                    <a:cubicBezTo>
                      <a:pt x="57" y="364"/>
                      <a:pt x="57" y="364"/>
                      <a:pt x="57" y="364"/>
                    </a:cubicBezTo>
                    <a:cubicBezTo>
                      <a:pt x="56" y="360"/>
                      <a:pt x="50" y="357"/>
                      <a:pt x="47" y="360"/>
                    </a:cubicBezTo>
                    <a:cubicBezTo>
                      <a:pt x="46" y="356"/>
                      <a:pt x="39" y="352"/>
                      <a:pt x="41" y="347"/>
                    </a:cubicBezTo>
                    <a:cubicBezTo>
                      <a:pt x="40" y="343"/>
                      <a:pt x="36" y="343"/>
                      <a:pt x="33" y="340"/>
                    </a:cubicBezTo>
                    <a:cubicBezTo>
                      <a:pt x="30" y="331"/>
                      <a:pt x="29" y="328"/>
                      <a:pt x="24" y="320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6" y="323"/>
                      <a:pt x="28" y="322"/>
                      <a:pt x="28" y="320"/>
                    </a:cubicBezTo>
                    <a:cubicBezTo>
                      <a:pt x="25" y="318"/>
                      <a:pt x="24" y="308"/>
                      <a:pt x="20" y="314"/>
                    </a:cubicBezTo>
                    <a:cubicBezTo>
                      <a:pt x="20" y="303"/>
                      <a:pt x="9" y="293"/>
                      <a:pt x="12" y="283"/>
                    </a:cubicBezTo>
                    <a:cubicBezTo>
                      <a:pt x="11" y="284"/>
                      <a:pt x="10" y="282"/>
                      <a:pt x="8" y="281"/>
                    </a:cubicBezTo>
                    <a:cubicBezTo>
                      <a:pt x="6" y="273"/>
                      <a:pt x="9" y="263"/>
                      <a:pt x="5" y="257"/>
                    </a:cubicBezTo>
                    <a:cubicBezTo>
                      <a:pt x="5" y="256"/>
                      <a:pt x="8" y="259"/>
                      <a:pt x="8" y="256"/>
                    </a:cubicBezTo>
                    <a:cubicBezTo>
                      <a:pt x="7" y="254"/>
                      <a:pt x="5" y="256"/>
                      <a:pt x="4" y="253"/>
                    </a:cubicBezTo>
                    <a:cubicBezTo>
                      <a:pt x="0" y="240"/>
                      <a:pt x="6" y="225"/>
                      <a:pt x="7" y="213"/>
                    </a:cubicBezTo>
                    <a:cubicBezTo>
                      <a:pt x="5" y="191"/>
                      <a:pt x="12" y="168"/>
                      <a:pt x="19" y="148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19" y="141"/>
                      <a:pt x="32" y="136"/>
                      <a:pt x="28" y="128"/>
                    </a:cubicBezTo>
                    <a:cubicBezTo>
                      <a:pt x="29" y="127"/>
                      <a:pt x="31" y="122"/>
                      <a:pt x="33" y="125"/>
                    </a:cubicBezTo>
                    <a:cubicBezTo>
                      <a:pt x="33" y="118"/>
                      <a:pt x="43" y="113"/>
                      <a:pt x="45" y="104"/>
                    </a:cubicBezTo>
                    <a:cubicBezTo>
                      <a:pt x="44" y="104"/>
                      <a:pt x="44" y="105"/>
                      <a:pt x="44" y="106"/>
                    </a:cubicBezTo>
                    <a:cubicBezTo>
                      <a:pt x="51" y="101"/>
                      <a:pt x="52" y="92"/>
                      <a:pt x="60" y="88"/>
                    </a:cubicBezTo>
                    <a:cubicBezTo>
                      <a:pt x="60" y="89"/>
                      <a:pt x="59" y="90"/>
                      <a:pt x="60" y="91"/>
                    </a:cubicBezTo>
                    <a:cubicBezTo>
                      <a:pt x="64" y="91"/>
                      <a:pt x="61" y="82"/>
                      <a:pt x="67" y="85"/>
                    </a:cubicBezTo>
                    <a:cubicBezTo>
                      <a:pt x="68" y="83"/>
                      <a:pt x="66" y="82"/>
                      <a:pt x="65" y="83"/>
                    </a:cubicBezTo>
                    <a:cubicBezTo>
                      <a:pt x="79" y="70"/>
                      <a:pt x="92" y="55"/>
                      <a:pt x="108" y="42"/>
                    </a:cubicBezTo>
                    <a:cubicBezTo>
                      <a:pt x="122" y="38"/>
                      <a:pt x="114" y="51"/>
                      <a:pt x="121" y="41"/>
                    </a:cubicBezTo>
                    <a:cubicBezTo>
                      <a:pt x="123" y="42"/>
                      <a:pt x="121" y="39"/>
                      <a:pt x="121" y="40"/>
                    </a:cubicBezTo>
                    <a:cubicBezTo>
                      <a:pt x="124" y="36"/>
                      <a:pt x="130" y="43"/>
                      <a:pt x="132" y="39"/>
                    </a:cubicBezTo>
                    <a:cubicBezTo>
                      <a:pt x="129" y="36"/>
                      <a:pt x="132" y="36"/>
                      <a:pt x="131" y="34"/>
                    </a:cubicBezTo>
                    <a:cubicBezTo>
                      <a:pt x="140" y="33"/>
                      <a:pt x="143" y="35"/>
                      <a:pt x="148" y="30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54" y="24"/>
                      <a:pt x="163" y="23"/>
                      <a:pt x="168" y="15"/>
                    </a:cubicBezTo>
                    <a:cubicBezTo>
                      <a:pt x="210" y="2"/>
                      <a:pt x="255" y="0"/>
                      <a:pt x="298" y="12"/>
                    </a:cubicBezTo>
                    <a:cubicBezTo>
                      <a:pt x="340" y="27"/>
                      <a:pt x="379" y="50"/>
                      <a:pt x="405" y="86"/>
                    </a:cubicBezTo>
                    <a:cubicBezTo>
                      <a:pt x="407" y="98"/>
                      <a:pt x="407" y="98"/>
                      <a:pt x="415" y="106"/>
                    </a:cubicBezTo>
                    <a:cubicBezTo>
                      <a:pt x="414" y="106"/>
                      <a:pt x="414" y="106"/>
                      <a:pt x="414" y="107"/>
                    </a:cubicBezTo>
                    <a:cubicBezTo>
                      <a:pt x="418" y="105"/>
                      <a:pt x="418" y="113"/>
                      <a:pt x="422" y="112"/>
                    </a:cubicBezTo>
                    <a:cubicBezTo>
                      <a:pt x="430" y="126"/>
                      <a:pt x="438" y="139"/>
                      <a:pt x="444" y="155"/>
                    </a:cubicBezTo>
                    <a:cubicBezTo>
                      <a:pt x="442" y="153"/>
                      <a:pt x="438" y="153"/>
                      <a:pt x="440" y="156"/>
                    </a:cubicBezTo>
                    <a:cubicBezTo>
                      <a:pt x="444" y="158"/>
                      <a:pt x="444" y="158"/>
                      <a:pt x="444" y="158"/>
                    </a:cubicBezTo>
                    <a:cubicBezTo>
                      <a:pt x="443" y="159"/>
                      <a:pt x="443" y="159"/>
                      <a:pt x="443" y="159"/>
                    </a:cubicBezTo>
                    <a:cubicBezTo>
                      <a:pt x="444" y="160"/>
                      <a:pt x="447" y="162"/>
                      <a:pt x="447" y="159"/>
                    </a:cubicBezTo>
                    <a:cubicBezTo>
                      <a:pt x="465" y="200"/>
                      <a:pt x="458" y="244"/>
                      <a:pt x="449" y="283"/>
                    </a:cubicBezTo>
                    <a:cubicBezTo>
                      <a:pt x="445" y="293"/>
                      <a:pt x="443" y="306"/>
                      <a:pt x="440" y="317"/>
                    </a:cubicBezTo>
                    <a:cubicBezTo>
                      <a:pt x="422" y="344"/>
                      <a:pt x="403" y="363"/>
                      <a:pt x="385" y="388"/>
                    </a:cubicBezTo>
                    <a:cubicBezTo>
                      <a:pt x="385" y="388"/>
                      <a:pt x="379" y="377"/>
                      <a:pt x="385" y="3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8"/>
              <p:cNvSpPr/>
              <p:nvPr/>
            </p:nvSpPr>
            <p:spPr bwMode="auto">
              <a:xfrm>
                <a:off x="3195" y="1994"/>
                <a:ext cx="15" cy="10"/>
              </a:xfrm>
              <a:custGeom>
                <a:avLst/>
                <a:gdLst>
                  <a:gd name="T0" fmla="*/ 38 w 6"/>
                  <a:gd name="T1" fmla="*/ 20 h 4"/>
                  <a:gd name="T2" fmla="*/ 0 w 6"/>
                  <a:gd name="T3" fmla="*/ 0 h 4"/>
                  <a:gd name="T4" fmla="*/ 38 w 6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2"/>
                      <a:pt x="0" y="4"/>
                      <a:pt x="0" y="0"/>
                    </a:cubicBezTo>
                    <a:cubicBezTo>
                      <a:pt x="2" y="1"/>
                      <a:pt x="5" y="1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9"/>
              <p:cNvSpPr/>
              <p:nvPr/>
            </p:nvSpPr>
            <p:spPr bwMode="auto">
              <a:xfrm>
                <a:off x="3006" y="2049"/>
                <a:ext cx="5" cy="9"/>
              </a:xfrm>
              <a:custGeom>
                <a:avLst/>
                <a:gdLst>
                  <a:gd name="T0" fmla="*/ 8 w 2"/>
                  <a:gd name="T1" fmla="*/ 16 h 4"/>
                  <a:gd name="T2" fmla="*/ 0 w 2"/>
                  <a:gd name="T3" fmla="*/ 16 h 4"/>
                  <a:gd name="T4" fmla="*/ 13 w 2"/>
                  <a:gd name="T5" fmla="*/ 5 h 4"/>
                  <a:gd name="T6" fmla="*/ 8 w 2"/>
                  <a:gd name="T7" fmla="*/ 16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2" y="4"/>
                      <a:pt x="0" y="3"/>
                      <a:pt x="0" y="3"/>
                    </a:cubicBezTo>
                    <a:cubicBezTo>
                      <a:pt x="1" y="2"/>
                      <a:pt x="1" y="0"/>
                      <a:pt x="2" y="1"/>
                    </a:cubicBezTo>
                    <a:cubicBezTo>
                      <a:pt x="1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10"/>
              <p:cNvSpPr/>
              <p:nvPr/>
            </p:nvSpPr>
            <p:spPr bwMode="auto">
              <a:xfrm>
                <a:off x="2962" y="2054"/>
                <a:ext cx="16" cy="11"/>
              </a:xfrm>
              <a:custGeom>
                <a:avLst/>
                <a:gdLst>
                  <a:gd name="T0" fmla="*/ 0 w 7"/>
                  <a:gd name="T1" fmla="*/ 24 h 5"/>
                  <a:gd name="T2" fmla="*/ 37 w 7"/>
                  <a:gd name="T3" fmla="*/ 0 h 5"/>
                  <a:gd name="T4" fmla="*/ 0 w 7"/>
                  <a:gd name="T5" fmla="*/ 24 h 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5"/>
                    </a:moveTo>
                    <a:cubicBezTo>
                      <a:pt x="0" y="3"/>
                      <a:pt x="4" y="1"/>
                      <a:pt x="7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11"/>
              <p:cNvSpPr/>
              <p:nvPr/>
            </p:nvSpPr>
            <p:spPr bwMode="auto">
              <a:xfrm>
                <a:off x="2912" y="2046"/>
                <a:ext cx="7" cy="8"/>
              </a:xfrm>
              <a:custGeom>
                <a:avLst/>
                <a:gdLst>
                  <a:gd name="T0" fmla="*/ 12 w 3"/>
                  <a:gd name="T1" fmla="*/ 21 h 3"/>
                  <a:gd name="T2" fmla="*/ 12 w 3"/>
                  <a:gd name="T3" fmla="*/ 0 h 3"/>
                  <a:gd name="T4" fmla="*/ 12 w 3"/>
                  <a:gd name="T5" fmla="*/ 21 h 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0" y="2"/>
                      <a:pt x="0" y="1"/>
                      <a:pt x="2" y="0"/>
                    </a:cubicBezTo>
                    <a:cubicBezTo>
                      <a:pt x="3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12"/>
              <p:cNvSpPr/>
              <p:nvPr/>
            </p:nvSpPr>
            <p:spPr bwMode="auto">
              <a:xfrm>
                <a:off x="2907" y="2056"/>
                <a:ext cx="7" cy="9"/>
              </a:xfrm>
              <a:custGeom>
                <a:avLst/>
                <a:gdLst>
                  <a:gd name="T0" fmla="*/ 16 w 3"/>
                  <a:gd name="T1" fmla="*/ 20 h 4"/>
                  <a:gd name="T2" fmla="*/ 0 w 3"/>
                  <a:gd name="T3" fmla="*/ 11 h 4"/>
                  <a:gd name="T4" fmla="*/ 16 w 3"/>
                  <a:gd name="T5" fmla="*/ 20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3"/>
                      <a:pt x="3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2813" y="2042"/>
                <a:ext cx="9" cy="9"/>
              </a:xfrm>
              <a:custGeom>
                <a:avLst/>
                <a:gdLst>
                  <a:gd name="T0" fmla="*/ 16 w 4"/>
                  <a:gd name="T1" fmla="*/ 16 h 4"/>
                  <a:gd name="T2" fmla="*/ 0 w 4"/>
                  <a:gd name="T3" fmla="*/ 11 h 4"/>
                  <a:gd name="T4" fmla="*/ 16 w 4"/>
                  <a:gd name="T5" fmla="*/ 16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4"/>
                      <a:pt x="0" y="2"/>
                    </a:cubicBezTo>
                    <a:cubicBezTo>
                      <a:pt x="0" y="4"/>
                      <a:pt x="4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2770" y="2042"/>
                <a:ext cx="7" cy="7"/>
              </a:xfrm>
              <a:custGeom>
                <a:avLst/>
                <a:gdLst>
                  <a:gd name="T0" fmla="*/ 16 w 3"/>
                  <a:gd name="T1" fmla="*/ 16 h 3"/>
                  <a:gd name="T2" fmla="*/ 5 w 3"/>
                  <a:gd name="T3" fmla="*/ 12 h 3"/>
                  <a:gd name="T4" fmla="*/ 16 w 3"/>
                  <a:gd name="T5" fmla="*/ 0 h 3"/>
                  <a:gd name="T6" fmla="*/ 16 w 3"/>
                  <a:gd name="T7" fmla="*/ 16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1" y="2"/>
                    </a:cubicBezTo>
                    <a:cubicBezTo>
                      <a:pt x="0" y="1"/>
                      <a:pt x="2" y="0"/>
                      <a:pt x="3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2494" y="1409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0 w 5"/>
                  <a:gd name="T5" fmla="*/ 2 h 4"/>
                  <a:gd name="T6" fmla="*/ 5 w 5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2789" y="1201"/>
                <a:ext cx="5" cy="9"/>
              </a:xfrm>
              <a:custGeom>
                <a:avLst/>
                <a:gdLst>
                  <a:gd name="T0" fmla="*/ 0 w 2"/>
                  <a:gd name="T1" fmla="*/ 11 h 4"/>
                  <a:gd name="T2" fmla="*/ 13 w 2"/>
                  <a:gd name="T3" fmla="*/ 16 h 4"/>
                  <a:gd name="T4" fmla="*/ 0 w 2"/>
                  <a:gd name="T5" fmla="*/ 11 h 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cubicBezTo>
                      <a:pt x="2" y="0"/>
                      <a:pt x="2" y="3"/>
                      <a:pt x="2" y="3"/>
                    </a:cubicBezTo>
                    <a:cubicBezTo>
                      <a:pt x="0" y="4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2988" y="1177"/>
                <a:ext cx="2" cy="9"/>
              </a:xfrm>
              <a:custGeom>
                <a:avLst/>
                <a:gdLst>
                  <a:gd name="T0" fmla="*/ 2 w 2"/>
                  <a:gd name="T1" fmla="*/ 9 h 9"/>
                  <a:gd name="T2" fmla="*/ 0 w 2"/>
                  <a:gd name="T3" fmla="*/ 9 h 9"/>
                  <a:gd name="T4" fmla="*/ 2 w 2"/>
                  <a:gd name="T5" fmla="*/ 0 h 9"/>
                  <a:gd name="T6" fmla="*/ 2 w 2"/>
                  <a:gd name="T7" fmla="*/ 9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9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69" name="组合 2"/>
          <p:cNvGrpSpPr/>
          <p:nvPr/>
        </p:nvGrpSpPr>
        <p:grpSpPr bwMode="auto">
          <a:xfrm>
            <a:off x="3216275" y="1779588"/>
            <a:ext cx="3797300" cy="1116012"/>
            <a:chOff x="4431480" y="1827210"/>
            <a:chExt cx="3797434" cy="1115824"/>
          </a:xfrm>
        </p:grpSpPr>
        <p:sp>
          <p:nvSpPr>
            <p:cNvPr id="11284" name="Freeform 15"/>
            <p:cNvSpPr/>
            <p:nvPr/>
          </p:nvSpPr>
          <p:spPr bwMode="auto">
            <a:xfrm rot="416837">
              <a:off x="4431480" y="1827210"/>
              <a:ext cx="3797434" cy="1115824"/>
            </a:xfrm>
            <a:custGeom>
              <a:avLst/>
              <a:gdLst>
                <a:gd name="T0" fmla="*/ 1391122 w 3504519"/>
                <a:gd name="T1" fmla="*/ 170104 h 1182227"/>
                <a:gd name="T2" fmla="*/ 4587727 w 3504519"/>
                <a:gd name="T3" fmla="*/ 0 h 1182227"/>
                <a:gd name="T4" fmla="*/ 5672823 w 3504519"/>
                <a:gd name="T5" fmla="*/ 533864 h 1182227"/>
                <a:gd name="T6" fmla="*/ 0 w 3504519"/>
                <a:gd name="T7" fmla="*/ 835737 h 1182227"/>
                <a:gd name="T8" fmla="*/ 381335 w 3504519"/>
                <a:gd name="T9" fmla="*/ 581235 h 1182227"/>
                <a:gd name="T10" fmla="*/ 1391122 w 3504519"/>
                <a:gd name="T11" fmla="*/ 170104 h 1182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04519" h="1182227">
                  <a:moveTo>
                    <a:pt x="859398" y="240628"/>
                  </a:moveTo>
                  <a:lnTo>
                    <a:pt x="2834175" y="0"/>
                  </a:lnTo>
                  <a:cubicBezTo>
                    <a:pt x="2988136" y="173451"/>
                    <a:pt x="3203438" y="416008"/>
                    <a:pt x="3504519" y="755199"/>
                  </a:cubicBezTo>
                  <a:lnTo>
                    <a:pt x="0" y="1182227"/>
                  </a:lnTo>
                  <a:cubicBezTo>
                    <a:pt x="68296" y="1025524"/>
                    <a:pt x="153847" y="889632"/>
                    <a:pt x="235579" y="822211"/>
                  </a:cubicBezTo>
                  <a:cubicBezTo>
                    <a:pt x="235589" y="822201"/>
                    <a:pt x="238177" y="819789"/>
                    <a:pt x="859398" y="240628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TextBox 10"/>
            <p:cNvSpPr txBox="1">
              <a:spLocks noChangeArrowheads="1"/>
            </p:cNvSpPr>
            <p:nvPr/>
          </p:nvSpPr>
          <p:spPr bwMode="auto">
            <a:xfrm>
              <a:off x="5247484" y="2043074"/>
              <a:ext cx="2421023" cy="46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6" name="矩形 209"/>
            <p:cNvSpPr>
              <a:spLocks noChangeArrowheads="1"/>
            </p:cNvSpPr>
            <p:nvPr/>
          </p:nvSpPr>
          <p:spPr bwMode="auto">
            <a:xfrm>
              <a:off x="5652120" y="2427734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70" name="组合 3"/>
          <p:cNvGrpSpPr/>
          <p:nvPr/>
        </p:nvGrpSpPr>
        <p:grpSpPr bwMode="auto">
          <a:xfrm>
            <a:off x="2959100" y="2527300"/>
            <a:ext cx="4419600" cy="1106488"/>
            <a:chOff x="4174636" y="2574386"/>
            <a:chExt cx="4419803" cy="1106903"/>
          </a:xfrm>
        </p:grpSpPr>
        <p:sp>
          <p:nvSpPr>
            <p:cNvPr id="11281" name="Freeform 15"/>
            <p:cNvSpPr/>
            <p:nvPr/>
          </p:nvSpPr>
          <p:spPr bwMode="auto">
            <a:xfrm rot="416837">
              <a:off x="4174636" y="2574386"/>
              <a:ext cx="4419803" cy="1106903"/>
            </a:xfrm>
            <a:custGeom>
              <a:avLst/>
              <a:gdLst>
                <a:gd name="T0" fmla="*/ 123499 w 4419803"/>
                <a:gd name="T1" fmla="*/ 470989 h 1106903"/>
                <a:gd name="T2" fmla="*/ 3988794 w 4419803"/>
                <a:gd name="T3" fmla="*/ 0 h 1106903"/>
                <a:gd name="T4" fmla="*/ 4170217 w 4419803"/>
                <a:gd name="T5" fmla="*/ 178029 h 1106903"/>
                <a:gd name="T6" fmla="*/ 4419803 w 4419803"/>
                <a:gd name="T7" fmla="*/ 637804 h 1106903"/>
                <a:gd name="T8" fmla="*/ 0 w 4419803"/>
                <a:gd name="T9" fmla="*/ 1106903 h 1106903"/>
                <a:gd name="T10" fmla="*/ 13637 w 4419803"/>
                <a:gd name="T11" fmla="*/ 874521 h 1106903"/>
                <a:gd name="T12" fmla="*/ 123499 w 4419803"/>
                <a:gd name="T13" fmla="*/ 470989 h 11069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9803" h="1106903">
                  <a:moveTo>
                    <a:pt x="123499" y="470989"/>
                  </a:moveTo>
                  <a:lnTo>
                    <a:pt x="3988794" y="0"/>
                  </a:lnTo>
                  <a:lnTo>
                    <a:pt x="4170217" y="178029"/>
                  </a:lnTo>
                  <a:cubicBezTo>
                    <a:pt x="4269718" y="264040"/>
                    <a:pt x="4363067" y="445120"/>
                    <a:pt x="4419803" y="637804"/>
                  </a:cubicBezTo>
                  <a:lnTo>
                    <a:pt x="0" y="1106903"/>
                  </a:lnTo>
                  <a:lnTo>
                    <a:pt x="13637" y="874521"/>
                  </a:lnTo>
                  <a:cubicBezTo>
                    <a:pt x="21400" y="753312"/>
                    <a:pt x="62909" y="607856"/>
                    <a:pt x="123499" y="470989"/>
                  </a:cubicBezTo>
                  <a:close/>
                </a:path>
              </a:pathLst>
            </a:custGeom>
            <a:solidFill>
              <a:srgbClr val="AE9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Box 10"/>
            <p:cNvSpPr txBox="1">
              <a:spLocks noChangeArrowheads="1"/>
            </p:cNvSpPr>
            <p:nvPr/>
          </p:nvSpPr>
          <p:spPr bwMode="auto">
            <a:xfrm>
              <a:off x="5247835" y="2793543"/>
              <a:ext cx="2421049" cy="4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3" name="矩形 211"/>
            <p:cNvSpPr>
              <a:spLocks noChangeArrowheads="1"/>
            </p:cNvSpPr>
            <p:nvPr/>
          </p:nvSpPr>
          <p:spPr bwMode="auto">
            <a:xfrm>
              <a:off x="5652120" y="3178900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71" name="组合 4"/>
          <p:cNvGrpSpPr/>
          <p:nvPr/>
        </p:nvGrpSpPr>
        <p:grpSpPr bwMode="auto">
          <a:xfrm>
            <a:off x="2819400" y="3138488"/>
            <a:ext cx="4527550" cy="1290637"/>
            <a:chOff x="4034792" y="3185549"/>
            <a:chExt cx="4527807" cy="1291805"/>
          </a:xfrm>
        </p:grpSpPr>
        <p:sp>
          <p:nvSpPr>
            <p:cNvPr id="11278" name="Freeform 15"/>
            <p:cNvSpPr/>
            <p:nvPr/>
          </p:nvSpPr>
          <p:spPr bwMode="auto">
            <a:xfrm rot="416837">
              <a:off x="4034792" y="3185549"/>
              <a:ext cx="4527807" cy="1291805"/>
            </a:xfrm>
            <a:custGeom>
              <a:avLst/>
              <a:gdLst>
                <a:gd name="T0" fmla="*/ 44235 w 4527807"/>
                <a:gd name="T1" fmla="*/ 538042 h 1291805"/>
                <a:gd name="T2" fmla="*/ 4459823 w 4527807"/>
                <a:gd name="T3" fmla="*/ 0 h 1291805"/>
                <a:gd name="T4" fmla="*/ 4526846 w 4527807"/>
                <a:gd name="T5" fmla="*/ 424317 h 1291805"/>
                <a:gd name="T6" fmla="*/ 4503991 w 4527807"/>
                <a:gd name="T7" fmla="*/ 813771 h 1291805"/>
                <a:gd name="T8" fmla="*/ 0 w 4527807"/>
                <a:gd name="T9" fmla="*/ 1291805 h 1291805"/>
                <a:gd name="T10" fmla="*/ 44235 w 4527807"/>
                <a:gd name="T11" fmla="*/ 538042 h 12918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7807" h="1291805">
                  <a:moveTo>
                    <a:pt x="44235" y="538042"/>
                  </a:moveTo>
                  <a:lnTo>
                    <a:pt x="4459823" y="0"/>
                  </a:lnTo>
                  <a:cubicBezTo>
                    <a:pt x="4507064" y="144994"/>
                    <a:pt x="4533278" y="298789"/>
                    <a:pt x="4526846" y="424317"/>
                  </a:cubicBezTo>
                  <a:cubicBezTo>
                    <a:pt x="4526845" y="424335"/>
                    <a:pt x="4526690" y="426986"/>
                    <a:pt x="4503991" y="813771"/>
                  </a:cubicBezTo>
                  <a:lnTo>
                    <a:pt x="0" y="1291805"/>
                  </a:lnTo>
                  <a:cubicBezTo>
                    <a:pt x="12808" y="1073563"/>
                    <a:pt x="27464" y="823824"/>
                    <a:pt x="44235" y="538042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Box 10"/>
            <p:cNvSpPr txBox="1">
              <a:spLocks noChangeArrowheads="1"/>
            </p:cNvSpPr>
            <p:nvPr/>
          </p:nvSpPr>
          <p:spPr bwMode="auto">
            <a:xfrm>
              <a:off x="5247711" y="3579605"/>
              <a:ext cx="2421075" cy="462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矩形 213"/>
            <p:cNvSpPr>
              <a:spLocks noChangeArrowheads="1"/>
            </p:cNvSpPr>
            <p:nvPr/>
          </p:nvSpPr>
          <p:spPr bwMode="auto">
            <a:xfrm>
              <a:off x="5652120" y="3965002"/>
              <a:ext cx="1708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任意多边形 214"/>
          <p:cNvSpPr/>
          <p:nvPr/>
        </p:nvSpPr>
        <p:spPr>
          <a:xfrm>
            <a:off x="5441950" y="-60325"/>
            <a:ext cx="228600" cy="1511300"/>
          </a:xfrm>
          <a:custGeom>
            <a:avLst/>
            <a:gdLst>
              <a:gd name="connsiteX0" fmla="*/ 228600 w 228600"/>
              <a:gd name="connsiteY0" fmla="*/ 0 h 1511300"/>
              <a:gd name="connsiteX1" fmla="*/ 0 w 228600"/>
              <a:gd name="connsiteY1" fmla="*/ 1511300 h 1511300"/>
              <a:gd name="connsiteX2" fmla="*/ 0 w 228600"/>
              <a:gd name="connsiteY2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511300">
                <a:moveTo>
                  <a:pt x="228600" y="0"/>
                </a:moveTo>
                <a:lnTo>
                  <a:pt x="0" y="1511300"/>
                </a:lnTo>
                <a:lnTo>
                  <a:pt x="0" y="151130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273" name="Picture 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70100"/>
            <a:ext cx="777557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74" name="组合 5"/>
          <p:cNvGrpSpPr/>
          <p:nvPr/>
        </p:nvGrpSpPr>
        <p:grpSpPr bwMode="auto">
          <a:xfrm>
            <a:off x="552450" y="341313"/>
            <a:ext cx="1701800" cy="1701800"/>
            <a:chOff x="840677" y="340755"/>
            <a:chExt cx="1702007" cy="1702007"/>
          </a:xfrm>
        </p:grpSpPr>
        <p:sp>
          <p:nvSpPr>
            <p:cNvPr id="46" name="太阳形 45"/>
            <p:cNvSpPr/>
            <p:nvPr/>
          </p:nvSpPr>
          <p:spPr>
            <a:xfrm>
              <a:off x="840677" y="340755"/>
              <a:ext cx="1702007" cy="1702007"/>
            </a:xfrm>
            <a:prstGeom prst="sun">
              <a:avLst>
                <a:gd name="adj" fmla="val 15630"/>
              </a:avLst>
            </a:prstGeom>
            <a:solidFill>
              <a:srgbClr val="AE9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162979" y="742441"/>
              <a:ext cx="1147902" cy="5239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spc="600" dirty="0">
                  <a:solidFill>
                    <a:prstClr val="black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经典繁超宋" pitchFamily="49" charset="-122"/>
                </a:rPr>
                <a:t>目录</a:t>
              </a:r>
              <a:endParaRPr lang="zh-CN" altLang="en-US" sz="2800" spc="60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经典繁超宋" pitchFamily="49" charset="-122"/>
              </a:endParaRPr>
            </a:p>
          </p:txBody>
        </p:sp>
        <p:sp>
          <p:nvSpPr>
            <p:cNvPr id="11277" name="TextBox 179"/>
            <p:cNvSpPr txBox="1">
              <a:spLocks noChangeArrowheads="1"/>
            </p:cNvSpPr>
            <p:nvPr/>
          </p:nvSpPr>
          <p:spPr bwMode="auto">
            <a:xfrm>
              <a:off x="1044216" y="1236802"/>
              <a:ext cx="1188564" cy="277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   CONTENTS</a:t>
              </a:r>
              <a:endParaRPr lang="zh-CN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/>
          <p:nvPr/>
        </p:nvSpPr>
        <p:spPr bwMode="auto">
          <a:xfrm>
            <a:off x="4284663" y="684213"/>
            <a:ext cx="3681412" cy="1954212"/>
          </a:xfrm>
          <a:custGeom>
            <a:avLst/>
            <a:gdLst>
              <a:gd name="T0" fmla="*/ 245 w 262"/>
              <a:gd name="T1" fmla="*/ 69 h 139"/>
              <a:gd name="T2" fmla="*/ 192 w 262"/>
              <a:gd name="T3" fmla="*/ 122 h 139"/>
              <a:gd name="T4" fmla="*/ 139 w 262"/>
              <a:gd name="T5" fmla="*/ 69 h 139"/>
              <a:gd name="T6" fmla="*/ 69 w 262"/>
              <a:gd name="T7" fmla="*/ 0 h 139"/>
              <a:gd name="T8" fmla="*/ 0 w 262"/>
              <a:gd name="T9" fmla="*/ 69 h 139"/>
              <a:gd name="T10" fmla="*/ 16 w 262"/>
              <a:gd name="T11" fmla="*/ 69 h 139"/>
              <a:gd name="T12" fmla="*/ 69 w 262"/>
              <a:gd name="T13" fmla="*/ 16 h 139"/>
              <a:gd name="T14" fmla="*/ 122 w 262"/>
              <a:gd name="T15" fmla="*/ 69 h 139"/>
              <a:gd name="T16" fmla="*/ 192 w 262"/>
              <a:gd name="T17" fmla="*/ 139 h 139"/>
              <a:gd name="T18" fmla="*/ 262 w 262"/>
              <a:gd name="T19" fmla="*/ 69 h 139"/>
              <a:gd name="T20" fmla="*/ 245 w 262"/>
              <a:gd name="T21" fmla="*/ 6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39">
                <a:moveTo>
                  <a:pt x="245" y="69"/>
                </a:moveTo>
                <a:cubicBezTo>
                  <a:pt x="245" y="99"/>
                  <a:pt x="222" y="122"/>
                  <a:pt x="192" y="122"/>
                </a:cubicBezTo>
                <a:cubicBezTo>
                  <a:pt x="163" y="122"/>
                  <a:pt x="139" y="99"/>
                  <a:pt x="139" y="69"/>
                </a:cubicBezTo>
                <a:cubicBezTo>
                  <a:pt x="139" y="31"/>
                  <a:pt x="108" y="0"/>
                  <a:pt x="69" y="0"/>
                </a:cubicBezTo>
                <a:cubicBezTo>
                  <a:pt x="31" y="0"/>
                  <a:pt x="0" y="31"/>
                  <a:pt x="0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40"/>
                  <a:pt x="40" y="16"/>
                  <a:pt x="69" y="16"/>
                </a:cubicBezTo>
                <a:cubicBezTo>
                  <a:pt x="99" y="16"/>
                  <a:pt x="122" y="40"/>
                  <a:pt x="122" y="69"/>
                </a:cubicBezTo>
                <a:cubicBezTo>
                  <a:pt x="122" y="108"/>
                  <a:pt x="154" y="139"/>
                  <a:pt x="192" y="139"/>
                </a:cubicBezTo>
                <a:cubicBezTo>
                  <a:pt x="231" y="139"/>
                  <a:pt x="262" y="108"/>
                  <a:pt x="262" y="69"/>
                </a:cubicBezTo>
                <a:lnTo>
                  <a:pt x="245" y="6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2291" name="组合 4"/>
          <p:cNvGrpSpPr/>
          <p:nvPr/>
        </p:nvGrpSpPr>
        <p:grpSpPr bwMode="auto">
          <a:xfrm>
            <a:off x="4749800" y="1077913"/>
            <a:ext cx="1057275" cy="1727200"/>
            <a:chOff x="4749642" y="1078430"/>
            <a:chExt cx="1056942" cy="1726628"/>
          </a:xfrm>
        </p:grpSpPr>
        <p:sp>
          <p:nvSpPr>
            <p:cNvPr id="12311" name="TextBox 269"/>
            <p:cNvSpPr txBox="1">
              <a:spLocks noChangeArrowheads="1"/>
            </p:cNvSpPr>
            <p:nvPr/>
          </p:nvSpPr>
          <p:spPr bwMode="auto">
            <a:xfrm>
              <a:off x="4929299" y="2404948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48%</a:t>
              </a: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2" name="Freeform 6"/>
            <p:cNvSpPr/>
            <p:nvPr/>
          </p:nvSpPr>
          <p:spPr bwMode="auto">
            <a:xfrm rot="4442954">
              <a:off x="4644812" y="1183260"/>
              <a:ext cx="1266602" cy="1056942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TextBox 265"/>
            <p:cNvSpPr txBox="1">
              <a:spLocks noChangeArrowheads="1"/>
            </p:cNvSpPr>
            <p:nvPr/>
          </p:nvSpPr>
          <p:spPr bwMode="auto">
            <a:xfrm>
              <a:off x="4846065" y="1337515"/>
              <a:ext cx="8640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2"/>
          <p:cNvGrpSpPr/>
          <p:nvPr/>
        </p:nvGrpSpPr>
        <p:grpSpPr bwMode="auto">
          <a:xfrm>
            <a:off x="6467475" y="484188"/>
            <a:ext cx="1057275" cy="1711325"/>
            <a:chOff x="6467327" y="483518"/>
            <a:chExt cx="1056942" cy="1712209"/>
          </a:xfrm>
        </p:grpSpPr>
        <p:sp>
          <p:nvSpPr>
            <p:cNvPr id="12307" name="Freeform 6"/>
            <p:cNvSpPr/>
            <p:nvPr/>
          </p:nvSpPr>
          <p:spPr bwMode="auto">
            <a:xfrm rot="4442954">
              <a:off x="6362497" y="1033955"/>
              <a:ext cx="1266602" cy="1056942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988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8" name="组合 1"/>
            <p:cNvGrpSpPr/>
            <p:nvPr/>
          </p:nvGrpSpPr>
          <p:grpSpPr bwMode="auto">
            <a:xfrm>
              <a:off x="6563750" y="483518"/>
              <a:ext cx="864096" cy="1402073"/>
              <a:chOff x="6563750" y="483518"/>
              <a:chExt cx="864096" cy="1402073"/>
            </a:xfrm>
          </p:grpSpPr>
          <p:sp>
            <p:nvSpPr>
              <p:cNvPr id="12309" name="TextBox 268"/>
              <p:cNvSpPr txBox="1">
                <a:spLocks noChangeArrowheads="1"/>
              </p:cNvSpPr>
              <p:nvPr/>
            </p:nvSpPr>
            <p:spPr bwMode="auto">
              <a:xfrm>
                <a:off x="6644375" y="483518"/>
                <a:ext cx="6976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52%</a:t>
                </a:r>
                <a:endPara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0" name="TextBox 265"/>
              <p:cNvSpPr txBox="1">
                <a:spLocks noChangeArrowheads="1"/>
              </p:cNvSpPr>
              <p:nvPr/>
            </p:nvSpPr>
            <p:spPr bwMode="auto">
              <a:xfrm>
                <a:off x="6563750" y="1239260"/>
                <a:ext cx="86409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293" name="矩形 41"/>
          <p:cNvSpPr>
            <a:spLocks noChangeArrowheads="1"/>
          </p:cNvSpPr>
          <p:nvPr/>
        </p:nvSpPr>
        <p:spPr bwMode="auto">
          <a:xfrm>
            <a:off x="4305300" y="3681413"/>
            <a:ext cx="4237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63688"/>
            <a:ext cx="1671637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95" name="组合 19"/>
          <p:cNvGrpSpPr/>
          <p:nvPr/>
        </p:nvGrpSpPr>
        <p:grpSpPr bwMode="auto">
          <a:xfrm>
            <a:off x="755650" y="255588"/>
            <a:ext cx="1871663" cy="1871662"/>
            <a:chOff x="755576" y="255654"/>
            <a:chExt cx="1872208" cy="1872208"/>
          </a:xfrm>
        </p:grpSpPr>
        <p:sp>
          <p:nvSpPr>
            <p:cNvPr id="18" name="太阳形 17"/>
            <p:cNvSpPr/>
            <p:nvPr/>
          </p:nvSpPr>
          <p:spPr>
            <a:xfrm>
              <a:off x="755576" y="255654"/>
              <a:ext cx="1872208" cy="1872208"/>
            </a:xfrm>
            <a:prstGeom prst="sun">
              <a:avLst>
                <a:gd name="adj" fmla="val 15630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04" name="TextBox 13"/>
            <p:cNvSpPr txBox="1">
              <a:spLocks noChangeArrowheads="1"/>
            </p:cNvSpPr>
            <p:nvPr/>
          </p:nvSpPr>
          <p:spPr bwMode="auto">
            <a:xfrm>
              <a:off x="1211380" y="712477"/>
              <a:ext cx="8274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矩形 16"/>
            <p:cNvSpPr>
              <a:spLocks noChangeArrowheads="1"/>
            </p:cNvSpPr>
            <p:nvPr/>
          </p:nvSpPr>
          <p:spPr bwMode="auto">
            <a:xfrm>
              <a:off x="1095425" y="1260146"/>
              <a:ext cx="13149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 bwMode="auto">
            <a:xfrm>
              <a:off x="1328423" y="1504565"/>
              <a:ext cx="709959" cy="49548"/>
              <a:chOff x="6084168" y="-3770"/>
              <a:chExt cx="655319" cy="45719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608425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6646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389040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54143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93827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</p:grpSp>
      <p:grpSp>
        <p:nvGrpSpPr>
          <p:cNvPr id="12296" name="组合 20"/>
          <p:cNvGrpSpPr/>
          <p:nvPr/>
        </p:nvGrpSpPr>
        <p:grpSpPr bwMode="auto">
          <a:xfrm>
            <a:off x="4437063" y="3292475"/>
            <a:ext cx="3984625" cy="379413"/>
            <a:chOff x="4437637" y="3291830"/>
            <a:chExt cx="3984695" cy="38083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488438" y="3672661"/>
              <a:ext cx="39338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98" name="组合 39"/>
            <p:cNvGrpSpPr/>
            <p:nvPr/>
          </p:nvGrpSpPr>
          <p:grpSpPr bwMode="auto">
            <a:xfrm>
              <a:off x="4437637" y="3291830"/>
              <a:ext cx="2545047" cy="338554"/>
              <a:chOff x="-1684304" y="3680447"/>
              <a:chExt cx="2545047" cy="338554"/>
            </a:xfrm>
          </p:grpSpPr>
          <p:sp>
            <p:nvSpPr>
              <p:cNvPr id="12299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十字箭头 43"/>
              <p:cNvSpPr/>
              <p:nvPr/>
            </p:nvSpPr>
            <p:spPr>
              <a:xfrm>
                <a:off x="-1684304" y="3756932"/>
                <a:ext cx="169865" cy="168904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01" name="矩形 44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-534934" y="3737811"/>
                <a:ext cx="0" cy="210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28"/>
          <p:cNvSpPr txBox="1">
            <a:spLocks noChangeArrowheads="1"/>
          </p:cNvSpPr>
          <p:nvPr/>
        </p:nvSpPr>
        <p:spPr bwMode="auto">
          <a:xfrm>
            <a:off x="1003300" y="2243138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746625" y="2084388"/>
            <a:ext cx="334645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702300" y="3179763"/>
            <a:ext cx="239077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87425" y="3690938"/>
            <a:ext cx="19812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87425" y="2586038"/>
            <a:ext cx="296068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850"/>
          <p:cNvSpPr txBox="1">
            <a:spLocks noChangeArrowheads="1"/>
          </p:cNvSpPr>
          <p:nvPr/>
        </p:nvSpPr>
        <p:spPr bwMode="auto">
          <a:xfrm>
            <a:off x="6891338" y="1744663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矩形 50"/>
          <p:cNvSpPr>
            <a:spLocks noChangeArrowheads="1"/>
          </p:cNvSpPr>
          <p:nvPr/>
        </p:nvSpPr>
        <p:spPr bwMode="auto">
          <a:xfrm>
            <a:off x="5251450" y="2135188"/>
            <a:ext cx="288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设计领跑者，以精益求精。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TextBox 852"/>
          <p:cNvSpPr txBox="1">
            <a:spLocks noChangeArrowheads="1"/>
          </p:cNvSpPr>
          <p:nvPr/>
        </p:nvSpPr>
        <p:spPr bwMode="auto">
          <a:xfrm>
            <a:off x="6891338" y="2836863"/>
            <a:ext cx="1004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矩形 52"/>
          <p:cNvSpPr>
            <a:spLocks noChangeArrowheads="1"/>
          </p:cNvSpPr>
          <p:nvPr/>
        </p:nvSpPr>
        <p:spPr bwMode="auto">
          <a:xfrm>
            <a:off x="6149975" y="3227388"/>
            <a:ext cx="199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53"/>
          <p:cNvSpPr>
            <a:spLocks noChangeArrowheads="1"/>
          </p:cNvSpPr>
          <p:nvPr/>
        </p:nvSpPr>
        <p:spPr bwMode="auto">
          <a:xfrm>
            <a:off x="1003300" y="2625725"/>
            <a:ext cx="288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设计领跑者，以精益求精。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TextBox 855"/>
          <p:cNvSpPr txBox="1">
            <a:spLocks noChangeArrowheads="1"/>
          </p:cNvSpPr>
          <p:nvPr/>
        </p:nvSpPr>
        <p:spPr bwMode="auto">
          <a:xfrm>
            <a:off x="1003300" y="3335338"/>
            <a:ext cx="100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矩形 55"/>
          <p:cNvSpPr>
            <a:spLocks noChangeArrowheads="1"/>
          </p:cNvSpPr>
          <p:nvPr/>
        </p:nvSpPr>
        <p:spPr bwMode="auto">
          <a:xfrm>
            <a:off x="1003300" y="3716338"/>
            <a:ext cx="187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设计领跑者。</a:t>
            </a:r>
            <a:endParaRPr lang="zh-CN" altLang="en-US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Box 682"/>
          <p:cNvSpPr txBox="1">
            <a:spLocks noChangeArrowheads="1"/>
          </p:cNvSpPr>
          <p:nvPr/>
        </p:nvSpPr>
        <p:spPr bwMode="auto">
          <a:xfrm>
            <a:off x="3752850" y="1131888"/>
            <a:ext cx="715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74%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327" name="TextBox 682"/>
          <p:cNvSpPr txBox="1">
            <a:spLocks noChangeArrowheads="1"/>
          </p:cNvSpPr>
          <p:nvPr/>
        </p:nvSpPr>
        <p:spPr bwMode="auto">
          <a:xfrm>
            <a:off x="4706938" y="1144588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26%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3328" name="组合 60"/>
          <p:cNvGrpSpPr/>
          <p:nvPr/>
        </p:nvGrpSpPr>
        <p:grpSpPr bwMode="auto">
          <a:xfrm>
            <a:off x="4252913" y="1885950"/>
            <a:ext cx="635000" cy="419100"/>
            <a:chOff x="4253440" y="2059630"/>
            <a:chExt cx="634775" cy="419700"/>
          </a:xfrm>
        </p:grpSpPr>
        <p:sp>
          <p:nvSpPr>
            <p:cNvPr id="62" name="Freeform 779"/>
            <p:cNvSpPr/>
            <p:nvPr/>
          </p:nvSpPr>
          <p:spPr bwMode="auto">
            <a:xfrm>
              <a:off x="4253440" y="2059630"/>
              <a:ext cx="634775" cy="362468"/>
            </a:xfrm>
            <a:custGeom>
              <a:avLst/>
              <a:gdLst>
                <a:gd name="T0" fmla="*/ 145 w 289"/>
                <a:gd name="T1" fmla="*/ 0 h 165"/>
                <a:gd name="T2" fmla="*/ 0 w 289"/>
                <a:gd name="T3" fmla="*/ 165 h 165"/>
                <a:gd name="T4" fmla="*/ 289 w 289"/>
                <a:gd name="T5" fmla="*/ 165 h 165"/>
                <a:gd name="T6" fmla="*/ 145 w 289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65">
                  <a:moveTo>
                    <a:pt x="145" y="0"/>
                  </a:moveTo>
                  <a:lnTo>
                    <a:pt x="0" y="165"/>
                  </a:lnTo>
                  <a:lnTo>
                    <a:pt x="289" y="16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53" name="TextBox 682"/>
            <p:cNvSpPr txBox="1">
              <a:spLocks noChangeArrowheads="1"/>
            </p:cNvSpPr>
            <p:nvPr/>
          </p:nvSpPr>
          <p:spPr bwMode="auto">
            <a:xfrm>
              <a:off x="4305148" y="2140776"/>
              <a:ext cx="5405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</a:rPr>
                <a:t>10%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13329" name="组合 63"/>
          <p:cNvGrpSpPr/>
          <p:nvPr/>
        </p:nvGrpSpPr>
        <p:grpSpPr bwMode="auto">
          <a:xfrm>
            <a:off x="3775075" y="2435225"/>
            <a:ext cx="1581150" cy="365125"/>
            <a:chOff x="3774613" y="2608743"/>
            <a:chExt cx="1581445" cy="364611"/>
          </a:xfrm>
        </p:grpSpPr>
        <p:sp>
          <p:nvSpPr>
            <p:cNvPr id="65" name="Freeform 780"/>
            <p:cNvSpPr/>
            <p:nvPr/>
          </p:nvSpPr>
          <p:spPr bwMode="auto">
            <a:xfrm>
              <a:off x="3774613" y="2608743"/>
              <a:ext cx="1581445" cy="364611"/>
            </a:xfrm>
            <a:custGeom>
              <a:avLst/>
              <a:gdLst>
                <a:gd name="T0" fmla="*/ 0 w 720"/>
                <a:gd name="T1" fmla="*/ 166 h 166"/>
                <a:gd name="T2" fmla="*/ 720 w 720"/>
                <a:gd name="T3" fmla="*/ 166 h 166"/>
                <a:gd name="T4" fmla="*/ 576 w 720"/>
                <a:gd name="T5" fmla="*/ 0 h 166"/>
                <a:gd name="T6" fmla="*/ 144 w 720"/>
                <a:gd name="T7" fmla="*/ 0 h 166"/>
                <a:gd name="T8" fmla="*/ 0 w 72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66">
                  <a:moveTo>
                    <a:pt x="0" y="166"/>
                  </a:moveTo>
                  <a:lnTo>
                    <a:pt x="720" y="166"/>
                  </a:lnTo>
                  <a:lnTo>
                    <a:pt x="576" y="0"/>
                  </a:lnTo>
                  <a:lnTo>
                    <a:pt x="14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51" name="TextBox 682"/>
            <p:cNvSpPr txBox="1">
              <a:spLocks noChangeArrowheads="1"/>
            </p:cNvSpPr>
            <p:nvPr/>
          </p:nvSpPr>
          <p:spPr bwMode="auto">
            <a:xfrm>
              <a:off x="4277897" y="2610676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16%</a:t>
              </a: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30" name="组合 66"/>
          <p:cNvGrpSpPr/>
          <p:nvPr/>
        </p:nvGrpSpPr>
        <p:grpSpPr bwMode="auto">
          <a:xfrm>
            <a:off x="3294063" y="2981325"/>
            <a:ext cx="2543175" cy="357188"/>
            <a:chOff x="3293589" y="3154761"/>
            <a:chExt cx="2543491" cy="356724"/>
          </a:xfrm>
        </p:grpSpPr>
        <p:sp>
          <p:nvSpPr>
            <p:cNvPr id="68" name="Freeform 781"/>
            <p:cNvSpPr/>
            <p:nvPr/>
          </p:nvSpPr>
          <p:spPr bwMode="auto">
            <a:xfrm>
              <a:off x="3293589" y="3159518"/>
              <a:ext cx="2543491" cy="351967"/>
            </a:xfrm>
            <a:custGeom>
              <a:avLst/>
              <a:gdLst>
                <a:gd name="T0" fmla="*/ 0 w 1158"/>
                <a:gd name="T1" fmla="*/ 160 h 160"/>
                <a:gd name="T2" fmla="*/ 1158 w 1158"/>
                <a:gd name="T3" fmla="*/ 160 h 160"/>
                <a:gd name="T4" fmla="*/ 1014 w 1158"/>
                <a:gd name="T5" fmla="*/ 0 h 160"/>
                <a:gd name="T6" fmla="*/ 144 w 1158"/>
                <a:gd name="T7" fmla="*/ 0 h 160"/>
                <a:gd name="T8" fmla="*/ 0 w 115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8" h="160">
                  <a:moveTo>
                    <a:pt x="0" y="160"/>
                  </a:moveTo>
                  <a:lnTo>
                    <a:pt x="1158" y="160"/>
                  </a:lnTo>
                  <a:lnTo>
                    <a:pt x="1014" y="0"/>
                  </a:lnTo>
                  <a:lnTo>
                    <a:pt x="144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49" name="TextBox 682"/>
            <p:cNvSpPr txBox="1">
              <a:spLocks noChangeArrowheads="1"/>
            </p:cNvSpPr>
            <p:nvPr/>
          </p:nvSpPr>
          <p:spPr bwMode="auto">
            <a:xfrm>
              <a:off x="4277897" y="3154761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31" name="组合 69"/>
          <p:cNvGrpSpPr/>
          <p:nvPr/>
        </p:nvGrpSpPr>
        <p:grpSpPr bwMode="auto">
          <a:xfrm>
            <a:off x="2813050" y="3522663"/>
            <a:ext cx="3505200" cy="400050"/>
            <a:chOff x="2812567" y="3695891"/>
            <a:chExt cx="3505537" cy="400110"/>
          </a:xfrm>
        </p:grpSpPr>
        <p:sp>
          <p:nvSpPr>
            <p:cNvPr id="71" name="Freeform 782"/>
            <p:cNvSpPr/>
            <p:nvPr/>
          </p:nvSpPr>
          <p:spPr bwMode="auto">
            <a:xfrm>
              <a:off x="2812567" y="3700654"/>
              <a:ext cx="3505537" cy="362004"/>
            </a:xfrm>
            <a:custGeom>
              <a:avLst/>
              <a:gdLst>
                <a:gd name="T0" fmla="*/ 0 w 1596"/>
                <a:gd name="T1" fmla="*/ 165 h 165"/>
                <a:gd name="T2" fmla="*/ 1596 w 1596"/>
                <a:gd name="T3" fmla="*/ 165 h 165"/>
                <a:gd name="T4" fmla="*/ 1452 w 1596"/>
                <a:gd name="T5" fmla="*/ 0 h 165"/>
                <a:gd name="T6" fmla="*/ 144 w 1596"/>
                <a:gd name="T7" fmla="*/ 0 h 165"/>
                <a:gd name="T8" fmla="*/ 0 w 159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65">
                  <a:moveTo>
                    <a:pt x="0" y="165"/>
                  </a:moveTo>
                  <a:lnTo>
                    <a:pt x="1596" y="165"/>
                  </a:lnTo>
                  <a:lnTo>
                    <a:pt x="1452" y="0"/>
                  </a:lnTo>
                  <a:lnTo>
                    <a:pt x="144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347" name="TextBox 682"/>
            <p:cNvSpPr txBox="1">
              <a:spLocks noChangeArrowheads="1"/>
            </p:cNvSpPr>
            <p:nvPr/>
          </p:nvSpPr>
          <p:spPr bwMode="auto">
            <a:xfrm>
              <a:off x="4226601" y="3695891"/>
              <a:ext cx="6976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zh-CN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32" name="组合 8"/>
          <p:cNvGrpSpPr/>
          <p:nvPr/>
        </p:nvGrpSpPr>
        <p:grpSpPr bwMode="auto">
          <a:xfrm>
            <a:off x="238125" y="180975"/>
            <a:ext cx="1954213" cy="1630363"/>
            <a:chOff x="238870" y="181070"/>
            <a:chExt cx="1953666" cy="1630280"/>
          </a:xfrm>
        </p:grpSpPr>
        <p:sp>
          <p:nvSpPr>
            <p:cNvPr id="32" name="Freeform 6"/>
            <p:cNvSpPr/>
            <p:nvPr/>
          </p:nvSpPr>
          <p:spPr bwMode="auto">
            <a:xfrm>
              <a:off x="322984" y="252504"/>
              <a:ext cx="1785437" cy="1487411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37" name="TextBox 32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8" name="组合 33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083578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235929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88280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40631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692982" y="-3419"/>
                <a:ext cx="46022" cy="46017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39" name="矩形 34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0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3" name="Freeform 6"/>
          <p:cNvSpPr/>
          <p:nvPr/>
        </p:nvSpPr>
        <p:spPr bwMode="auto">
          <a:xfrm flipH="1">
            <a:off x="3563938" y="1246188"/>
            <a:ext cx="212725" cy="231775"/>
          </a:xfrm>
          <a:custGeom>
            <a:avLst/>
            <a:gdLst>
              <a:gd name="T0" fmla="*/ 2147483646 w 62"/>
              <a:gd name="T1" fmla="*/ 2147483646 h 47"/>
              <a:gd name="T2" fmla="*/ 2147483646 w 62"/>
              <a:gd name="T3" fmla="*/ 2147483646 h 47"/>
              <a:gd name="T4" fmla="*/ 2147483646 w 62"/>
              <a:gd name="T5" fmla="*/ 2147483646 h 47"/>
              <a:gd name="T6" fmla="*/ 2147483646 w 62"/>
              <a:gd name="T7" fmla="*/ 2147483646 h 47"/>
              <a:gd name="T8" fmla="*/ 2147483646 w 62"/>
              <a:gd name="T9" fmla="*/ 2147483646 h 47"/>
              <a:gd name="T10" fmla="*/ 2147483646 w 62"/>
              <a:gd name="T11" fmla="*/ 2147483646 h 47"/>
              <a:gd name="T12" fmla="*/ 2147483646 w 62"/>
              <a:gd name="T13" fmla="*/ 2147483646 h 47"/>
              <a:gd name="T14" fmla="*/ 2147483646 w 62"/>
              <a:gd name="T15" fmla="*/ 2147483646 h 47"/>
              <a:gd name="T16" fmla="*/ 0 w 62"/>
              <a:gd name="T17" fmla="*/ 2147483646 h 47"/>
              <a:gd name="T18" fmla="*/ 0 w 62"/>
              <a:gd name="T19" fmla="*/ 2147483646 h 47"/>
              <a:gd name="T20" fmla="*/ 0 w 62"/>
              <a:gd name="T21" fmla="*/ 2147483646 h 47"/>
              <a:gd name="T22" fmla="*/ 0 w 62"/>
              <a:gd name="T23" fmla="*/ 2147483646 h 47"/>
              <a:gd name="T24" fmla="*/ 2147483646 w 62"/>
              <a:gd name="T25" fmla="*/ 2147483646 h 47"/>
              <a:gd name="T26" fmla="*/ 2147483646 w 62"/>
              <a:gd name="T27" fmla="*/ 2147483646 h 47"/>
              <a:gd name="T28" fmla="*/ 2147483646 w 62"/>
              <a:gd name="T29" fmla="*/ 2147483646 h 47"/>
              <a:gd name="T30" fmla="*/ 2147483646 w 62"/>
              <a:gd name="T31" fmla="*/ 2147483646 h 47"/>
              <a:gd name="T32" fmla="*/ 2147483646 w 62"/>
              <a:gd name="T33" fmla="*/ 2147483646 h 47"/>
              <a:gd name="T34" fmla="*/ 2147483646 w 62"/>
              <a:gd name="T35" fmla="*/ 2147483646 h 47"/>
              <a:gd name="T36" fmla="*/ 2147483646 w 62"/>
              <a:gd name="T37" fmla="*/ 2147483646 h 47"/>
              <a:gd name="T38" fmla="*/ 2147483646 w 62"/>
              <a:gd name="T39" fmla="*/ 2147483646 h 47"/>
              <a:gd name="T40" fmla="*/ 2147483646 w 62"/>
              <a:gd name="T41" fmla="*/ 2147483646 h 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2" h="47">
                <a:moveTo>
                  <a:pt x="59" y="20"/>
                </a:moveTo>
                <a:cubicBezTo>
                  <a:pt x="50" y="15"/>
                  <a:pt x="50" y="15"/>
                  <a:pt x="50" y="15"/>
                </a:cubicBezTo>
                <a:cubicBezTo>
                  <a:pt x="46" y="13"/>
                  <a:pt x="41" y="10"/>
                  <a:pt x="37" y="8"/>
                </a:cubicBezTo>
                <a:cubicBezTo>
                  <a:pt x="28" y="2"/>
                  <a:pt x="28" y="2"/>
                  <a:pt x="28" y="2"/>
                </a:cubicBezTo>
                <a:cubicBezTo>
                  <a:pt x="25" y="0"/>
                  <a:pt x="22" y="2"/>
                  <a:pt x="22" y="6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7" y="9"/>
                  <a:pt x="16" y="8"/>
                </a:cubicBezTo>
                <a:cubicBezTo>
                  <a:pt x="6" y="2"/>
                  <a:pt x="6" y="2"/>
                  <a:pt x="6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0" y="27"/>
                  <a:pt x="0" y="3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3" y="47"/>
                  <a:pt x="6" y="45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39"/>
                  <a:pt x="20" y="37"/>
                  <a:pt x="22" y="36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5"/>
                  <a:pt x="25" y="47"/>
                  <a:pt x="28" y="45"/>
                </a:cubicBezTo>
                <a:cubicBezTo>
                  <a:pt x="37" y="40"/>
                  <a:pt x="37" y="40"/>
                  <a:pt x="37" y="40"/>
                </a:cubicBezTo>
                <a:cubicBezTo>
                  <a:pt x="41" y="38"/>
                  <a:pt x="46" y="35"/>
                  <a:pt x="50" y="33"/>
                </a:cubicBezTo>
                <a:cubicBezTo>
                  <a:pt x="59" y="27"/>
                  <a:pt x="59" y="27"/>
                  <a:pt x="59" y="27"/>
                </a:cubicBezTo>
                <a:cubicBezTo>
                  <a:pt x="62" y="25"/>
                  <a:pt x="62" y="22"/>
                  <a:pt x="59" y="20"/>
                </a:cubicBezTo>
                <a:close/>
              </a:path>
            </a:pathLst>
          </a:custGeom>
          <a:solidFill>
            <a:srgbClr val="C05B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Freeform 7"/>
          <p:cNvSpPr/>
          <p:nvPr/>
        </p:nvSpPr>
        <p:spPr bwMode="auto">
          <a:xfrm flipH="1">
            <a:off x="5441950" y="1258888"/>
            <a:ext cx="212725" cy="231775"/>
          </a:xfrm>
          <a:custGeom>
            <a:avLst/>
            <a:gdLst>
              <a:gd name="T0" fmla="*/ 2147483646 w 62"/>
              <a:gd name="T1" fmla="*/ 2147483646 h 47"/>
              <a:gd name="T2" fmla="*/ 2147483646 w 62"/>
              <a:gd name="T3" fmla="*/ 2147483646 h 47"/>
              <a:gd name="T4" fmla="*/ 2147483646 w 62"/>
              <a:gd name="T5" fmla="*/ 2147483646 h 47"/>
              <a:gd name="T6" fmla="*/ 2147483646 w 62"/>
              <a:gd name="T7" fmla="*/ 2147483646 h 47"/>
              <a:gd name="T8" fmla="*/ 2147483646 w 62"/>
              <a:gd name="T9" fmla="*/ 2147483646 h 47"/>
              <a:gd name="T10" fmla="*/ 2147483646 w 62"/>
              <a:gd name="T11" fmla="*/ 2147483646 h 47"/>
              <a:gd name="T12" fmla="*/ 2147483646 w 62"/>
              <a:gd name="T13" fmla="*/ 2147483646 h 47"/>
              <a:gd name="T14" fmla="*/ 2147483646 w 62"/>
              <a:gd name="T15" fmla="*/ 2147483646 h 47"/>
              <a:gd name="T16" fmla="*/ 2147483646 w 62"/>
              <a:gd name="T17" fmla="*/ 2147483646 h 47"/>
              <a:gd name="T18" fmla="*/ 2147483646 w 62"/>
              <a:gd name="T19" fmla="*/ 2147483646 h 47"/>
              <a:gd name="T20" fmla="*/ 2147483646 w 62"/>
              <a:gd name="T21" fmla="*/ 2147483646 h 47"/>
              <a:gd name="T22" fmla="*/ 2147483646 w 62"/>
              <a:gd name="T23" fmla="*/ 2147483646 h 47"/>
              <a:gd name="T24" fmla="*/ 2147483646 w 62"/>
              <a:gd name="T25" fmla="*/ 2147483646 h 47"/>
              <a:gd name="T26" fmla="*/ 2147483646 w 62"/>
              <a:gd name="T27" fmla="*/ 2147483646 h 47"/>
              <a:gd name="T28" fmla="*/ 2147483646 w 62"/>
              <a:gd name="T29" fmla="*/ 2147483646 h 47"/>
              <a:gd name="T30" fmla="*/ 2147483646 w 62"/>
              <a:gd name="T31" fmla="*/ 2147483646 h 47"/>
              <a:gd name="T32" fmla="*/ 2147483646 w 62"/>
              <a:gd name="T33" fmla="*/ 2147483646 h 47"/>
              <a:gd name="T34" fmla="*/ 2147483646 w 62"/>
              <a:gd name="T35" fmla="*/ 2147483646 h 47"/>
              <a:gd name="T36" fmla="*/ 2147483646 w 62"/>
              <a:gd name="T37" fmla="*/ 2147483646 h 47"/>
              <a:gd name="T38" fmla="*/ 2147483646 w 62"/>
              <a:gd name="T39" fmla="*/ 2147483646 h 47"/>
              <a:gd name="T40" fmla="*/ 2147483646 w 62"/>
              <a:gd name="T41" fmla="*/ 2147483646 h 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2" h="47">
                <a:moveTo>
                  <a:pt x="56" y="2"/>
                </a:moveTo>
                <a:cubicBezTo>
                  <a:pt x="47" y="8"/>
                  <a:pt x="47" y="8"/>
                  <a:pt x="47" y="8"/>
                </a:cubicBezTo>
                <a:cubicBezTo>
                  <a:pt x="45" y="9"/>
                  <a:pt x="43" y="10"/>
                  <a:pt x="40" y="11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4" y="2"/>
                </a:cubicBezTo>
                <a:cubicBezTo>
                  <a:pt x="25" y="8"/>
                  <a:pt x="25" y="8"/>
                  <a:pt x="25" y="8"/>
                </a:cubicBezTo>
                <a:cubicBezTo>
                  <a:pt x="22" y="10"/>
                  <a:pt x="16" y="13"/>
                  <a:pt x="13" y="15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22"/>
                  <a:pt x="0" y="25"/>
                  <a:pt x="3" y="27"/>
                </a:cubicBezTo>
                <a:cubicBezTo>
                  <a:pt x="13" y="33"/>
                  <a:pt x="13" y="33"/>
                  <a:pt x="13" y="33"/>
                </a:cubicBezTo>
                <a:cubicBezTo>
                  <a:pt x="16" y="35"/>
                  <a:pt x="22" y="38"/>
                  <a:pt x="25" y="40"/>
                </a:cubicBezTo>
                <a:cubicBezTo>
                  <a:pt x="34" y="45"/>
                  <a:pt x="34" y="45"/>
                  <a:pt x="34" y="45"/>
                </a:cubicBezTo>
                <a:cubicBezTo>
                  <a:pt x="38" y="47"/>
                  <a:pt x="40" y="45"/>
                  <a:pt x="40" y="41"/>
                </a:cubicBezTo>
                <a:cubicBezTo>
                  <a:pt x="40" y="36"/>
                  <a:pt x="40" y="36"/>
                  <a:pt x="40" y="36"/>
                </a:cubicBezTo>
                <a:cubicBezTo>
                  <a:pt x="43" y="37"/>
                  <a:pt x="45" y="39"/>
                  <a:pt x="47" y="40"/>
                </a:cubicBezTo>
                <a:cubicBezTo>
                  <a:pt x="56" y="45"/>
                  <a:pt x="56" y="45"/>
                  <a:pt x="56" y="45"/>
                </a:cubicBezTo>
                <a:cubicBezTo>
                  <a:pt x="59" y="47"/>
                  <a:pt x="62" y="45"/>
                  <a:pt x="62" y="41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27"/>
                  <a:pt x="62" y="20"/>
                  <a:pt x="62" y="16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2"/>
                  <a:pt x="59" y="0"/>
                  <a:pt x="56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Oval 12"/>
          <p:cNvSpPr>
            <a:spLocks noChangeArrowheads="1"/>
          </p:cNvSpPr>
          <p:nvPr/>
        </p:nvSpPr>
        <p:spPr bwMode="auto">
          <a:xfrm>
            <a:off x="4500563" y="1295400"/>
            <a:ext cx="179387" cy="182563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9"/>
          <p:cNvGrpSpPr/>
          <p:nvPr/>
        </p:nvGrpSpPr>
        <p:grpSpPr bwMode="auto">
          <a:xfrm>
            <a:off x="1116013" y="2351088"/>
            <a:ext cx="935037" cy="935037"/>
            <a:chOff x="1502321" y="2243336"/>
            <a:chExt cx="935682" cy="935682"/>
          </a:xfrm>
        </p:grpSpPr>
        <p:sp>
          <p:nvSpPr>
            <p:cNvPr id="29" name="椭圆 28"/>
            <p:cNvSpPr/>
            <p:nvPr/>
          </p:nvSpPr>
          <p:spPr>
            <a:xfrm>
              <a:off x="1502321" y="2243336"/>
              <a:ext cx="935682" cy="935682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68" name="TextBox 682"/>
            <p:cNvSpPr txBox="1">
              <a:spLocks noChangeArrowheads="1"/>
            </p:cNvSpPr>
            <p:nvPr/>
          </p:nvSpPr>
          <p:spPr bwMode="auto">
            <a:xfrm>
              <a:off x="1669439" y="2418790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01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14339" name="组合 25"/>
          <p:cNvGrpSpPr/>
          <p:nvPr/>
        </p:nvGrpSpPr>
        <p:grpSpPr bwMode="auto">
          <a:xfrm>
            <a:off x="2235200" y="1524000"/>
            <a:ext cx="1169988" cy="1169988"/>
            <a:chOff x="2621515" y="1416412"/>
            <a:chExt cx="1170304" cy="1170304"/>
          </a:xfrm>
        </p:grpSpPr>
        <p:sp>
          <p:nvSpPr>
            <p:cNvPr id="2" name="椭圆 1"/>
            <p:cNvSpPr/>
            <p:nvPr/>
          </p:nvSpPr>
          <p:spPr>
            <a:xfrm>
              <a:off x="2621515" y="1416412"/>
              <a:ext cx="1170304" cy="1170304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66" name="TextBox 682"/>
            <p:cNvSpPr txBox="1">
              <a:spLocks noChangeArrowheads="1"/>
            </p:cNvSpPr>
            <p:nvPr/>
          </p:nvSpPr>
          <p:spPr bwMode="auto">
            <a:xfrm>
              <a:off x="2905944" y="1709177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02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14340" name="组合 2"/>
          <p:cNvGrpSpPr/>
          <p:nvPr/>
        </p:nvGrpSpPr>
        <p:grpSpPr bwMode="auto">
          <a:xfrm>
            <a:off x="2235200" y="2913063"/>
            <a:ext cx="1169988" cy="1171575"/>
            <a:chOff x="2621515" y="2806244"/>
            <a:chExt cx="1170304" cy="1170304"/>
          </a:xfrm>
        </p:grpSpPr>
        <p:sp>
          <p:nvSpPr>
            <p:cNvPr id="24" name="椭圆 23"/>
            <p:cNvSpPr/>
            <p:nvPr/>
          </p:nvSpPr>
          <p:spPr>
            <a:xfrm>
              <a:off x="2621515" y="2806244"/>
              <a:ext cx="1170304" cy="1170304"/>
            </a:xfrm>
            <a:prstGeom prst="ellipse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64" name="TextBox 682"/>
            <p:cNvSpPr txBox="1">
              <a:spLocks noChangeArrowheads="1"/>
            </p:cNvSpPr>
            <p:nvPr/>
          </p:nvSpPr>
          <p:spPr bwMode="auto">
            <a:xfrm>
              <a:off x="2905944" y="3099009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FFFF"/>
                  </a:solidFill>
                </a:rPr>
                <a:t>03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14341" name="组合 27"/>
          <p:cNvGrpSpPr/>
          <p:nvPr/>
        </p:nvGrpSpPr>
        <p:grpSpPr bwMode="auto">
          <a:xfrm>
            <a:off x="3311525" y="1984375"/>
            <a:ext cx="1595438" cy="1595438"/>
            <a:chOff x="3697834" y="1876425"/>
            <a:chExt cx="1596579" cy="1596579"/>
          </a:xfrm>
        </p:grpSpPr>
        <p:sp>
          <p:nvSpPr>
            <p:cNvPr id="27" name="椭圆 26"/>
            <p:cNvSpPr/>
            <p:nvPr/>
          </p:nvSpPr>
          <p:spPr>
            <a:xfrm>
              <a:off x="3697834" y="1876425"/>
              <a:ext cx="1596579" cy="15965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62" name="TextBox 682"/>
            <p:cNvSpPr txBox="1">
              <a:spLocks noChangeArrowheads="1"/>
            </p:cNvSpPr>
            <p:nvPr/>
          </p:nvSpPr>
          <p:spPr bwMode="auto">
            <a:xfrm>
              <a:off x="4144104" y="2320771"/>
              <a:ext cx="70403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FFFFFF"/>
                  </a:solidFill>
                </a:rPr>
                <a:t>04</a:t>
              </a:r>
              <a:endParaRPr lang="zh-CN" alt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14342" name="矩形 22"/>
          <p:cNvSpPr>
            <a:spLocks noChangeArrowheads="1"/>
          </p:cNvSpPr>
          <p:nvPr/>
        </p:nvSpPr>
        <p:spPr bwMode="auto">
          <a:xfrm>
            <a:off x="5148263" y="2065338"/>
            <a:ext cx="33845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3" name="组合 41"/>
          <p:cNvGrpSpPr/>
          <p:nvPr/>
        </p:nvGrpSpPr>
        <p:grpSpPr bwMode="auto">
          <a:xfrm>
            <a:off x="238125" y="220663"/>
            <a:ext cx="1954213" cy="1630362"/>
            <a:chOff x="238870" y="181070"/>
            <a:chExt cx="1953666" cy="1630280"/>
          </a:xfrm>
        </p:grpSpPr>
        <p:sp>
          <p:nvSpPr>
            <p:cNvPr id="43" name="Freeform 6"/>
            <p:cNvSpPr/>
            <p:nvPr/>
          </p:nvSpPr>
          <p:spPr bwMode="auto">
            <a:xfrm>
              <a:off x="322984" y="252503"/>
              <a:ext cx="1785437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52" name="TextBox 43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53" name="组合 44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6083578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235929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388280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540631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692982" y="-3420"/>
                <a:ext cx="46022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354" name="矩形 45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55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4" name="组合 4"/>
          <p:cNvGrpSpPr/>
          <p:nvPr/>
        </p:nvGrpSpPr>
        <p:grpSpPr bwMode="auto">
          <a:xfrm>
            <a:off x="5148263" y="1620838"/>
            <a:ext cx="3240087" cy="425450"/>
            <a:chOff x="5364088" y="1513116"/>
            <a:chExt cx="3240360" cy="42544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3160" y="1938556"/>
              <a:ext cx="312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6" name="组合 87"/>
            <p:cNvGrpSpPr/>
            <p:nvPr/>
          </p:nvGrpSpPr>
          <p:grpSpPr bwMode="auto">
            <a:xfrm>
              <a:off x="5364088" y="1513116"/>
              <a:ext cx="2545047" cy="338554"/>
              <a:chOff x="-1684304" y="3680447"/>
              <a:chExt cx="2545047" cy="338554"/>
            </a:xfrm>
          </p:grpSpPr>
          <p:sp>
            <p:nvSpPr>
              <p:cNvPr id="14347" name="TextBox 232"/>
              <p:cNvSpPr txBox="1">
                <a:spLocks noChangeArrowheads="1"/>
              </p:cNvSpPr>
              <p:nvPr/>
            </p:nvSpPr>
            <p:spPr bwMode="auto">
              <a:xfrm>
                <a:off x="-1533481" y="3680447"/>
                <a:ext cx="141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十字箭头 89"/>
              <p:cNvSpPr/>
              <p:nvPr/>
            </p:nvSpPr>
            <p:spPr>
              <a:xfrm>
                <a:off x="-1684304" y="3758232"/>
                <a:ext cx="169876" cy="168271"/>
              </a:xfrm>
              <a:prstGeom prst="quadArrow">
                <a:avLst/>
              </a:prstGeom>
              <a:solidFill>
                <a:srgbClr val="C05B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49" name="矩形 90"/>
              <p:cNvSpPr>
                <a:spLocks noChangeArrowheads="1"/>
              </p:cNvSpPr>
              <p:nvPr/>
            </p:nvSpPr>
            <p:spPr bwMode="auto">
              <a:xfrm>
                <a:off x="-478085" y="3722802"/>
                <a:ext cx="133882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TITLE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-534857" y="3737596"/>
                <a:ext cx="0" cy="2095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925" y="968375"/>
            <a:ext cx="1268413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363" name="组合 52"/>
          <p:cNvGrpSpPr/>
          <p:nvPr/>
        </p:nvGrpSpPr>
        <p:grpSpPr bwMode="auto">
          <a:xfrm>
            <a:off x="7218363" y="876300"/>
            <a:ext cx="666750" cy="3595688"/>
            <a:chOff x="6723673" y="127097"/>
            <a:chExt cx="666163" cy="3596781"/>
          </a:xfrm>
        </p:grpSpPr>
        <p:sp>
          <p:nvSpPr>
            <p:cNvPr id="54" name="矩形 53"/>
            <p:cNvSpPr/>
            <p:nvPr/>
          </p:nvSpPr>
          <p:spPr>
            <a:xfrm>
              <a:off x="6822011" y="651131"/>
              <a:ext cx="472659" cy="2767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TextBox 11"/>
            <p:cNvSpPr txBox="1">
              <a:spLocks noChangeArrowheads="1"/>
            </p:cNvSpPr>
            <p:nvPr/>
          </p:nvSpPr>
          <p:spPr bwMode="auto">
            <a:xfrm flipH="1">
              <a:off x="6915591" y="840102"/>
              <a:ext cx="261707" cy="8749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1"/>
            <p:cNvSpPr txBox="1">
              <a:spLocks noChangeArrowheads="1"/>
            </p:cNvSpPr>
            <p:nvPr/>
          </p:nvSpPr>
          <p:spPr bwMode="auto">
            <a:xfrm flipH="1">
              <a:off x="6750636" y="127097"/>
              <a:ext cx="629683" cy="5224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1"/>
            <p:cNvSpPr txBox="1">
              <a:spLocks noChangeArrowheads="1"/>
            </p:cNvSpPr>
            <p:nvPr/>
          </p:nvSpPr>
          <p:spPr bwMode="auto">
            <a:xfrm flipH="1">
              <a:off x="6723673" y="3415809"/>
              <a:ext cx="666163" cy="3080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4" name="组合 57"/>
          <p:cNvGrpSpPr/>
          <p:nvPr/>
        </p:nvGrpSpPr>
        <p:grpSpPr bwMode="auto">
          <a:xfrm>
            <a:off x="6559550" y="1162050"/>
            <a:ext cx="679450" cy="3309938"/>
            <a:chOff x="6065114" y="414171"/>
            <a:chExt cx="680041" cy="3309707"/>
          </a:xfrm>
        </p:grpSpPr>
        <p:sp>
          <p:nvSpPr>
            <p:cNvPr id="59" name="矩形 58"/>
            <p:cNvSpPr/>
            <p:nvPr/>
          </p:nvSpPr>
          <p:spPr>
            <a:xfrm>
              <a:off x="6171570" y="938009"/>
              <a:ext cx="473486" cy="2481090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TextBox 11"/>
            <p:cNvSpPr txBox="1">
              <a:spLocks noChangeArrowheads="1"/>
            </p:cNvSpPr>
            <p:nvPr/>
          </p:nvSpPr>
          <p:spPr bwMode="auto">
            <a:xfrm flipH="1">
              <a:off x="6266902" y="1204691"/>
              <a:ext cx="262165" cy="8762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1"/>
            <p:cNvSpPr txBox="1">
              <a:spLocks noChangeArrowheads="1"/>
            </p:cNvSpPr>
            <p:nvPr/>
          </p:nvSpPr>
          <p:spPr bwMode="auto">
            <a:xfrm flipH="1">
              <a:off x="6109603" y="414171"/>
              <a:ext cx="613308" cy="5238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6065114" y="3415924"/>
              <a:ext cx="680041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5" name="组合 62"/>
          <p:cNvGrpSpPr/>
          <p:nvPr/>
        </p:nvGrpSpPr>
        <p:grpSpPr bwMode="auto">
          <a:xfrm>
            <a:off x="5911850" y="1385888"/>
            <a:ext cx="676275" cy="3086100"/>
            <a:chOff x="5418079" y="637915"/>
            <a:chExt cx="675610" cy="3085963"/>
          </a:xfrm>
        </p:grpSpPr>
        <p:sp>
          <p:nvSpPr>
            <p:cNvPr id="64" name="矩形 63"/>
            <p:cNvSpPr/>
            <p:nvPr/>
          </p:nvSpPr>
          <p:spPr>
            <a:xfrm>
              <a:off x="5505306" y="1169703"/>
              <a:ext cx="472610" cy="2247800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608392" y="1374482"/>
              <a:ext cx="263266" cy="874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432353" y="637915"/>
              <a:ext cx="642305" cy="5238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418079" y="3415917"/>
              <a:ext cx="675610" cy="3079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6" name="组合 67"/>
          <p:cNvGrpSpPr/>
          <p:nvPr/>
        </p:nvGrpSpPr>
        <p:grpSpPr bwMode="auto">
          <a:xfrm>
            <a:off x="5222875" y="1679575"/>
            <a:ext cx="660400" cy="2792413"/>
            <a:chOff x="4728936" y="930393"/>
            <a:chExt cx="660568" cy="2793485"/>
          </a:xfrm>
        </p:grpSpPr>
        <p:sp>
          <p:nvSpPr>
            <p:cNvPr id="69" name="矩形 68"/>
            <p:cNvSpPr/>
            <p:nvPr/>
          </p:nvSpPr>
          <p:spPr>
            <a:xfrm>
              <a:off x="4816271" y="1454469"/>
              <a:ext cx="473195" cy="1972432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 flipH="1">
              <a:off x="4908370" y="1632337"/>
              <a:ext cx="262004" cy="8750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1"/>
            <p:cNvSpPr txBox="1">
              <a:spLocks noChangeArrowheads="1"/>
            </p:cNvSpPr>
            <p:nvPr/>
          </p:nvSpPr>
          <p:spPr bwMode="auto">
            <a:xfrm flipH="1">
              <a:off x="4728936" y="930393"/>
              <a:ext cx="643102" cy="5224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1"/>
            <p:cNvSpPr txBox="1">
              <a:spLocks noChangeArrowheads="1"/>
            </p:cNvSpPr>
            <p:nvPr/>
          </p:nvSpPr>
          <p:spPr bwMode="auto">
            <a:xfrm flipH="1">
              <a:off x="4744815" y="3415785"/>
              <a:ext cx="644689" cy="3080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7" name="组合 72"/>
          <p:cNvGrpSpPr/>
          <p:nvPr/>
        </p:nvGrpSpPr>
        <p:grpSpPr bwMode="auto">
          <a:xfrm>
            <a:off x="4524375" y="1935163"/>
            <a:ext cx="687388" cy="2536825"/>
            <a:chOff x="4029256" y="1187151"/>
            <a:chExt cx="687393" cy="2536727"/>
          </a:xfrm>
        </p:grpSpPr>
        <p:sp>
          <p:nvSpPr>
            <p:cNvPr id="74" name="矩形 73"/>
            <p:cNvSpPr/>
            <p:nvPr/>
          </p:nvSpPr>
          <p:spPr>
            <a:xfrm>
              <a:off x="4114982" y="1703068"/>
              <a:ext cx="473078" cy="1717609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11"/>
            <p:cNvSpPr txBox="1">
              <a:spLocks noChangeArrowheads="1"/>
            </p:cNvSpPr>
            <p:nvPr/>
          </p:nvSpPr>
          <p:spPr bwMode="auto">
            <a:xfrm flipH="1">
              <a:off x="4229282" y="1880861"/>
              <a:ext cx="261940" cy="8762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11"/>
            <p:cNvSpPr txBox="1">
              <a:spLocks noChangeArrowheads="1"/>
            </p:cNvSpPr>
            <p:nvPr/>
          </p:nvSpPr>
          <p:spPr bwMode="auto">
            <a:xfrm flipH="1">
              <a:off x="4040369" y="1187151"/>
              <a:ext cx="642942" cy="5238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11"/>
            <p:cNvSpPr txBox="1">
              <a:spLocks noChangeArrowheads="1"/>
            </p:cNvSpPr>
            <p:nvPr/>
          </p:nvSpPr>
          <p:spPr bwMode="auto">
            <a:xfrm flipH="1">
              <a:off x="4029256" y="3415915"/>
              <a:ext cx="687393" cy="307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8" name="组合 77"/>
          <p:cNvGrpSpPr/>
          <p:nvPr/>
        </p:nvGrpSpPr>
        <p:grpSpPr bwMode="auto">
          <a:xfrm>
            <a:off x="3849688" y="2184400"/>
            <a:ext cx="781050" cy="2287588"/>
            <a:chOff x="3355355" y="1436065"/>
            <a:chExt cx="780931" cy="2287813"/>
          </a:xfrm>
        </p:grpSpPr>
        <p:sp>
          <p:nvSpPr>
            <p:cNvPr id="79" name="矩形 78"/>
            <p:cNvSpPr/>
            <p:nvPr/>
          </p:nvSpPr>
          <p:spPr>
            <a:xfrm>
              <a:off x="3474399" y="1945703"/>
              <a:ext cx="473003" cy="1474932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TextBox 11"/>
            <p:cNvSpPr txBox="1">
              <a:spLocks noChangeArrowheads="1"/>
            </p:cNvSpPr>
            <p:nvPr/>
          </p:nvSpPr>
          <p:spPr bwMode="auto">
            <a:xfrm flipH="1">
              <a:off x="3580746" y="2075891"/>
              <a:ext cx="261897" cy="8763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1"/>
            <p:cNvSpPr txBox="1">
              <a:spLocks noChangeArrowheads="1"/>
            </p:cNvSpPr>
            <p:nvPr/>
          </p:nvSpPr>
          <p:spPr bwMode="auto">
            <a:xfrm flipH="1">
              <a:off x="3449003" y="1436065"/>
              <a:ext cx="687283" cy="5239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11"/>
            <p:cNvSpPr txBox="1">
              <a:spLocks noChangeArrowheads="1"/>
            </p:cNvSpPr>
            <p:nvPr/>
          </p:nvSpPr>
          <p:spPr bwMode="auto">
            <a:xfrm flipH="1">
              <a:off x="3355355" y="3415873"/>
              <a:ext cx="693631" cy="3080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369" name="组合 82"/>
          <p:cNvGrpSpPr/>
          <p:nvPr/>
        </p:nvGrpSpPr>
        <p:grpSpPr bwMode="auto">
          <a:xfrm>
            <a:off x="3194050" y="2357438"/>
            <a:ext cx="698500" cy="2114550"/>
            <a:chOff x="2699792" y="1608547"/>
            <a:chExt cx="698570" cy="2115331"/>
          </a:xfrm>
        </p:grpSpPr>
        <p:sp>
          <p:nvSpPr>
            <p:cNvPr id="84" name="矩形 83"/>
            <p:cNvSpPr/>
            <p:nvPr/>
          </p:nvSpPr>
          <p:spPr>
            <a:xfrm>
              <a:off x="2810928" y="2105618"/>
              <a:ext cx="471535" cy="1313348"/>
            </a:xfrm>
            <a:prstGeom prst="rect">
              <a:avLst/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TextBox 11"/>
            <p:cNvSpPr txBox="1">
              <a:spLocks noChangeArrowheads="1"/>
            </p:cNvSpPr>
            <p:nvPr/>
          </p:nvSpPr>
          <p:spPr bwMode="auto">
            <a:xfrm flipH="1">
              <a:off x="2925240" y="2227901"/>
              <a:ext cx="261964" cy="875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11"/>
            <p:cNvSpPr txBox="1">
              <a:spLocks noChangeArrowheads="1"/>
            </p:cNvSpPr>
            <p:nvPr/>
          </p:nvSpPr>
          <p:spPr bwMode="auto">
            <a:xfrm flipH="1">
              <a:off x="2726783" y="1608547"/>
              <a:ext cx="643001" cy="5224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11"/>
            <p:cNvSpPr txBox="1">
              <a:spLocks noChangeArrowheads="1"/>
            </p:cNvSpPr>
            <p:nvPr/>
          </p:nvSpPr>
          <p:spPr bwMode="auto">
            <a:xfrm flipH="1">
              <a:off x="2699792" y="3415789"/>
              <a:ext cx="698570" cy="3080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任意多边形 87"/>
          <p:cNvSpPr/>
          <p:nvPr/>
        </p:nvSpPr>
        <p:spPr>
          <a:xfrm>
            <a:off x="3462338" y="1400175"/>
            <a:ext cx="4138612" cy="2695575"/>
          </a:xfrm>
          <a:custGeom>
            <a:avLst/>
            <a:gdLst>
              <a:gd name="connsiteX0" fmla="*/ 0 w 5266944"/>
              <a:gd name="connsiteY0" fmla="*/ 3389376 h 3389376"/>
              <a:gd name="connsiteX1" fmla="*/ 5266944 w 5266944"/>
              <a:gd name="connsiteY1" fmla="*/ 0 h 3389376"/>
              <a:gd name="connsiteX0-1" fmla="*/ 0 w 5122164"/>
              <a:gd name="connsiteY0-2" fmla="*/ 3358896 h 3358896"/>
              <a:gd name="connsiteX1-3" fmla="*/ 5122164 w 5122164"/>
              <a:gd name="connsiteY1-4" fmla="*/ 0 h 3358896"/>
              <a:gd name="connsiteX0-5" fmla="*/ 0 w 4931664"/>
              <a:gd name="connsiteY0-6" fmla="*/ 3503676 h 3503676"/>
              <a:gd name="connsiteX1-7" fmla="*/ 4931664 w 4931664"/>
              <a:gd name="connsiteY1-8" fmla="*/ 0 h 3503676"/>
              <a:gd name="connsiteX0-9" fmla="*/ 0 w 4931664"/>
              <a:gd name="connsiteY0-10" fmla="*/ 3503676 h 3503676"/>
              <a:gd name="connsiteX1-11" fmla="*/ 4931664 w 4931664"/>
              <a:gd name="connsiteY1-12" fmla="*/ 0 h 3503676"/>
              <a:gd name="connsiteX0-13" fmla="*/ 0 w 4931664"/>
              <a:gd name="connsiteY0-14" fmla="*/ 3503676 h 3503676"/>
              <a:gd name="connsiteX1-15" fmla="*/ 4931664 w 4931664"/>
              <a:gd name="connsiteY1-16" fmla="*/ 0 h 3503676"/>
              <a:gd name="connsiteX0-17" fmla="*/ 0 w 4931664"/>
              <a:gd name="connsiteY0-18" fmla="*/ 3503676 h 3503676"/>
              <a:gd name="connsiteX1-19" fmla="*/ 4931664 w 4931664"/>
              <a:gd name="connsiteY1-20" fmla="*/ 0 h 3503676"/>
              <a:gd name="connsiteX0-21" fmla="*/ 0 w 4931664"/>
              <a:gd name="connsiteY0-22" fmla="*/ 3503676 h 3503676"/>
              <a:gd name="connsiteX1-23" fmla="*/ 4931664 w 4931664"/>
              <a:gd name="connsiteY1-24" fmla="*/ 0 h 3503676"/>
              <a:gd name="connsiteX0-25" fmla="*/ 0 w 4931664"/>
              <a:gd name="connsiteY0-26" fmla="*/ 3503676 h 3503676"/>
              <a:gd name="connsiteX1-27" fmla="*/ 4931664 w 4931664"/>
              <a:gd name="connsiteY1-28" fmla="*/ 0 h 3503676"/>
              <a:gd name="connsiteX0-29" fmla="*/ 0 w 4931664"/>
              <a:gd name="connsiteY0-30" fmla="*/ 3503676 h 3503676"/>
              <a:gd name="connsiteX1-31" fmla="*/ 4931664 w 4931664"/>
              <a:gd name="connsiteY1-32" fmla="*/ 0 h 3503676"/>
              <a:gd name="connsiteX0-33" fmla="*/ 0 w 4931664"/>
              <a:gd name="connsiteY0-34" fmla="*/ 3503676 h 3503676"/>
              <a:gd name="connsiteX1-35" fmla="*/ 4931664 w 4931664"/>
              <a:gd name="connsiteY1-36" fmla="*/ 0 h 3503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931664" h="3503676">
                <a:moveTo>
                  <a:pt x="0" y="3503676"/>
                </a:moveTo>
                <a:cubicBezTo>
                  <a:pt x="2201672" y="3186176"/>
                  <a:pt x="4596892" y="2489200"/>
                  <a:pt x="493166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371" name="组合 88"/>
          <p:cNvGrpSpPr/>
          <p:nvPr/>
        </p:nvGrpSpPr>
        <p:grpSpPr bwMode="auto">
          <a:xfrm>
            <a:off x="2139950" y="249238"/>
            <a:ext cx="1952625" cy="1630362"/>
            <a:chOff x="238870" y="181070"/>
            <a:chExt cx="1953666" cy="1630280"/>
          </a:xfrm>
        </p:grpSpPr>
        <p:sp>
          <p:nvSpPr>
            <p:cNvPr id="90" name="Freeform 6"/>
            <p:cNvSpPr/>
            <p:nvPr/>
          </p:nvSpPr>
          <p:spPr bwMode="auto">
            <a:xfrm>
              <a:off x="323053" y="252503"/>
              <a:ext cx="1785301" cy="1487413"/>
            </a:xfrm>
            <a:custGeom>
              <a:avLst/>
              <a:gdLst>
                <a:gd name="T0" fmla="*/ 831114 w 10000"/>
                <a:gd name="T1" fmla="*/ 1450095 h 9756"/>
                <a:gd name="T2" fmla="*/ 395930 w 10000"/>
                <a:gd name="T3" fmla="*/ 1690016 h 9756"/>
                <a:gd name="T4" fmla="*/ 309750 w 10000"/>
                <a:gd name="T5" fmla="*/ 1318614 h 9756"/>
                <a:gd name="T6" fmla="*/ 144705 w 10000"/>
                <a:gd name="T7" fmla="*/ 1115937 h 9756"/>
                <a:gd name="T8" fmla="*/ 77081 w 10000"/>
                <a:gd name="T9" fmla="*/ 433244 h 9756"/>
                <a:gd name="T10" fmla="*/ 1784273 w 10000"/>
                <a:gd name="T11" fmla="*/ 872378 h 9756"/>
                <a:gd name="T12" fmla="*/ 1326607 w 10000"/>
                <a:gd name="T13" fmla="*/ 1472441 h 9756"/>
                <a:gd name="T14" fmla="*/ 831114 w 10000"/>
                <a:gd name="T15" fmla="*/ 1450095 h 97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4658 w 10000"/>
                <a:gd name="connsiteY0" fmla="*/ 8580 h 8807"/>
                <a:gd name="connsiteX1" fmla="*/ 1736 w 10000"/>
                <a:gd name="connsiteY1" fmla="*/ 7802 h 8807"/>
                <a:gd name="connsiteX2" fmla="*/ 811 w 10000"/>
                <a:gd name="connsiteY2" fmla="*/ 6603 h 8807"/>
                <a:gd name="connsiteX3" fmla="*/ 432 w 10000"/>
                <a:gd name="connsiteY3" fmla="*/ 2564 h 8807"/>
                <a:gd name="connsiteX4" fmla="*/ 10000 w 10000"/>
                <a:gd name="connsiteY4" fmla="*/ 5162 h 8807"/>
                <a:gd name="connsiteX5" fmla="*/ 7435 w 10000"/>
                <a:gd name="connsiteY5" fmla="*/ 8713 h 8807"/>
                <a:gd name="connsiteX6" fmla="*/ 4658 w 10000"/>
                <a:gd name="connsiteY6" fmla="*/ 8580 h 8807"/>
                <a:gd name="connsiteX0-1" fmla="*/ 4658 w 10000"/>
                <a:gd name="connsiteY0-2" fmla="*/ 9742 h 10000"/>
                <a:gd name="connsiteX1-3" fmla="*/ 811 w 10000"/>
                <a:gd name="connsiteY1-4" fmla="*/ 7497 h 10000"/>
                <a:gd name="connsiteX2-5" fmla="*/ 432 w 10000"/>
                <a:gd name="connsiteY2-6" fmla="*/ 2911 h 10000"/>
                <a:gd name="connsiteX3-7" fmla="*/ 10000 w 10000"/>
                <a:gd name="connsiteY3-8" fmla="*/ 5861 h 10000"/>
                <a:gd name="connsiteX4-9" fmla="*/ 7435 w 10000"/>
                <a:gd name="connsiteY4-10" fmla="*/ 9893 h 10000"/>
                <a:gd name="connsiteX5-11" fmla="*/ 4658 w 10000"/>
                <a:gd name="connsiteY5-12" fmla="*/ 9742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73" name="TextBox 90"/>
            <p:cNvSpPr txBox="1">
              <a:spLocks noChangeArrowheads="1"/>
            </p:cNvSpPr>
            <p:nvPr/>
          </p:nvSpPr>
          <p:spPr bwMode="auto">
            <a:xfrm>
              <a:off x="523553" y="473315"/>
              <a:ext cx="1149350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374" name="组合 91"/>
            <p:cNvGrpSpPr/>
            <p:nvPr/>
          </p:nvGrpSpPr>
          <p:grpSpPr bwMode="auto">
            <a:xfrm>
              <a:off x="793343" y="1445893"/>
              <a:ext cx="655347" cy="45737"/>
              <a:chOff x="6084168" y="-3770"/>
              <a:chExt cx="655319" cy="45719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6084028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236503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388977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541452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693927" y="-3420"/>
                <a:ext cx="46060" cy="46018"/>
              </a:xfrm>
              <a:prstGeom prst="rect">
                <a:avLst/>
              </a:prstGeom>
              <a:solidFill>
                <a:srgbClr val="3043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375" name="矩形 92"/>
            <p:cNvSpPr>
              <a:spLocks noChangeArrowheads="1"/>
            </p:cNvSpPr>
            <p:nvPr/>
          </p:nvSpPr>
          <p:spPr bwMode="auto">
            <a:xfrm>
              <a:off x="541715" y="1131590"/>
              <a:ext cx="14638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6" name="Freeform 6"/>
            <p:cNvSpPr/>
            <p:nvPr/>
          </p:nvSpPr>
          <p:spPr bwMode="auto">
            <a:xfrm>
              <a:off x="238870" y="181070"/>
              <a:ext cx="1953666" cy="1630280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00" h="10000">
                  <a:moveTo>
                    <a:pt x="4658" y="9742"/>
                  </a:moveTo>
                  <a:cubicBezTo>
                    <a:pt x="3554" y="9343"/>
                    <a:pt x="1515" y="8635"/>
                    <a:pt x="811" y="7497"/>
                  </a:cubicBezTo>
                  <a:cubicBezTo>
                    <a:pt x="-135" y="6061"/>
                    <a:pt x="-241" y="4550"/>
                    <a:pt x="432" y="2911"/>
                  </a:cubicBezTo>
                  <a:cubicBezTo>
                    <a:pt x="3735" y="-3837"/>
                    <a:pt x="10000" y="2859"/>
                    <a:pt x="10000" y="5861"/>
                  </a:cubicBezTo>
                  <a:cubicBezTo>
                    <a:pt x="10000" y="7698"/>
                    <a:pt x="8612" y="9615"/>
                    <a:pt x="7435" y="9893"/>
                  </a:cubicBezTo>
                  <a:cubicBezTo>
                    <a:pt x="6509" y="10095"/>
                    <a:pt x="5584" y="9994"/>
                    <a:pt x="4658" y="9742"/>
                  </a:cubicBezTo>
                  <a:close/>
                </a:path>
              </a:pathLst>
            </a:custGeom>
            <a:noFill/>
            <a:ln w="9525">
              <a:solidFill>
                <a:srgbClr val="AE99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6738" y="1131888"/>
            <a:ext cx="18319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圆角矩形 60"/>
          <p:cNvSpPr/>
          <p:nvPr/>
        </p:nvSpPr>
        <p:spPr>
          <a:xfrm>
            <a:off x="1287463" y="1978025"/>
            <a:ext cx="5884862" cy="1473200"/>
          </a:xfrm>
          <a:prstGeom prst="roundRect">
            <a:avLst>
              <a:gd name="adj" fmla="val 7046"/>
            </a:avLst>
          </a:prstGeom>
          <a:solidFill>
            <a:schemeClr val="bg2"/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388" name="组合 61"/>
          <p:cNvGrpSpPr/>
          <p:nvPr/>
        </p:nvGrpSpPr>
        <p:grpSpPr bwMode="auto">
          <a:xfrm>
            <a:off x="1728788" y="2484438"/>
            <a:ext cx="1543050" cy="831850"/>
            <a:chOff x="1791719" y="2395605"/>
            <a:chExt cx="1542911" cy="832288"/>
          </a:xfrm>
        </p:grpSpPr>
        <p:sp>
          <p:nvSpPr>
            <p:cNvPr id="63" name="圆角矩形 62"/>
            <p:cNvSpPr/>
            <p:nvPr/>
          </p:nvSpPr>
          <p:spPr>
            <a:xfrm>
              <a:off x="1791719" y="2395605"/>
              <a:ext cx="1542911" cy="832288"/>
            </a:xfrm>
            <a:prstGeom prst="roundRect">
              <a:avLst>
                <a:gd name="adj" fmla="val 7046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1837752" y="2576675"/>
              <a:ext cx="1204804" cy="42408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89" name="组合 64"/>
          <p:cNvGrpSpPr/>
          <p:nvPr/>
        </p:nvGrpSpPr>
        <p:grpSpPr bwMode="auto">
          <a:xfrm>
            <a:off x="1728788" y="3924300"/>
            <a:ext cx="1790700" cy="465138"/>
            <a:chOff x="1791718" y="3835320"/>
            <a:chExt cx="1791043" cy="465437"/>
          </a:xfrm>
        </p:grpSpPr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1791718" y="3838497"/>
              <a:ext cx="1205143" cy="462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2009247" y="3835320"/>
              <a:ext cx="157351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0" name="组合 67"/>
          <p:cNvGrpSpPr/>
          <p:nvPr/>
        </p:nvGrpSpPr>
        <p:grpSpPr bwMode="auto">
          <a:xfrm>
            <a:off x="4964113" y="1039813"/>
            <a:ext cx="1992312" cy="461962"/>
            <a:chOff x="5027758" y="951249"/>
            <a:chExt cx="1992513" cy="461665"/>
          </a:xfrm>
        </p:grpSpPr>
        <p:sp>
          <p:nvSpPr>
            <p:cNvPr id="69" name="TextBox 11"/>
            <p:cNvSpPr txBox="1">
              <a:spLocks noChangeArrowheads="1"/>
            </p:cNvSpPr>
            <p:nvPr/>
          </p:nvSpPr>
          <p:spPr bwMode="auto">
            <a:xfrm flipH="1">
              <a:off x="5846991" y="951249"/>
              <a:ext cx="1173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5027758" y="1401809"/>
              <a:ext cx="1717848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1" name="组合 70"/>
          <p:cNvGrpSpPr/>
          <p:nvPr/>
        </p:nvGrpSpPr>
        <p:grpSpPr bwMode="auto">
          <a:xfrm>
            <a:off x="2914650" y="2662238"/>
            <a:ext cx="1054100" cy="508000"/>
            <a:chOff x="2977643" y="2573750"/>
            <a:chExt cx="1054399" cy="508032"/>
          </a:xfrm>
        </p:grpSpPr>
        <p:sp>
          <p:nvSpPr>
            <p:cNvPr id="72" name="圆角矩形 71"/>
            <p:cNvSpPr/>
            <p:nvPr/>
          </p:nvSpPr>
          <p:spPr>
            <a:xfrm>
              <a:off x="3042749" y="2573750"/>
              <a:ext cx="811442" cy="508032"/>
            </a:xfrm>
            <a:prstGeom prst="roundRect">
              <a:avLst>
                <a:gd name="adj" fmla="val 704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 flipH="1">
              <a:off x="2977643" y="2721396"/>
              <a:ext cx="1054399" cy="2254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2" name="组合 73"/>
          <p:cNvGrpSpPr/>
          <p:nvPr/>
        </p:nvGrpSpPr>
        <p:grpSpPr bwMode="auto">
          <a:xfrm flipV="1">
            <a:off x="2862263" y="2732088"/>
            <a:ext cx="2324100" cy="1219200"/>
            <a:chOff x="2654113" y="1567043"/>
            <a:chExt cx="2853991" cy="1759438"/>
          </a:xfrm>
        </p:grpSpPr>
        <p:sp>
          <p:nvSpPr>
            <p:cNvPr id="75" name="上弧形箭头 30"/>
            <p:cNvSpPr/>
            <p:nvPr/>
          </p:nvSpPr>
          <p:spPr>
            <a:xfrm>
              <a:off x="2654113" y="1567043"/>
              <a:ext cx="1440641" cy="953029"/>
            </a:xfrm>
            <a:custGeom>
              <a:avLst/>
              <a:gdLst/>
              <a:ahLst/>
              <a:cxnLst/>
              <a:rect l="l" t="t" r="r" b="b"/>
              <a:pathLst>
                <a:path w="1440663" h="936111">
                  <a:moveTo>
                    <a:pt x="1088946" y="0"/>
                  </a:moveTo>
                  <a:lnTo>
                    <a:pt x="1440663" y="0"/>
                  </a:lnTo>
                  <a:cubicBezTo>
                    <a:pt x="1395820" y="5599"/>
                    <a:pt x="1352937" y="15753"/>
                    <a:pt x="1312466" y="29893"/>
                  </a:cubicBezTo>
                  <a:cubicBezTo>
                    <a:pt x="1311008" y="29284"/>
                    <a:pt x="1309493" y="28893"/>
                    <a:pt x="1307977" y="28505"/>
                  </a:cubicBezTo>
                  <a:lnTo>
                    <a:pt x="1209783" y="62496"/>
                  </a:lnTo>
                  <a:cubicBezTo>
                    <a:pt x="1208717" y="62722"/>
                    <a:pt x="1207718" y="63116"/>
                    <a:pt x="1206736" y="63551"/>
                  </a:cubicBezTo>
                  <a:cubicBezTo>
                    <a:pt x="869966" y="191099"/>
                    <a:pt x="595968" y="514204"/>
                    <a:pt x="440266" y="936111"/>
                  </a:cubicBezTo>
                  <a:lnTo>
                    <a:pt x="0" y="936111"/>
                  </a:lnTo>
                  <a:cubicBezTo>
                    <a:pt x="34720" y="840529"/>
                    <a:pt x="76375" y="749517"/>
                    <a:pt x="123978" y="664128"/>
                  </a:cubicBezTo>
                  <a:cubicBezTo>
                    <a:pt x="364305" y="233035"/>
                    <a:pt x="729260" y="-8155"/>
                    <a:pt x="1107764" y="1132"/>
                  </a:cubicBezTo>
                  <a:cubicBezTo>
                    <a:pt x="1101514" y="68"/>
                    <a:pt x="1095234" y="0"/>
                    <a:pt x="1088946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上弧形箭头 30"/>
            <p:cNvSpPr/>
            <p:nvPr/>
          </p:nvSpPr>
          <p:spPr>
            <a:xfrm>
              <a:off x="3757500" y="1567043"/>
              <a:ext cx="1750604" cy="1759438"/>
            </a:xfrm>
            <a:custGeom>
              <a:avLst/>
              <a:gdLst/>
              <a:ahLst/>
              <a:cxnLst/>
              <a:rect l="l" t="t" r="r" b="b"/>
              <a:pathLst>
                <a:path w="1751308" h="1759438">
                  <a:moveTo>
                    <a:pt x="0" y="0"/>
                  </a:moveTo>
                  <a:lnTo>
                    <a:pt x="337493" y="0"/>
                  </a:lnTo>
                  <a:cubicBezTo>
                    <a:pt x="899757" y="0"/>
                    <a:pt x="1390812" y="542754"/>
                    <a:pt x="1531378" y="1319579"/>
                  </a:cubicBezTo>
                  <a:lnTo>
                    <a:pt x="1751308" y="1319579"/>
                  </a:lnTo>
                  <a:lnTo>
                    <a:pt x="1350603" y="1759438"/>
                  </a:lnTo>
                  <a:lnTo>
                    <a:pt x="871589" y="1319579"/>
                  </a:lnTo>
                  <a:lnTo>
                    <a:pt x="1091519" y="1319579"/>
                  </a:lnTo>
                  <a:cubicBezTo>
                    <a:pt x="982260" y="715769"/>
                    <a:pt x="661248" y="253375"/>
                    <a:pt x="259133" y="78685"/>
                  </a:cubicBezTo>
                  <a:cubicBezTo>
                    <a:pt x="185398" y="41425"/>
                    <a:pt x="97236" y="14261"/>
                    <a:pt x="0" y="0"/>
                  </a:cubicBezTo>
                  <a:close/>
                </a:path>
              </a:pathLst>
            </a:cu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3" name="组合 76"/>
          <p:cNvGrpSpPr/>
          <p:nvPr/>
        </p:nvGrpSpPr>
        <p:grpSpPr bwMode="auto">
          <a:xfrm rot="10800000" flipV="1">
            <a:off x="3254375" y="1404938"/>
            <a:ext cx="2324100" cy="1219200"/>
            <a:chOff x="2654113" y="1567043"/>
            <a:chExt cx="2853991" cy="1759438"/>
          </a:xfrm>
        </p:grpSpPr>
        <p:sp>
          <p:nvSpPr>
            <p:cNvPr id="78" name="上弧形箭头 30"/>
            <p:cNvSpPr/>
            <p:nvPr/>
          </p:nvSpPr>
          <p:spPr>
            <a:xfrm>
              <a:off x="2667759" y="1551006"/>
              <a:ext cx="1440642" cy="953029"/>
            </a:xfrm>
            <a:custGeom>
              <a:avLst/>
              <a:gdLst/>
              <a:ahLst/>
              <a:cxnLst/>
              <a:rect l="l" t="t" r="r" b="b"/>
              <a:pathLst>
                <a:path w="1440663" h="936111">
                  <a:moveTo>
                    <a:pt x="1088946" y="0"/>
                  </a:moveTo>
                  <a:lnTo>
                    <a:pt x="1440663" y="0"/>
                  </a:lnTo>
                  <a:cubicBezTo>
                    <a:pt x="1395820" y="5599"/>
                    <a:pt x="1352937" y="15753"/>
                    <a:pt x="1312466" y="29893"/>
                  </a:cubicBezTo>
                  <a:cubicBezTo>
                    <a:pt x="1311008" y="29284"/>
                    <a:pt x="1309493" y="28893"/>
                    <a:pt x="1307977" y="28505"/>
                  </a:cubicBezTo>
                  <a:lnTo>
                    <a:pt x="1209783" y="62496"/>
                  </a:lnTo>
                  <a:cubicBezTo>
                    <a:pt x="1208717" y="62722"/>
                    <a:pt x="1207718" y="63116"/>
                    <a:pt x="1206736" y="63551"/>
                  </a:cubicBezTo>
                  <a:cubicBezTo>
                    <a:pt x="869966" y="191099"/>
                    <a:pt x="595968" y="514204"/>
                    <a:pt x="440266" y="936111"/>
                  </a:cubicBezTo>
                  <a:lnTo>
                    <a:pt x="0" y="936111"/>
                  </a:lnTo>
                  <a:cubicBezTo>
                    <a:pt x="34720" y="840529"/>
                    <a:pt x="76375" y="749517"/>
                    <a:pt x="123978" y="664128"/>
                  </a:cubicBezTo>
                  <a:cubicBezTo>
                    <a:pt x="364305" y="233035"/>
                    <a:pt x="729260" y="-8155"/>
                    <a:pt x="1107764" y="1132"/>
                  </a:cubicBezTo>
                  <a:cubicBezTo>
                    <a:pt x="1101514" y="68"/>
                    <a:pt x="1095234" y="0"/>
                    <a:pt x="108894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上弧形箭头 30"/>
            <p:cNvSpPr/>
            <p:nvPr/>
          </p:nvSpPr>
          <p:spPr>
            <a:xfrm>
              <a:off x="3757500" y="1551006"/>
              <a:ext cx="1750604" cy="1759438"/>
            </a:xfrm>
            <a:custGeom>
              <a:avLst/>
              <a:gdLst/>
              <a:ahLst/>
              <a:cxnLst/>
              <a:rect l="l" t="t" r="r" b="b"/>
              <a:pathLst>
                <a:path w="1751308" h="1759438">
                  <a:moveTo>
                    <a:pt x="0" y="0"/>
                  </a:moveTo>
                  <a:lnTo>
                    <a:pt x="337493" y="0"/>
                  </a:lnTo>
                  <a:cubicBezTo>
                    <a:pt x="899757" y="0"/>
                    <a:pt x="1390812" y="542754"/>
                    <a:pt x="1531378" y="1319579"/>
                  </a:cubicBezTo>
                  <a:lnTo>
                    <a:pt x="1751308" y="1319579"/>
                  </a:lnTo>
                  <a:lnTo>
                    <a:pt x="1350603" y="1759438"/>
                  </a:lnTo>
                  <a:lnTo>
                    <a:pt x="871589" y="1319579"/>
                  </a:lnTo>
                  <a:lnTo>
                    <a:pt x="1091519" y="1319579"/>
                  </a:lnTo>
                  <a:cubicBezTo>
                    <a:pt x="982260" y="715769"/>
                    <a:pt x="661248" y="253375"/>
                    <a:pt x="259133" y="78685"/>
                  </a:cubicBezTo>
                  <a:cubicBezTo>
                    <a:pt x="185398" y="41425"/>
                    <a:pt x="97236" y="1426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94" name="组合 79"/>
          <p:cNvGrpSpPr/>
          <p:nvPr/>
        </p:nvGrpSpPr>
        <p:grpSpPr bwMode="auto">
          <a:xfrm>
            <a:off x="5162550" y="2065338"/>
            <a:ext cx="1516063" cy="831850"/>
            <a:chOff x="5226194" y="1976647"/>
            <a:chExt cx="1516353" cy="832288"/>
          </a:xfrm>
        </p:grpSpPr>
        <p:sp>
          <p:nvSpPr>
            <p:cNvPr id="81" name="圆角矩形 80"/>
            <p:cNvSpPr/>
            <p:nvPr/>
          </p:nvSpPr>
          <p:spPr>
            <a:xfrm>
              <a:off x="5226194" y="1976647"/>
              <a:ext cx="1516353" cy="832288"/>
            </a:xfrm>
            <a:prstGeom prst="roundRect">
              <a:avLst>
                <a:gd name="adj" fmla="val 704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6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TextBox 11"/>
            <p:cNvSpPr txBox="1">
              <a:spLocks noChangeArrowheads="1"/>
            </p:cNvSpPr>
            <p:nvPr/>
          </p:nvSpPr>
          <p:spPr bwMode="auto">
            <a:xfrm flipH="1">
              <a:off x="5504060" y="2186307"/>
              <a:ext cx="1203555" cy="48603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5" name="组合 111"/>
          <p:cNvGrpSpPr/>
          <p:nvPr/>
        </p:nvGrpSpPr>
        <p:grpSpPr bwMode="auto">
          <a:xfrm>
            <a:off x="4435475" y="2155825"/>
            <a:ext cx="1054100" cy="509588"/>
            <a:chOff x="4499377" y="2154792"/>
            <a:chExt cx="1054399" cy="508032"/>
          </a:xfrm>
        </p:grpSpPr>
        <p:sp>
          <p:nvSpPr>
            <p:cNvPr id="113" name="圆角矩形 112"/>
            <p:cNvSpPr/>
            <p:nvPr/>
          </p:nvSpPr>
          <p:spPr>
            <a:xfrm>
              <a:off x="4621650" y="2154792"/>
              <a:ext cx="811442" cy="508032"/>
            </a:xfrm>
            <a:prstGeom prst="roundRect">
              <a:avLst>
                <a:gd name="adj" fmla="val 7046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TextBox 11"/>
            <p:cNvSpPr txBox="1">
              <a:spLocks noChangeArrowheads="1"/>
            </p:cNvSpPr>
            <p:nvPr/>
          </p:nvSpPr>
          <p:spPr bwMode="auto">
            <a:xfrm flipH="1">
              <a:off x="4499377" y="2287735"/>
              <a:ext cx="1054399" cy="2468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6" name="组合 37"/>
          <p:cNvGrpSpPr/>
          <p:nvPr/>
        </p:nvGrpSpPr>
        <p:grpSpPr bwMode="auto">
          <a:xfrm>
            <a:off x="336550" y="254000"/>
            <a:ext cx="1701800" cy="1701800"/>
            <a:chOff x="755576" y="255654"/>
            <a:chExt cx="1872208" cy="1872208"/>
          </a:xfrm>
        </p:grpSpPr>
        <p:sp>
          <p:nvSpPr>
            <p:cNvPr id="39" name="太阳形 38"/>
            <p:cNvSpPr/>
            <p:nvPr/>
          </p:nvSpPr>
          <p:spPr>
            <a:xfrm>
              <a:off x="755576" y="255654"/>
              <a:ext cx="1872208" cy="1872208"/>
            </a:xfrm>
            <a:prstGeom prst="sun">
              <a:avLst>
                <a:gd name="adj" fmla="val 15630"/>
              </a:avLst>
            </a:prstGeom>
            <a:solidFill>
              <a:srgbClr val="BFA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398" name="TextBox 39"/>
            <p:cNvSpPr txBox="1">
              <a:spLocks noChangeArrowheads="1"/>
            </p:cNvSpPr>
            <p:nvPr/>
          </p:nvSpPr>
          <p:spPr bwMode="auto">
            <a:xfrm>
              <a:off x="1211380" y="712477"/>
              <a:ext cx="955208" cy="64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1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9" name="矩形 40"/>
            <p:cNvSpPr>
              <a:spLocks noChangeArrowheads="1"/>
            </p:cNvSpPr>
            <p:nvPr/>
          </p:nvSpPr>
          <p:spPr bwMode="auto">
            <a:xfrm>
              <a:off x="1053515" y="1260146"/>
              <a:ext cx="1429426" cy="23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TO ADD TITLE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 bwMode="auto">
            <a:xfrm>
              <a:off x="1328423" y="1504565"/>
              <a:ext cx="709959" cy="49548"/>
              <a:chOff x="6084168" y="-3770"/>
              <a:chExt cx="655319" cy="45719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608425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236646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389040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541433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693827" y="-3603"/>
                <a:ext cx="46035" cy="460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4472</Words>
  <Application>WPS 演示</Application>
  <PresentationFormat>全屏显示(16:9)</PresentationFormat>
  <Paragraphs>673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经典繁超宋</vt:lpstr>
      <vt:lpstr>Kozuka Gothic Pro H</vt:lpstr>
      <vt:lpstr>经典仿宋简</vt:lpstr>
      <vt:lpstr>百度综艺简体</vt:lpstr>
      <vt:lpstr>华文琥珀</vt:lpstr>
      <vt:lpstr>Arial Unicode MS</vt:lpstr>
      <vt:lpstr>方正粗宋简体</vt:lpstr>
      <vt:lpstr>仿宋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2013-08-21T06:05:00Z</dcterms:created>
  <dcterms:modified xsi:type="dcterms:W3CDTF">2018-08-29T06:24:14Z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