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黑体" panose="02010609060101010101" pitchFamily="2" charset="-122"/>
      <p:regular r:id="rId19"/>
    </p:embeddedFont>
    <p:embeddedFont>
      <p:font typeface="微软雅黑" panose="020B0503020204020204" pitchFamily="34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132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5C08626-DC4E-44E3-97C9-62106048A91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2B09E07-76E4-4D91-9663-7C81EF1A21A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41275"/>
            <a:ext cx="9144000" cy="5184775"/>
          </a:xfrm>
          <a:prstGeom prst="rect">
            <a:avLst/>
          </a:prstGeom>
          <a:gradFill>
            <a:gsLst>
              <a:gs pos="0">
                <a:srgbClr val="0070C0"/>
              </a:gs>
              <a:gs pos="62000">
                <a:srgbClr val="87DAF8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2" descr="C:\Documents and Settings\nukes\桌面\MA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427">
            <a:off x="-396875" y="-441325"/>
            <a:ext cx="9217025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 userDrawn="1"/>
        </p:nvSpPr>
        <p:spPr>
          <a:xfrm>
            <a:off x="-595313" y="-41275"/>
            <a:ext cx="5486401" cy="5487988"/>
          </a:xfrm>
          <a:prstGeom prst="ellipse">
            <a:avLst/>
          </a:prstGeom>
          <a:noFill/>
          <a:ln w="3175">
            <a:solidFill>
              <a:srgbClr val="00FFFF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椭圆 4"/>
          <p:cNvSpPr/>
          <p:nvPr userDrawn="1"/>
        </p:nvSpPr>
        <p:spPr>
          <a:xfrm>
            <a:off x="666750" y="1211263"/>
            <a:ext cx="2962275" cy="2960687"/>
          </a:xfrm>
          <a:prstGeom prst="ellipse">
            <a:avLst/>
          </a:prstGeom>
          <a:noFill/>
          <a:ln w="31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椭圆 5"/>
          <p:cNvSpPr/>
          <p:nvPr userDrawn="1"/>
        </p:nvSpPr>
        <p:spPr>
          <a:xfrm>
            <a:off x="376238" y="896938"/>
            <a:ext cx="3543300" cy="3541712"/>
          </a:xfrm>
          <a:prstGeom prst="ellipse">
            <a:avLst/>
          </a:prstGeom>
          <a:noFill/>
          <a:ln w="3175">
            <a:solidFill>
              <a:srgbClr val="00FFFF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椭圆 6"/>
          <p:cNvSpPr/>
          <p:nvPr userDrawn="1"/>
        </p:nvSpPr>
        <p:spPr>
          <a:xfrm>
            <a:off x="-157163" y="363538"/>
            <a:ext cx="4610101" cy="4608512"/>
          </a:xfrm>
          <a:prstGeom prst="ellipse">
            <a:avLst/>
          </a:prstGeom>
          <a:noFill/>
          <a:ln w="3175">
            <a:solidFill>
              <a:srgbClr val="00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椭圆 7"/>
          <p:cNvSpPr/>
          <p:nvPr userDrawn="1"/>
        </p:nvSpPr>
        <p:spPr>
          <a:xfrm>
            <a:off x="536575" y="1081088"/>
            <a:ext cx="3222625" cy="3222625"/>
          </a:xfrm>
          <a:prstGeom prst="ellipse">
            <a:avLst/>
          </a:prstGeom>
          <a:noFill/>
          <a:ln w="3175">
            <a:solidFill>
              <a:srgbClr val="00FFFF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椭圆 8"/>
          <p:cNvSpPr/>
          <p:nvPr userDrawn="1"/>
        </p:nvSpPr>
        <p:spPr>
          <a:xfrm>
            <a:off x="115888" y="623888"/>
            <a:ext cx="4035425" cy="4035425"/>
          </a:xfrm>
          <a:prstGeom prst="ellipse">
            <a:avLst/>
          </a:prstGeom>
          <a:noFill/>
          <a:ln w="3175">
            <a:solidFill>
              <a:srgbClr val="00FFFF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椭圆 9"/>
          <p:cNvSpPr/>
          <p:nvPr userDrawn="1"/>
        </p:nvSpPr>
        <p:spPr>
          <a:xfrm>
            <a:off x="-1060450" y="-531813"/>
            <a:ext cx="6416675" cy="6415088"/>
          </a:xfrm>
          <a:prstGeom prst="ellipse">
            <a:avLst/>
          </a:prstGeom>
          <a:noFill/>
          <a:ln w="3175">
            <a:solidFill>
              <a:srgbClr val="00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椭圆 10"/>
          <p:cNvSpPr/>
          <p:nvPr userDrawn="1"/>
        </p:nvSpPr>
        <p:spPr>
          <a:xfrm>
            <a:off x="-1668463" y="-1149350"/>
            <a:ext cx="7548563" cy="7550150"/>
          </a:xfrm>
          <a:prstGeom prst="ellipse">
            <a:avLst/>
          </a:prstGeom>
          <a:noFill/>
          <a:ln w="3175">
            <a:solidFill>
              <a:srgbClr val="00FFFF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椭圆 11"/>
          <p:cNvSpPr/>
          <p:nvPr userDrawn="1"/>
        </p:nvSpPr>
        <p:spPr>
          <a:xfrm>
            <a:off x="-2513013" y="-1876425"/>
            <a:ext cx="9085263" cy="9085263"/>
          </a:xfrm>
          <a:prstGeom prst="ellipse">
            <a:avLst/>
          </a:prstGeom>
          <a:noFill/>
          <a:ln w="3175">
            <a:solidFill>
              <a:srgbClr val="00FFF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椭圆 12"/>
          <p:cNvSpPr/>
          <p:nvPr userDrawn="1"/>
        </p:nvSpPr>
        <p:spPr>
          <a:xfrm>
            <a:off x="-3316288" y="-2651125"/>
            <a:ext cx="10745788" cy="10744200"/>
          </a:xfrm>
          <a:prstGeom prst="ellipse">
            <a:avLst/>
          </a:prstGeom>
          <a:noFill/>
          <a:ln w="3175">
            <a:solidFill>
              <a:srgbClr val="00FFFF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椭圆 13"/>
          <p:cNvSpPr/>
          <p:nvPr userDrawn="1"/>
        </p:nvSpPr>
        <p:spPr>
          <a:xfrm>
            <a:off x="-4319588" y="-3629025"/>
            <a:ext cx="12715876" cy="12715875"/>
          </a:xfrm>
          <a:prstGeom prst="ellipse">
            <a:avLst/>
          </a:prstGeom>
          <a:noFill/>
          <a:ln w="3175">
            <a:solidFill>
              <a:srgbClr val="00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椭圆 14"/>
          <p:cNvSpPr/>
          <p:nvPr userDrawn="1"/>
        </p:nvSpPr>
        <p:spPr>
          <a:xfrm>
            <a:off x="-5273675" y="-4638675"/>
            <a:ext cx="14608175" cy="14608175"/>
          </a:xfrm>
          <a:prstGeom prst="ellipse">
            <a:avLst/>
          </a:prstGeom>
          <a:noFill/>
          <a:ln w="3175">
            <a:solidFill>
              <a:srgbClr val="00FFFF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1263"/>
            <a:ext cx="9144000" cy="394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21"/>
          <p:cNvGrpSpPr/>
          <p:nvPr userDrawn="1"/>
        </p:nvGrpSpPr>
        <p:grpSpPr bwMode="auto">
          <a:xfrm>
            <a:off x="0" y="3432175"/>
            <a:ext cx="9144000" cy="125413"/>
            <a:chOff x="0" y="3432671"/>
            <a:chExt cx="9144000" cy="124423"/>
          </a:xfrm>
        </p:grpSpPr>
        <p:sp>
          <p:nvSpPr>
            <p:cNvPr id="18" name="矩形 76"/>
            <p:cNvSpPr/>
            <p:nvPr/>
          </p:nvSpPr>
          <p:spPr>
            <a:xfrm flipV="1">
              <a:off x="3581400" y="3432671"/>
              <a:ext cx="5562600" cy="58274"/>
            </a:xfrm>
            <a:custGeom>
              <a:avLst/>
              <a:gdLst>
                <a:gd name="connsiteX0" fmla="*/ 0 w 5384800"/>
                <a:gd name="connsiteY0" fmla="*/ 0 h 45719"/>
                <a:gd name="connsiteX1" fmla="*/ 5384800 w 5384800"/>
                <a:gd name="connsiteY1" fmla="*/ 0 h 45719"/>
                <a:gd name="connsiteX2" fmla="*/ 5384800 w 5384800"/>
                <a:gd name="connsiteY2" fmla="*/ 45719 h 45719"/>
                <a:gd name="connsiteX3" fmla="*/ 0 w 5384800"/>
                <a:gd name="connsiteY3" fmla="*/ 45719 h 45719"/>
                <a:gd name="connsiteX4" fmla="*/ 0 w 5384800"/>
                <a:gd name="connsiteY4" fmla="*/ 0 h 45719"/>
                <a:gd name="connsiteX0-1" fmla="*/ 0 w 5480050"/>
                <a:gd name="connsiteY0-2" fmla="*/ 0 h 45719"/>
                <a:gd name="connsiteX1-3" fmla="*/ 5480050 w 5480050"/>
                <a:gd name="connsiteY1-4" fmla="*/ 0 h 45719"/>
                <a:gd name="connsiteX2-5" fmla="*/ 5480050 w 5480050"/>
                <a:gd name="connsiteY2-6" fmla="*/ 45719 h 45719"/>
                <a:gd name="connsiteX3-7" fmla="*/ 95250 w 5480050"/>
                <a:gd name="connsiteY3-8" fmla="*/ 45719 h 45719"/>
                <a:gd name="connsiteX4-9" fmla="*/ 0 w 5480050"/>
                <a:gd name="connsiteY4-10" fmla="*/ 0 h 45719"/>
                <a:gd name="connsiteX0-11" fmla="*/ 92075 w 5572125"/>
                <a:gd name="connsiteY0-12" fmla="*/ 0 h 48894"/>
                <a:gd name="connsiteX1-13" fmla="*/ 5572125 w 5572125"/>
                <a:gd name="connsiteY1-14" fmla="*/ 0 h 48894"/>
                <a:gd name="connsiteX2-15" fmla="*/ 5572125 w 5572125"/>
                <a:gd name="connsiteY2-16" fmla="*/ 45719 h 48894"/>
                <a:gd name="connsiteX3-17" fmla="*/ 0 w 5572125"/>
                <a:gd name="connsiteY3-18" fmla="*/ 48894 h 48894"/>
                <a:gd name="connsiteX4-19" fmla="*/ 92075 w 5572125"/>
                <a:gd name="connsiteY4-20" fmla="*/ 0 h 48894"/>
                <a:gd name="connsiteX0-21" fmla="*/ 92075 w 5572125"/>
                <a:gd name="connsiteY0-22" fmla="*/ 0 h 58419"/>
                <a:gd name="connsiteX1-23" fmla="*/ 5572125 w 5572125"/>
                <a:gd name="connsiteY1-24" fmla="*/ 9525 h 58419"/>
                <a:gd name="connsiteX2-25" fmla="*/ 5572125 w 5572125"/>
                <a:gd name="connsiteY2-26" fmla="*/ 55244 h 58419"/>
                <a:gd name="connsiteX3-27" fmla="*/ 0 w 5572125"/>
                <a:gd name="connsiteY3-28" fmla="*/ 58419 h 58419"/>
                <a:gd name="connsiteX4-29" fmla="*/ 92075 w 5572125"/>
                <a:gd name="connsiteY4-30" fmla="*/ 0 h 58419"/>
                <a:gd name="connsiteX0-31" fmla="*/ 104775 w 5572125"/>
                <a:gd name="connsiteY0-32" fmla="*/ 0 h 58419"/>
                <a:gd name="connsiteX1-33" fmla="*/ 5572125 w 5572125"/>
                <a:gd name="connsiteY1-34" fmla="*/ 9525 h 58419"/>
                <a:gd name="connsiteX2-35" fmla="*/ 5572125 w 5572125"/>
                <a:gd name="connsiteY2-36" fmla="*/ 55244 h 58419"/>
                <a:gd name="connsiteX3-37" fmla="*/ 0 w 5572125"/>
                <a:gd name="connsiteY3-38" fmla="*/ 58419 h 58419"/>
                <a:gd name="connsiteX4-39" fmla="*/ 104775 w 5572125"/>
                <a:gd name="connsiteY4-40" fmla="*/ 0 h 58419"/>
                <a:gd name="connsiteX0-41" fmla="*/ 95250 w 5562600"/>
                <a:gd name="connsiteY0-42" fmla="*/ 0 h 58419"/>
                <a:gd name="connsiteX1-43" fmla="*/ 5562600 w 5562600"/>
                <a:gd name="connsiteY1-44" fmla="*/ 9525 h 58419"/>
                <a:gd name="connsiteX2-45" fmla="*/ 5562600 w 5562600"/>
                <a:gd name="connsiteY2-46" fmla="*/ 55244 h 58419"/>
                <a:gd name="connsiteX3-47" fmla="*/ 0 w 5562600"/>
                <a:gd name="connsiteY3-48" fmla="*/ 58419 h 58419"/>
                <a:gd name="connsiteX4-49" fmla="*/ 95250 w 5562600"/>
                <a:gd name="connsiteY4-50" fmla="*/ 0 h 58419"/>
                <a:gd name="connsiteX0-51" fmla="*/ 104775 w 5562600"/>
                <a:gd name="connsiteY0-52" fmla="*/ 0 h 58419"/>
                <a:gd name="connsiteX1-53" fmla="*/ 5562600 w 5562600"/>
                <a:gd name="connsiteY1-54" fmla="*/ 9525 h 58419"/>
                <a:gd name="connsiteX2-55" fmla="*/ 5562600 w 5562600"/>
                <a:gd name="connsiteY2-56" fmla="*/ 55244 h 58419"/>
                <a:gd name="connsiteX3-57" fmla="*/ 0 w 5562600"/>
                <a:gd name="connsiteY3-58" fmla="*/ 58419 h 58419"/>
                <a:gd name="connsiteX4-59" fmla="*/ 104775 w 5562600"/>
                <a:gd name="connsiteY4-60" fmla="*/ 0 h 584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562600" h="58419">
                  <a:moveTo>
                    <a:pt x="104775" y="0"/>
                  </a:moveTo>
                  <a:lnTo>
                    <a:pt x="5562600" y="9525"/>
                  </a:lnTo>
                  <a:lnTo>
                    <a:pt x="5562600" y="55244"/>
                  </a:lnTo>
                  <a:lnTo>
                    <a:pt x="0" y="58419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8F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矩形 76"/>
            <p:cNvSpPr/>
            <p:nvPr/>
          </p:nvSpPr>
          <p:spPr>
            <a:xfrm flipV="1">
              <a:off x="0" y="3484645"/>
              <a:ext cx="1006475" cy="72449"/>
            </a:xfrm>
            <a:custGeom>
              <a:avLst/>
              <a:gdLst>
                <a:gd name="connsiteX0" fmla="*/ 0 w 5384800"/>
                <a:gd name="connsiteY0" fmla="*/ 0 h 45719"/>
                <a:gd name="connsiteX1" fmla="*/ 5384800 w 5384800"/>
                <a:gd name="connsiteY1" fmla="*/ 0 h 45719"/>
                <a:gd name="connsiteX2" fmla="*/ 5384800 w 5384800"/>
                <a:gd name="connsiteY2" fmla="*/ 45719 h 45719"/>
                <a:gd name="connsiteX3" fmla="*/ 0 w 5384800"/>
                <a:gd name="connsiteY3" fmla="*/ 45719 h 45719"/>
                <a:gd name="connsiteX4" fmla="*/ 0 w 5384800"/>
                <a:gd name="connsiteY4" fmla="*/ 0 h 45719"/>
                <a:gd name="connsiteX0-1" fmla="*/ 0 w 5480050"/>
                <a:gd name="connsiteY0-2" fmla="*/ 0 h 45719"/>
                <a:gd name="connsiteX1-3" fmla="*/ 5480050 w 5480050"/>
                <a:gd name="connsiteY1-4" fmla="*/ 0 h 45719"/>
                <a:gd name="connsiteX2-5" fmla="*/ 5480050 w 5480050"/>
                <a:gd name="connsiteY2-6" fmla="*/ 45719 h 45719"/>
                <a:gd name="connsiteX3-7" fmla="*/ 95250 w 5480050"/>
                <a:gd name="connsiteY3-8" fmla="*/ 45719 h 45719"/>
                <a:gd name="connsiteX4-9" fmla="*/ 0 w 5480050"/>
                <a:gd name="connsiteY4-10" fmla="*/ 0 h 45719"/>
                <a:gd name="connsiteX0-11" fmla="*/ 92075 w 5572125"/>
                <a:gd name="connsiteY0-12" fmla="*/ 0 h 48894"/>
                <a:gd name="connsiteX1-13" fmla="*/ 5572125 w 5572125"/>
                <a:gd name="connsiteY1-14" fmla="*/ 0 h 48894"/>
                <a:gd name="connsiteX2-15" fmla="*/ 5572125 w 5572125"/>
                <a:gd name="connsiteY2-16" fmla="*/ 45719 h 48894"/>
                <a:gd name="connsiteX3-17" fmla="*/ 0 w 5572125"/>
                <a:gd name="connsiteY3-18" fmla="*/ 48894 h 48894"/>
                <a:gd name="connsiteX4-19" fmla="*/ 92075 w 5572125"/>
                <a:gd name="connsiteY4-20" fmla="*/ 0 h 48894"/>
                <a:gd name="connsiteX0-21" fmla="*/ 92075 w 5572125"/>
                <a:gd name="connsiteY0-22" fmla="*/ 0 h 58419"/>
                <a:gd name="connsiteX1-23" fmla="*/ 5572125 w 5572125"/>
                <a:gd name="connsiteY1-24" fmla="*/ 9525 h 58419"/>
                <a:gd name="connsiteX2-25" fmla="*/ 5572125 w 5572125"/>
                <a:gd name="connsiteY2-26" fmla="*/ 55244 h 58419"/>
                <a:gd name="connsiteX3-27" fmla="*/ 0 w 5572125"/>
                <a:gd name="connsiteY3-28" fmla="*/ 58419 h 58419"/>
                <a:gd name="connsiteX4-29" fmla="*/ 92075 w 5572125"/>
                <a:gd name="connsiteY4-30" fmla="*/ 0 h 58419"/>
                <a:gd name="connsiteX0-31" fmla="*/ 92075 w 5572125"/>
                <a:gd name="connsiteY0-32" fmla="*/ 0 h 58419"/>
                <a:gd name="connsiteX1-33" fmla="*/ 5572125 w 5572125"/>
                <a:gd name="connsiteY1-34" fmla="*/ 9525 h 58419"/>
                <a:gd name="connsiteX2-35" fmla="*/ 5412760 w 5572125"/>
                <a:gd name="connsiteY2-36" fmla="*/ 55244 h 58419"/>
                <a:gd name="connsiteX3-37" fmla="*/ 0 w 5572125"/>
                <a:gd name="connsiteY3-38" fmla="*/ 58419 h 58419"/>
                <a:gd name="connsiteX4-39" fmla="*/ 92075 w 5572125"/>
                <a:gd name="connsiteY4-40" fmla="*/ 0 h 58419"/>
                <a:gd name="connsiteX0-41" fmla="*/ 92075 w 5598689"/>
                <a:gd name="connsiteY0-42" fmla="*/ 0 h 58419"/>
                <a:gd name="connsiteX1-43" fmla="*/ 5598689 w 5598689"/>
                <a:gd name="connsiteY1-44" fmla="*/ 9525 h 58419"/>
                <a:gd name="connsiteX2-45" fmla="*/ 5412760 w 5598689"/>
                <a:gd name="connsiteY2-46" fmla="*/ 55244 h 58419"/>
                <a:gd name="connsiteX3-47" fmla="*/ 0 w 5598689"/>
                <a:gd name="connsiteY3-48" fmla="*/ 58419 h 58419"/>
                <a:gd name="connsiteX4-49" fmla="*/ 92075 w 5598689"/>
                <a:gd name="connsiteY4-50" fmla="*/ 0 h 58419"/>
                <a:gd name="connsiteX0-51" fmla="*/ 3713 w 5598689"/>
                <a:gd name="connsiteY0-52" fmla="*/ 0 h 58419"/>
                <a:gd name="connsiteX1-53" fmla="*/ 5598689 w 5598689"/>
                <a:gd name="connsiteY1-54" fmla="*/ 9525 h 58419"/>
                <a:gd name="connsiteX2-55" fmla="*/ 5412760 w 5598689"/>
                <a:gd name="connsiteY2-56" fmla="*/ 55244 h 58419"/>
                <a:gd name="connsiteX3-57" fmla="*/ 0 w 5598689"/>
                <a:gd name="connsiteY3-58" fmla="*/ 58419 h 58419"/>
                <a:gd name="connsiteX4-59" fmla="*/ 3713 w 5598689"/>
                <a:gd name="connsiteY4-60" fmla="*/ 0 h 58419"/>
                <a:gd name="connsiteX0-61" fmla="*/ 3713 w 5598689"/>
                <a:gd name="connsiteY0-62" fmla="*/ 0 h 63675"/>
                <a:gd name="connsiteX1-63" fmla="*/ 5598689 w 5598689"/>
                <a:gd name="connsiteY1-64" fmla="*/ 9525 h 63675"/>
                <a:gd name="connsiteX2-65" fmla="*/ 5386254 w 5598689"/>
                <a:gd name="connsiteY2-66" fmla="*/ 63675 h 63675"/>
                <a:gd name="connsiteX3-67" fmla="*/ 0 w 5598689"/>
                <a:gd name="connsiteY3-68" fmla="*/ 58419 h 63675"/>
                <a:gd name="connsiteX4-69" fmla="*/ 3713 w 5598689"/>
                <a:gd name="connsiteY4-70" fmla="*/ 0 h 636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598689" h="63675">
                  <a:moveTo>
                    <a:pt x="3713" y="0"/>
                  </a:moveTo>
                  <a:lnTo>
                    <a:pt x="5598689" y="9525"/>
                  </a:lnTo>
                  <a:lnTo>
                    <a:pt x="5386254" y="63675"/>
                  </a:lnTo>
                  <a:lnTo>
                    <a:pt x="0" y="58419"/>
                  </a:lnTo>
                  <a:lnTo>
                    <a:pt x="3713" y="0"/>
                  </a:lnTo>
                  <a:close/>
                </a:path>
              </a:pathLst>
            </a:custGeom>
            <a:solidFill>
              <a:srgbClr val="8F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矩形 19"/>
          <p:cNvSpPr/>
          <p:nvPr userDrawn="1"/>
        </p:nvSpPr>
        <p:spPr>
          <a:xfrm>
            <a:off x="9053513" y="4659313"/>
            <a:ext cx="90487" cy="493712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B0F0"/>
              </a:solidFill>
            </a:endParaRPr>
          </a:p>
        </p:txBody>
      </p:sp>
      <p:pic>
        <p:nvPicPr>
          <p:cNvPr id="21" name="Picture 4" descr="C:\Documents and Settings\nukes\桌面\星星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6244">
            <a:off x="7264400" y="98425"/>
            <a:ext cx="842963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 descr="C:\Documents and Settings\nukes\桌面\星星1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473075"/>
            <a:ext cx="819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 descr="C:\Documents and Settings\nukes\桌面\星星1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34336">
            <a:off x="6757988" y="1181100"/>
            <a:ext cx="976312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 descr="C:\Documents and Settings\nukes\桌面\星星1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02335">
            <a:off x="386557" y="1342231"/>
            <a:ext cx="6096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 descr="C:\Documents and Settings\nukes\桌面\星星1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3" y="303213"/>
            <a:ext cx="5635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 descr="C:\Documents and Settings\nukes\桌面\星星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6244">
            <a:off x="101600" y="403225"/>
            <a:ext cx="80168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 descr="C:\Documents and Settings\nukes\桌面\星星2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6244">
            <a:off x="4830763" y="2157413"/>
            <a:ext cx="468312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 descr="C:\Documents and Settings\nukes\桌面\星星2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6244">
            <a:off x="4140200" y="985838"/>
            <a:ext cx="6985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 descr="C:\Documents and Settings\nukes\桌面\星星1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02335">
            <a:off x="7828757" y="1921669"/>
            <a:ext cx="6096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96988"/>
            <a:ext cx="354965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33CC1-2FD7-44F3-A28E-9E5467CDB1E1}" type="datetimeFigureOut">
              <a:rPr lang="zh-CN" altLang="en-US"/>
            </a:fld>
            <a:endParaRPr lang="zh-CN" altLang="en-US"/>
          </a:p>
        </p:txBody>
      </p:sp>
      <p:sp>
        <p:nvSpPr>
          <p:cNvPr id="3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8F97A6-FF21-456A-B8D0-47C36FC3DC7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46ABE-6598-43B6-977A-907EB63CA54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87DF1-0567-471D-BC9B-39128B27D7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EC91A-16B5-4417-AD81-2372CDE6A0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0D430-C603-41AE-BB03-719B9B4D90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ECF4E-710D-4722-819F-9F009147732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700E1-50FB-4434-9DC7-7FC92B7404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9F3C5-A5F1-4EEA-8413-733EA37661F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CAB69-DC7D-4BCF-9CC0-4F012CC4AE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B69AA-A230-44FA-BE71-7B9D957E8C6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1067C-5B60-4496-A4F6-906557CBB5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3044C-2CB8-4FE0-B4FA-AABFB04E0A0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8B69F-3959-4A0B-8682-509D09717A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58AE6-1BB9-4E95-AEA8-38E12544046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7A54A-3A2A-4B98-8047-401D54775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0012-DA72-4C80-AD8F-6F115E07674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68E5-DE3C-4011-B237-2F3A9E28EB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8AF6C-1813-4890-89C9-13DDC6E06D2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E1E14-360C-49DF-89C0-5C793349F0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924300"/>
            <a:ext cx="9144000" cy="1219200"/>
          </a:xfrm>
          <a:prstGeom prst="rect">
            <a:avLst/>
          </a:prstGeom>
          <a:gradFill>
            <a:gsLst>
              <a:gs pos="0">
                <a:srgbClr val="0070C0"/>
              </a:gs>
              <a:gs pos="62000">
                <a:srgbClr val="87DAF8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矩形 2"/>
          <p:cNvSpPr/>
          <p:nvPr userDrawn="1"/>
        </p:nvSpPr>
        <p:spPr>
          <a:xfrm>
            <a:off x="158750" y="411163"/>
            <a:ext cx="8826500" cy="4645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3" descr="C:\Documents and Settings\nukes\桌面\MAP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19">
            <a:off x="-204788" y="412750"/>
            <a:ext cx="9355138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924300"/>
            <a:ext cx="137795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0" y="339725"/>
            <a:ext cx="9144000" cy="71438"/>
          </a:xfrm>
          <a:prstGeom prst="rect">
            <a:avLst/>
          </a:prstGeom>
          <a:solidFill>
            <a:srgbClr val="8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6732588" y="0"/>
            <a:ext cx="2411412" cy="358775"/>
          </a:xfrm>
          <a:prstGeom prst="rect">
            <a:avLst/>
          </a:prstGeom>
          <a:solidFill>
            <a:srgbClr val="8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5BEF7-07F4-4DA1-97E7-11C71B84E74A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2FF779-5F22-48C0-A21E-642400459C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2988C-F46F-4F6C-BCDE-C1B3CE46184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E359A-0626-466C-81C1-9888E39AAB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639E0C-B90B-4F34-BE78-74935C2EEF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6ACC88A-CF44-4F04-9CCB-0313E1E07FD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4572000" y="2913771"/>
            <a:ext cx="4673074" cy="63094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contrasting" dir="t"/>
            </a:scene3d>
            <a:sp3d prstMaterial="powder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400" b="1" dirty="0">
                <a:ln w="12700">
                  <a:solidFill>
                    <a:srgbClr val="F57B17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准圆简体" panose="02010601030101010101" pitchFamily="65" charset="-122"/>
                <a:ea typeface="方正准圆简体" panose="02010601030101010101" pitchFamily="65" charset="-122"/>
              </a:rPr>
              <a:t>上海锐普广告有限公司</a:t>
            </a:r>
            <a:endParaRPr lang="en-US" sz="3400" b="1" dirty="0">
              <a:ln w="12700">
                <a:solidFill>
                  <a:srgbClr val="F57B17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准圆简体" panose="02010601030101010101" pitchFamily="65" charset="-122"/>
              <a:ea typeface="方正准圆简体" panose="02010601030101010101" pitchFamily="65" charset="-122"/>
            </a:endParaRPr>
          </a:p>
        </p:txBody>
      </p:sp>
      <p:grpSp>
        <p:nvGrpSpPr>
          <p:cNvPr id="6147" name="组合 94"/>
          <p:cNvGrpSpPr/>
          <p:nvPr/>
        </p:nvGrpSpPr>
        <p:grpSpPr bwMode="auto">
          <a:xfrm>
            <a:off x="6227763" y="3425825"/>
            <a:ext cx="2916237" cy="369888"/>
            <a:chOff x="6228184" y="3426554"/>
            <a:chExt cx="2915816" cy="369332"/>
          </a:xfrm>
        </p:grpSpPr>
        <p:sp>
          <p:nvSpPr>
            <p:cNvPr id="96" name="矩形 95"/>
            <p:cNvSpPr/>
            <p:nvPr/>
          </p:nvSpPr>
          <p:spPr>
            <a:xfrm>
              <a:off x="6228184" y="3485204"/>
              <a:ext cx="2915816" cy="310682"/>
            </a:xfrm>
            <a:prstGeom prst="rect">
              <a:avLst/>
            </a:prstGeom>
            <a:solidFill>
              <a:srgbClr val="8F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51" name="TextBox 32"/>
            <p:cNvSpPr txBox="1">
              <a:spLocks noChangeArrowheads="1"/>
            </p:cNvSpPr>
            <p:nvPr/>
          </p:nvSpPr>
          <p:spPr bwMode="auto">
            <a:xfrm>
              <a:off x="6362700" y="3426554"/>
              <a:ext cx="27414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方正准圆简体" panose="02010601030101010101" pitchFamily="65" charset="-122"/>
                  <a:ea typeface="方正准圆简体" panose="02010601030101010101" pitchFamily="65" charset="-122"/>
                </a:rPr>
                <a:t>适用网络及相关类别演示</a:t>
              </a:r>
              <a:endParaRPr lang="zh-CN" altLang="en-US" sz="1800">
                <a:solidFill>
                  <a:schemeClr val="bg1"/>
                </a:solidFill>
                <a:latin typeface="方正准圆简体" panose="02010601030101010101" pitchFamily="65" charset="-122"/>
                <a:ea typeface="方正准圆简体" panose="02010601030101010101" pitchFamily="65" charset="-122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5397248" y="4589715"/>
            <a:ext cx="377776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i="1" dirty="0">
                <a:solidFill>
                  <a:srgbClr val="00B0F0">
                    <a:alpha val="40000"/>
                  </a:srgbClr>
                </a:solidFill>
                <a:latin typeface="+mn-lt"/>
                <a:ea typeface="+mn-ea"/>
              </a:rPr>
              <a:t>POWERPOINT</a:t>
            </a:r>
            <a:r>
              <a:rPr lang="zh-CN" altLang="en-US" sz="3600" b="1" dirty="0">
                <a:solidFill>
                  <a:srgbClr val="00B0F0">
                    <a:alpha val="40000"/>
                  </a:srgb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模板</a:t>
            </a:r>
            <a:endParaRPr lang="zh-CN" altLang="en-US" sz="3600" b="1" dirty="0">
              <a:solidFill>
                <a:srgbClr val="00B0F0">
                  <a:alpha val="40000"/>
                </a:srgb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"/>
          <p:cNvSpPr txBox="1">
            <a:spLocks noChangeArrowheads="1"/>
          </p:cNvSpPr>
          <p:nvPr/>
        </p:nvSpPr>
        <p:spPr bwMode="auto">
          <a:xfrm>
            <a:off x="7483475" y="-19050"/>
            <a:ext cx="8953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chemeClr val="bg1"/>
                </a:solidFill>
                <a:latin typeface="方正准圆简体" panose="02010601030101010101" pitchFamily="65" charset="-122"/>
                <a:ea typeface="方正准圆简体" panose="02010601030101010101" pitchFamily="65" charset="-122"/>
              </a:rPr>
              <a:t>前  言</a:t>
            </a:r>
            <a:endParaRPr lang="zh-CN" altLang="en-US" sz="2200" b="1">
              <a:solidFill>
                <a:schemeClr val="bg1"/>
              </a:solidFill>
              <a:latin typeface="方正准圆简体" panose="02010601030101010101" pitchFamily="65" charset="-122"/>
              <a:ea typeface="方正准圆简体" panose="02010601030101010101" pitchFamily="65" charset="-122"/>
            </a:endParaRPr>
          </a:p>
        </p:txBody>
      </p:sp>
      <p:sp>
        <p:nvSpPr>
          <p:cNvPr id="9219" name="Text Box 11"/>
          <p:cNvSpPr txBox="1">
            <a:spLocks noChangeArrowheads="1"/>
          </p:cNvSpPr>
          <p:nvPr/>
        </p:nvSpPr>
        <p:spPr bwMode="auto">
          <a:xfrm>
            <a:off x="1258888" y="1276350"/>
            <a:ext cx="68214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矩形 13"/>
          <p:cNvSpPr>
            <a:spLocks noChangeArrowheads="1"/>
          </p:cNvSpPr>
          <p:nvPr/>
        </p:nvSpPr>
        <p:spPr bwMode="auto">
          <a:xfrm>
            <a:off x="1258888" y="2590800"/>
            <a:ext cx="6821487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RAPIDPPT, the leader of professional PPT designer in China. 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1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"/>
          <p:cNvGrpSpPr/>
          <p:nvPr/>
        </p:nvGrpSpPr>
        <p:grpSpPr bwMode="auto">
          <a:xfrm>
            <a:off x="1954213" y="3106738"/>
            <a:ext cx="5702300" cy="388937"/>
            <a:chOff x="3549650" y="3713612"/>
            <a:chExt cx="5703380" cy="388938"/>
          </a:xfrm>
        </p:grpSpPr>
        <p:sp>
          <p:nvSpPr>
            <p:cNvPr id="10280" name="矩形 4"/>
            <p:cNvSpPr/>
            <p:nvPr/>
          </p:nvSpPr>
          <p:spPr bwMode="auto">
            <a:xfrm>
              <a:off x="3549650" y="3713612"/>
              <a:ext cx="5703380" cy="388938"/>
            </a:xfrm>
            <a:prstGeom prst="rect">
              <a:avLst/>
            </a:prstGeom>
            <a:solidFill>
              <a:srgbClr val="0055BC">
                <a:alpha val="79999"/>
              </a:srgbClr>
            </a:solidFill>
            <a:ln w="12700" algn="ctr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>
                <a:spcBef>
                  <a:spcPct val="0"/>
                </a:spcBef>
                <a:buClr>
                  <a:srgbClr val="FF0000"/>
                </a:buClr>
                <a:buSzPct val="70000"/>
                <a:buFontTx/>
                <a:buNone/>
              </a:pPr>
              <a:endParaRPr lang="zh-CN" altLang="en-US" sz="20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281" name="TextBox 146"/>
            <p:cNvSpPr txBox="1">
              <a:spLocks noChangeArrowheads="1"/>
            </p:cNvSpPr>
            <p:nvPr/>
          </p:nvSpPr>
          <p:spPr bwMode="auto">
            <a:xfrm>
              <a:off x="5489093" y="3770762"/>
              <a:ext cx="19113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3" name="组合 4"/>
          <p:cNvGrpSpPr/>
          <p:nvPr/>
        </p:nvGrpSpPr>
        <p:grpSpPr bwMode="auto">
          <a:xfrm>
            <a:off x="1973263" y="2128838"/>
            <a:ext cx="5683250" cy="388937"/>
            <a:chOff x="4192588" y="2538862"/>
            <a:chExt cx="5684329" cy="388938"/>
          </a:xfrm>
        </p:grpSpPr>
        <p:sp>
          <p:nvSpPr>
            <p:cNvPr id="10278" name="矩形 73"/>
            <p:cNvSpPr/>
            <p:nvPr/>
          </p:nvSpPr>
          <p:spPr bwMode="auto">
            <a:xfrm>
              <a:off x="4192588" y="2538862"/>
              <a:ext cx="5684329" cy="388938"/>
            </a:xfrm>
            <a:prstGeom prst="rect">
              <a:avLst/>
            </a:prstGeom>
            <a:solidFill>
              <a:srgbClr val="0084DE">
                <a:alpha val="79999"/>
              </a:srgbClr>
            </a:solidFill>
            <a:ln w="12700" algn="ctr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>
                <a:spcBef>
                  <a:spcPct val="0"/>
                </a:spcBef>
                <a:buClr>
                  <a:srgbClr val="FF0000"/>
                </a:buClr>
                <a:buSzPct val="70000"/>
                <a:buFontTx/>
                <a:buNone/>
              </a:pPr>
              <a:endParaRPr lang="zh-CN" altLang="en-US" sz="20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279" name="TextBox 146"/>
            <p:cNvSpPr txBox="1">
              <a:spLocks noChangeArrowheads="1"/>
            </p:cNvSpPr>
            <p:nvPr/>
          </p:nvSpPr>
          <p:spPr bwMode="auto">
            <a:xfrm>
              <a:off x="6091523" y="2596012"/>
              <a:ext cx="19113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4" name="组合 7"/>
          <p:cNvGrpSpPr/>
          <p:nvPr/>
        </p:nvGrpSpPr>
        <p:grpSpPr bwMode="auto">
          <a:xfrm>
            <a:off x="1997075" y="1150938"/>
            <a:ext cx="5659438" cy="388937"/>
            <a:chOff x="3549650" y="1373637"/>
            <a:chExt cx="5659438" cy="388938"/>
          </a:xfrm>
        </p:grpSpPr>
        <p:sp>
          <p:nvSpPr>
            <p:cNvPr id="10276" name="矩形 6"/>
            <p:cNvSpPr/>
            <p:nvPr/>
          </p:nvSpPr>
          <p:spPr bwMode="auto">
            <a:xfrm>
              <a:off x="3549650" y="1373637"/>
              <a:ext cx="5659438" cy="388938"/>
            </a:xfrm>
            <a:prstGeom prst="rect">
              <a:avLst/>
            </a:prstGeom>
            <a:solidFill>
              <a:srgbClr val="00B0F0">
                <a:alpha val="79999"/>
              </a:srgbClr>
            </a:solidFill>
            <a:ln w="127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FF0000"/>
                </a:buClr>
                <a:buSzPct val="70000"/>
                <a:buFontTx/>
                <a:buNone/>
              </a:pPr>
              <a:endParaRPr lang="zh-CN" altLang="en-US" sz="20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277" name="TextBox 146"/>
            <p:cNvSpPr txBox="1">
              <a:spLocks noChangeArrowheads="1"/>
            </p:cNvSpPr>
            <p:nvPr/>
          </p:nvSpPr>
          <p:spPr bwMode="auto">
            <a:xfrm>
              <a:off x="5401723" y="1429200"/>
              <a:ext cx="191135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45" name="TextBox 10"/>
          <p:cNvSpPr txBox="1">
            <a:spLocks noChangeArrowheads="1"/>
          </p:cNvSpPr>
          <p:nvPr/>
        </p:nvSpPr>
        <p:spPr bwMode="auto">
          <a:xfrm>
            <a:off x="7483475" y="-19050"/>
            <a:ext cx="8953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chemeClr val="bg1"/>
                </a:solidFill>
                <a:latin typeface="方正准圆简体" panose="02010601030101010101" pitchFamily="65" charset="-122"/>
                <a:ea typeface="方正准圆简体" panose="02010601030101010101" pitchFamily="65" charset="-122"/>
              </a:rPr>
              <a:t>目  录</a:t>
            </a:r>
            <a:endParaRPr lang="zh-CN" altLang="en-US" sz="2200" b="1">
              <a:solidFill>
                <a:schemeClr val="bg1"/>
              </a:solidFill>
              <a:latin typeface="方正准圆简体" panose="02010601030101010101" pitchFamily="65" charset="-122"/>
              <a:ea typeface="方正准圆简体" panose="02010601030101010101" pitchFamily="65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74813" y="1079500"/>
            <a:ext cx="506412" cy="506413"/>
          </a:xfrm>
          <a:prstGeom prst="ellipse">
            <a:avLst/>
          </a:prstGeom>
          <a:noFill/>
          <a:ln w="12700">
            <a:solidFill>
              <a:srgbClr val="00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1612900" y="1017588"/>
            <a:ext cx="630238" cy="630237"/>
          </a:xfrm>
          <a:prstGeom prst="ellipse">
            <a:avLst/>
          </a:prstGeom>
          <a:noFill/>
          <a:ln w="12700">
            <a:solidFill>
              <a:srgbClr val="00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1547813" y="954088"/>
            <a:ext cx="758825" cy="758825"/>
          </a:xfrm>
          <a:prstGeom prst="ellipse">
            <a:avLst/>
          </a:prstGeom>
          <a:noFill/>
          <a:ln w="12700">
            <a:solidFill>
              <a:srgbClr val="00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1674813" y="2082800"/>
            <a:ext cx="506412" cy="506413"/>
          </a:xfrm>
          <a:prstGeom prst="ellipse">
            <a:avLst/>
          </a:prstGeom>
          <a:noFill/>
          <a:ln w="12700">
            <a:solidFill>
              <a:srgbClr val="00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椭圆 15"/>
          <p:cNvSpPr/>
          <p:nvPr/>
        </p:nvSpPr>
        <p:spPr>
          <a:xfrm>
            <a:off x="1612900" y="2020888"/>
            <a:ext cx="630238" cy="630237"/>
          </a:xfrm>
          <a:prstGeom prst="ellipse">
            <a:avLst/>
          </a:prstGeom>
          <a:noFill/>
          <a:ln w="12700">
            <a:solidFill>
              <a:srgbClr val="00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椭圆 16"/>
          <p:cNvSpPr/>
          <p:nvPr/>
        </p:nvSpPr>
        <p:spPr>
          <a:xfrm>
            <a:off x="1557338" y="1957388"/>
            <a:ext cx="758825" cy="758825"/>
          </a:xfrm>
          <a:prstGeom prst="ellipse">
            <a:avLst/>
          </a:prstGeom>
          <a:noFill/>
          <a:ln w="12700">
            <a:solidFill>
              <a:srgbClr val="00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椭圆 17"/>
          <p:cNvSpPr/>
          <p:nvPr/>
        </p:nvSpPr>
        <p:spPr>
          <a:xfrm>
            <a:off x="1674813" y="3059113"/>
            <a:ext cx="506412" cy="506412"/>
          </a:xfrm>
          <a:prstGeom prst="ellipse">
            <a:avLst/>
          </a:prstGeom>
          <a:noFill/>
          <a:ln w="12700">
            <a:solidFill>
              <a:srgbClr val="00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椭圆 18"/>
          <p:cNvSpPr/>
          <p:nvPr/>
        </p:nvSpPr>
        <p:spPr>
          <a:xfrm>
            <a:off x="1612900" y="2997200"/>
            <a:ext cx="630238" cy="630238"/>
          </a:xfrm>
          <a:prstGeom prst="ellipse">
            <a:avLst/>
          </a:prstGeom>
          <a:noFill/>
          <a:ln w="12700">
            <a:solidFill>
              <a:srgbClr val="00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椭圆 19"/>
          <p:cNvSpPr/>
          <p:nvPr/>
        </p:nvSpPr>
        <p:spPr>
          <a:xfrm>
            <a:off x="1547813" y="2933700"/>
            <a:ext cx="758825" cy="758825"/>
          </a:xfrm>
          <a:prstGeom prst="ellipse">
            <a:avLst/>
          </a:prstGeom>
          <a:noFill/>
          <a:ln w="12700">
            <a:solidFill>
              <a:srgbClr val="00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55" name="组合 20"/>
          <p:cNvGrpSpPr/>
          <p:nvPr/>
        </p:nvGrpSpPr>
        <p:grpSpPr bwMode="auto">
          <a:xfrm>
            <a:off x="1720850" y="1127125"/>
            <a:ext cx="411163" cy="412750"/>
            <a:chOff x="1720850" y="1127125"/>
            <a:chExt cx="411163" cy="412750"/>
          </a:xfrm>
        </p:grpSpPr>
        <p:grpSp>
          <p:nvGrpSpPr>
            <p:cNvPr id="10270" name="Group 76"/>
            <p:cNvGrpSpPr/>
            <p:nvPr/>
          </p:nvGrpSpPr>
          <p:grpSpPr bwMode="auto">
            <a:xfrm>
              <a:off x="1720850" y="1127125"/>
              <a:ext cx="411163" cy="412750"/>
              <a:chOff x="166" y="1752"/>
              <a:chExt cx="696" cy="698"/>
            </a:xfrm>
          </p:grpSpPr>
          <p:sp>
            <p:nvSpPr>
              <p:cNvPr id="10272" name="Oval 77"/>
              <p:cNvSpPr>
                <a:spLocks noChangeArrowheads="1"/>
              </p:cNvSpPr>
              <p:nvPr/>
            </p:nvSpPr>
            <p:spPr bwMode="gray">
              <a:xfrm>
                <a:off x="166" y="1752"/>
                <a:ext cx="696" cy="698"/>
              </a:xfrm>
              <a:prstGeom prst="ellipse">
                <a:avLst/>
              </a:prstGeom>
              <a:gradFill rotWithShape="1">
                <a:gsLst>
                  <a:gs pos="0">
                    <a:srgbClr val="004776"/>
                  </a:gs>
                  <a:gs pos="100000">
                    <a:srgbClr val="0099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0273" name="Oval 78"/>
              <p:cNvSpPr>
                <a:spLocks noChangeArrowheads="1"/>
              </p:cNvSpPr>
              <p:nvPr/>
            </p:nvSpPr>
            <p:spPr bwMode="gray">
              <a:xfrm>
                <a:off x="174" y="1761"/>
                <a:ext cx="680" cy="680"/>
              </a:xfrm>
              <a:prstGeom prst="ellipse">
                <a:avLst/>
              </a:prstGeom>
              <a:gradFill rotWithShape="1">
                <a:gsLst>
                  <a:gs pos="0">
                    <a:srgbClr val="0099FF">
                      <a:alpha val="0"/>
                    </a:srgbClr>
                  </a:gs>
                  <a:gs pos="100000">
                    <a:srgbClr val="A6DB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0274" name="Oval 79"/>
              <p:cNvSpPr>
                <a:spLocks noChangeArrowheads="1"/>
              </p:cNvSpPr>
              <p:nvPr/>
            </p:nvSpPr>
            <p:spPr bwMode="gray">
              <a:xfrm>
                <a:off x="191" y="1783"/>
                <a:ext cx="647" cy="636"/>
              </a:xfrm>
              <a:prstGeom prst="ellipse">
                <a:avLst/>
              </a:prstGeom>
              <a:gradFill rotWithShape="1">
                <a:gsLst>
                  <a:gs pos="0">
                    <a:srgbClr val="0079CA"/>
                  </a:gs>
                  <a:gs pos="100000">
                    <a:srgbClr val="0099FF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0275" name="Oval 80"/>
              <p:cNvSpPr>
                <a:spLocks noChangeArrowheads="1"/>
              </p:cNvSpPr>
              <p:nvPr/>
            </p:nvSpPr>
            <p:spPr bwMode="gray">
              <a:xfrm>
                <a:off x="227" y="1762"/>
                <a:ext cx="576" cy="51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99FF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</p:grpSp>
        <p:sp>
          <p:nvSpPr>
            <p:cNvPr id="10271" name="TextBox 2"/>
            <p:cNvSpPr txBox="1">
              <a:spLocks noChangeArrowheads="1"/>
            </p:cNvSpPr>
            <p:nvPr/>
          </p:nvSpPr>
          <p:spPr bwMode="auto">
            <a:xfrm>
              <a:off x="1758250" y="1138700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56" name="组合 27"/>
          <p:cNvGrpSpPr/>
          <p:nvPr/>
        </p:nvGrpSpPr>
        <p:grpSpPr bwMode="auto">
          <a:xfrm>
            <a:off x="1720850" y="2130425"/>
            <a:ext cx="411163" cy="412750"/>
            <a:chOff x="1720850" y="2130425"/>
            <a:chExt cx="411163" cy="412750"/>
          </a:xfrm>
        </p:grpSpPr>
        <p:grpSp>
          <p:nvGrpSpPr>
            <p:cNvPr id="10264" name="Group 76"/>
            <p:cNvGrpSpPr/>
            <p:nvPr/>
          </p:nvGrpSpPr>
          <p:grpSpPr bwMode="auto">
            <a:xfrm>
              <a:off x="1720850" y="2130425"/>
              <a:ext cx="411163" cy="412750"/>
              <a:chOff x="166" y="1752"/>
              <a:chExt cx="696" cy="698"/>
            </a:xfrm>
          </p:grpSpPr>
          <p:sp>
            <p:nvSpPr>
              <p:cNvPr id="10266" name="Oval 77"/>
              <p:cNvSpPr>
                <a:spLocks noChangeArrowheads="1"/>
              </p:cNvSpPr>
              <p:nvPr/>
            </p:nvSpPr>
            <p:spPr bwMode="gray">
              <a:xfrm>
                <a:off x="166" y="1752"/>
                <a:ext cx="696" cy="698"/>
              </a:xfrm>
              <a:prstGeom prst="ellipse">
                <a:avLst/>
              </a:prstGeom>
              <a:gradFill rotWithShape="1">
                <a:gsLst>
                  <a:gs pos="0">
                    <a:srgbClr val="004776"/>
                  </a:gs>
                  <a:gs pos="100000">
                    <a:srgbClr val="0099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0267" name="Oval 78"/>
              <p:cNvSpPr>
                <a:spLocks noChangeArrowheads="1"/>
              </p:cNvSpPr>
              <p:nvPr/>
            </p:nvSpPr>
            <p:spPr bwMode="gray">
              <a:xfrm>
                <a:off x="174" y="1761"/>
                <a:ext cx="680" cy="680"/>
              </a:xfrm>
              <a:prstGeom prst="ellipse">
                <a:avLst/>
              </a:prstGeom>
              <a:gradFill rotWithShape="1">
                <a:gsLst>
                  <a:gs pos="0">
                    <a:srgbClr val="0099FF">
                      <a:alpha val="0"/>
                    </a:srgbClr>
                  </a:gs>
                  <a:gs pos="100000">
                    <a:srgbClr val="A6DB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0268" name="Oval 79"/>
              <p:cNvSpPr>
                <a:spLocks noChangeArrowheads="1"/>
              </p:cNvSpPr>
              <p:nvPr/>
            </p:nvSpPr>
            <p:spPr bwMode="gray">
              <a:xfrm>
                <a:off x="191" y="1783"/>
                <a:ext cx="647" cy="636"/>
              </a:xfrm>
              <a:prstGeom prst="ellipse">
                <a:avLst/>
              </a:prstGeom>
              <a:gradFill rotWithShape="1">
                <a:gsLst>
                  <a:gs pos="0">
                    <a:srgbClr val="0079CA"/>
                  </a:gs>
                  <a:gs pos="100000">
                    <a:srgbClr val="0099FF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0269" name="Oval 80"/>
              <p:cNvSpPr>
                <a:spLocks noChangeArrowheads="1"/>
              </p:cNvSpPr>
              <p:nvPr/>
            </p:nvSpPr>
            <p:spPr bwMode="gray">
              <a:xfrm>
                <a:off x="227" y="1762"/>
                <a:ext cx="576" cy="51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99FF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</p:grpSp>
        <p:sp>
          <p:nvSpPr>
            <p:cNvPr id="10265" name="TextBox 45"/>
            <p:cNvSpPr txBox="1">
              <a:spLocks noChangeArrowheads="1"/>
            </p:cNvSpPr>
            <p:nvPr/>
          </p:nvSpPr>
          <p:spPr bwMode="auto">
            <a:xfrm>
              <a:off x="1758250" y="215129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57" name="组合 34"/>
          <p:cNvGrpSpPr/>
          <p:nvPr/>
        </p:nvGrpSpPr>
        <p:grpSpPr bwMode="auto">
          <a:xfrm>
            <a:off x="1720850" y="3106738"/>
            <a:ext cx="411163" cy="412750"/>
            <a:chOff x="1720850" y="3106738"/>
            <a:chExt cx="411163" cy="412750"/>
          </a:xfrm>
        </p:grpSpPr>
        <p:grpSp>
          <p:nvGrpSpPr>
            <p:cNvPr id="10258" name="Group 76"/>
            <p:cNvGrpSpPr/>
            <p:nvPr/>
          </p:nvGrpSpPr>
          <p:grpSpPr bwMode="auto">
            <a:xfrm>
              <a:off x="1720850" y="3106738"/>
              <a:ext cx="411163" cy="412750"/>
              <a:chOff x="166" y="1752"/>
              <a:chExt cx="696" cy="698"/>
            </a:xfrm>
          </p:grpSpPr>
          <p:sp>
            <p:nvSpPr>
              <p:cNvPr id="10260" name="Oval 77"/>
              <p:cNvSpPr>
                <a:spLocks noChangeArrowheads="1"/>
              </p:cNvSpPr>
              <p:nvPr/>
            </p:nvSpPr>
            <p:spPr bwMode="gray">
              <a:xfrm>
                <a:off x="166" y="1752"/>
                <a:ext cx="696" cy="698"/>
              </a:xfrm>
              <a:prstGeom prst="ellipse">
                <a:avLst/>
              </a:prstGeom>
              <a:gradFill rotWithShape="1">
                <a:gsLst>
                  <a:gs pos="0">
                    <a:srgbClr val="004776"/>
                  </a:gs>
                  <a:gs pos="100000">
                    <a:srgbClr val="0099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0261" name="Oval 78"/>
              <p:cNvSpPr>
                <a:spLocks noChangeArrowheads="1"/>
              </p:cNvSpPr>
              <p:nvPr/>
            </p:nvSpPr>
            <p:spPr bwMode="gray">
              <a:xfrm>
                <a:off x="174" y="1761"/>
                <a:ext cx="680" cy="680"/>
              </a:xfrm>
              <a:prstGeom prst="ellipse">
                <a:avLst/>
              </a:prstGeom>
              <a:gradFill rotWithShape="1">
                <a:gsLst>
                  <a:gs pos="0">
                    <a:srgbClr val="0099FF">
                      <a:alpha val="0"/>
                    </a:srgbClr>
                  </a:gs>
                  <a:gs pos="100000">
                    <a:srgbClr val="A6DB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0262" name="Oval 79"/>
              <p:cNvSpPr>
                <a:spLocks noChangeArrowheads="1"/>
              </p:cNvSpPr>
              <p:nvPr/>
            </p:nvSpPr>
            <p:spPr bwMode="gray">
              <a:xfrm>
                <a:off x="191" y="1783"/>
                <a:ext cx="647" cy="636"/>
              </a:xfrm>
              <a:prstGeom prst="ellipse">
                <a:avLst/>
              </a:prstGeom>
              <a:gradFill rotWithShape="1">
                <a:gsLst>
                  <a:gs pos="0">
                    <a:srgbClr val="0079CA"/>
                  </a:gs>
                  <a:gs pos="100000">
                    <a:srgbClr val="0099FF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0263" name="Oval 80"/>
              <p:cNvSpPr>
                <a:spLocks noChangeArrowheads="1"/>
              </p:cNvSpPr>
              <p:nvPr/>
            </p:nvSpPr>
            <p:spPr bwMode="gray">
              <a:xfrm>
                <a:off x="227" y="1762"/>
                <a:ext cx="576" cy="51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99FF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</p:grpSp>
        <p:sp>
          <p:nvSpPr>
            <p:cNvPr id="10259" name="TextBox 46"/>
            <p:cNvSpPr txBox="1">
              <a:spLocks noChangeArrowheads="1"/>
            </p:cNvSpPr>
            <p:nvPr/>
          </p:nvSpPr>
          <p:spPr bwMode="auto">
            <a:xfrm>
              <a:off x="1758250" y="3140738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41"/>
          <p:cNvGrpSpPr/>
          <p:nvPr/>
        </p:nvGrpSpPr>
        <p:grpSpPr bwMode="auto">
          <a:xfrm>
            <a:off x="1547813" y="1943100"/>
            <a:ext cx="6108700" cy="758825"/>
            <a:chOff x="1547813" y="954088"/>
            <a:chExt cx="6108700" cy="758825"/>
          </a:xfrm>
        </p:grpSpPr>
        <p:grpSp>
          <p:nvGrpSpPr>
            <p:cNvPr id="11268" name="组合 7"/>
            <p:cNvGrpSpPr/>
            <p:nvPr/>
          </p:nvGrpSpPr>
          <p:grpSpPr bwMode="auto">
            <a:xfrm>
              <a:off x="1997075" y="1150938"/>
              <a:ext cx="5659438" cy="388937"/>
              <a:chOff x="3549650" y="1373637"/>
              <a:chExt cx="5659438" cy="388938"/>
            </a:xfrm>
          </p:grpSpPr>
          <p:sp>
            <p:nvSpPr>
              <p:cNvPr id="11279" name="矩形 6"/>
              <p:cNvSpPr/>
              <p:nvPr/>
            </p:nvSpPr>
            <p:spPr bwMode="auto">
              <a:xfrm>
                <a:off x="3549650" y="1373637"/>
                <a:ext cx="5659438" cy="388938"/>
              </a:xfrm>
              <a:prstGeom prst="rect">
                <a:avLst/>
              </a:prstGeom>
              <a:solidFill>
                <a:srgbClr val="00B0F0">
                  <a:alpha val="79999"/>
                </a:srgbClr>
              </a:solidFill>
              <a:ln w="12700" algn="ctr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>
                    <a:srgbClr val="FF0000"/>
                  </a:buClr>
                  <a:buSzPct val="70000"/>
                  <a:buFontTx/>
                  <a:buNone/>
                </a:pPr>
                <a:endParaRPr lang="zh-CN" altLang="en-US" sz="2000">
                  <a:solidFill>
                    <a:schemeClr val="tx2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0" name="TextBox 146"/>
              <p:cNvSpPr txBox="1">
                <a:spLocks noChangeArrowheads="1"/>
              </p:cNvSpPr>
              <p:nvPr/>
            </p:nvSpPr>
            <p:spPr bwMode="auto">
              <a:xfrm>
                <a:off x="5401723" y="1429200"/>
                <a:ext cx="1911350" cy="277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单击此处添加标题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1674813" y="1079501"/>
              <a:ext cx="506412" cy="506412"/>
            </a:xfrm>
            <a:prstGeom prst="ellipse">
              <a:avLst/>
            </a:prstGeom>
            <a:noFill/>
            <a:ln w="12700">
              <a:solidFill>
                <a:srgbClr val="00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12900" y="1017588"/>
              <a:ext cx="630238" cy="630238"/>
            </a:xfrm>
            <a:prstGeom prst="ellipse">
              <a:avLst/>
            </a:prstGeom>
            <a:noFill/>
            <a:ln w="12700">
              <a:solidFill>
                <a:srgbClr val="00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547813" y="954088"/>
              <a:ext cx="758825" cy="758825"/>
            </a:xfrm>
            <a:prstGeom prst="ellipse">
              <a:avLst/>
            </a:prstGeom>
            <a:noFill/>
            <a:ln w="12700">
              <a:solidFill>
                <a:srgbClr val="00FFFF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1272" name="组合 19"/>
            <p:cNvGrpSpPr/>
            <p:nvPr/>
          </p:nvGrpSpPr>
          <p:grpSpPr bwMode="auto">
            <a:xfrm>
              <a:off x="1720850" y="1127125"/>
              <a:ext cx="411163" cy="412750"/>
              <a:chOff x="1720850" y="1127125"/>
              <a:chExt cx="411163" cy="412750"/>
            </a:xfrm>
          </p:grpSpPr>
          <p:grpSp>
            <p:nvGrpSpPr>
              <p:cNvPr id="11273" name="Group 76"/>
              <p:cNvGrpSpPr/>
              <p:nvPr/>
            </p:nvGrpSpPr>
            <p:grpSpPr bwMode="auto">
              <a:xfrm>
                <a:off x="1720850" y="1127125"/>
                <a:ext cx="411163" cy="412750"/>
                <a:chOff x="166" y="1752"/>
                <a:chExt cx="696" cy="698"/>
              </a:xfrm>
            </p:grpSpPr>
            <p:sp>
              <p:nvSpPr>
                <p:cNvPr id="11275" name="Oval 77"/>
                <p:cNvSpPr>
                  <a:spLocks noChangeArrowheads="1"/>
                </p:cNvSpPr>
                <p:nvPr/>
              </p:nvSpPr>
              <p:spPr bwMode="gray">
                <a:xfrm>
                  <a:off x="166" y="1752"/>
                  <a:ext cx="696" cy="6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4776"/>
                    </a:gs>
                    <a:gs pos="100000">
                      <a:srgbClr val="0099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11276" name="Oval 78"/>
                <p:cNvSpPr>
                  <a:spLocks noChangeArrowheads="1"/>
                </p:cNvSpPr>
                <p:nvPr/>
              </p:nvSpPr>
              <p:spPr bwMode="gray">
                <a:xfrm>
                  <a:off x="174" y="1761"/>
                  <a:ext cx="680" cy="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FF">
                        <a:alpha val="0"/>
                      </a:srgbClr>
                    </a:gs>
                    <a:gs pos="100000">
                      <a:srgbClr val="A6DB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11277" name="Oval 79"/>
                <p:cNvSpPr>
                  <a:spLocks noChangeArrowheads="1"/>
                </p:cNvSpPr>
                <p:nvPr/>
              </p:nvSpPr>
              <p:spPr bwMode="gray">
                <a:xfrm>
                  <a:off x="191" y="1783"/>
                  <a:ext cx="647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79CA"/>
                    </a:gs>
                    <a:gs pos="100000">
                      <a:srgbClr val="0099FF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11278" name="Oval 80"/>
                <p:cNvSpPr>
                  <a:spLocks noChangeArrowheads="1"/>
                </p:cNvSpPr>
                <p:nvPr/>
              </p:nvSpPr>
              <p:spPr bwMode="gray">
                <a:xfrm>
                  <a:off x="227" y="1762"/>
                  <a:ext cx="576" cy="5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0099FF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</p:grpSp>
          <p:sp>
            <p:nvSpPr>
              <p:cNvPr id="11274" name="TextBox 21"/>
              <p:cNvSpPr txBox="1">
                <a:spLocks noChangeArrowheads="1"/>
              </p:cNvSpPr>
              <p:nvPr/>
            </p:nvSpPr>
            <p:spPr bwMode="auto">
              <a:xfrm>
                <a:off x="1758250" y="1138700"/>
                <a:ext cx="32733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267" name="TextBox 40"/>
          <p:cNvSpPr txBox="1">
            <a:spLocks noChangeArrowheads="1"/>
          </p:cNvSpPr>
          <p:nvPr/>
        </p:nvSpPr>
        <p:spPr bwMode="auto">
          <a:xfrm>
            <a:off x="7235825" y="-19050"/>
            <a:ext cx="1325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chemeClr val="bg1"/>
                </a:solidFill>
                <a:latin typeface="方正准圆简体" panose="02010601030101010101" pitchFamily="65" charset="-122"/>
                <a:ea typeface="方正准圆简体" panose="02010601030101010101" pitchFamily="65" charset="-122"/>
              </a:rPr>
              <a:t>过  渡  页</a:t>
            </a:r>
            <a:endParaRPr lang="zh-CN" altLang="en-US" sz="2200" b="1">
              <a:solidFill>
                <a:schemeClr val="bg1"/>
              </a:solidFill>
              <a:latin typeface="方正准圆简体" panose="02010601030101010101" pitchFamily="65" charset="-122"/>
              <a:ea typeface="方正准圆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7102475" y="-19050"/>
            <a:ext cx="15351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chemeClr val="bg1"/>
                </a:solidFill>
                <a:latin typeface="方正准圆简体" panose="02010601030101010101" pitchFamily="65" charset="-122"/>
                <a:ea typeface="方正准圆简体" panose="02010601030101010101" pitchFamily="65" charset="-122"/>
              </a:rPr>
              <a:t>添 加 标 题</a:t>
            </a:r>
            <a:endParaRPr lang="zh-CN" altLang="en-US" sz="2200" b="1">
              <a:solidFill>
                <a:schemeClr val="bg1"/>
              </a:solidFill>
              <a:latin typeface="方正准圆简体" panose="02010601030101010101" pitchFamily="65" charset="-122"/>
              <a:ea typeface="方正准圆简体" panose="02010601030101010101" pitchFamily="65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86175" y="2193925"/>
            <a:ext cx="1346200" cy="1346200"/>
          </a:xfrm>
          <a:prstGeom prst="ellipse">
            <a:avLst/>
          </a:prstGeom>
          <a:noFill/>
          <a:ln w="28575">
            <a:solidFill>
              <a:srgbClr val="00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3514725" y="2022475"/>
            <a:ext cx="1689100" cy="1689100"/>
          </a:xfrm>
          <a:prstGeom prst="ellipse">
            <a:avLst/>
          </a:prstGeom>
          <a:noFill/>
          <a:ln w="28575">
            <a:solidFill>
              <a:srgbClr val="00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3302000" y="1811338"/>
            <a:ext cx="2114550" cy="2112962"/>
          </a:xfrm>
          <a:prstGeom prst="ellipse">
            <a:avLst/>
          </a:prstGeom>
          <a:noFill/>
          <a:ln w="28575">
            <a:solidFill>
              <a:srgbClr val="00FFF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294" name="Picture 2" descr="C:\Documents and Settings\nukes\桌面\放大镜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89573">
            <a:off x="3781425" y="2247900"/>
            <a:ext cx="2065338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3946525" y="2613025"/>
            <a:ext cx="825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00">
                <a:latin typeface="黑体" panose="02010609060101010101" pitchFamily="2" charset="-122"/>
                <a:ea typeface="黑体" panose="02010609060101010101" pitchFamily="2" charset="-122"/>
              </a:rPr>
              <a:t>标题</a:t>
            </a:r>
            <a:endParaRPr lang="zh-CN" altLang="en-US" sz="25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54350" y="1546225"/>
            <a:ext cx="2609850" cy="2609850"/>
          </a:xfrm>
          <a:prstGeom prst="ellipse">
            <a:avLst/>
          </a:prstGeom>
          <a:noFill/>
          <a:ln w="28575">
            <a:solidFill>
              <a:srgbClr val="00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2757488" y="1220788"/>
            <a:ext cx="3209925" cy="3208337"/>
          </a:xfrm>
          <a:prstGeom prst="ellipse">
            <a:avLst/>
          </a:prstGeom>
          <a:noFill/>
          <a:ln w="28575">
            <a:solidFill>
              <a:srgbClr val="00FFFF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2298" name="组合 23"/>
          <p:cNvGrpSpPr/>
          <p:nvPr/>
        </p:nvGrpSpPr>
        <p:grpSpPr bwMode="auto">
          <a:xfrm>
            <a:off x="3854450" y="622300"/>
            <a:ext cx="1008063" cy="1008063"/>
            <a:chOff x="4004208" y="627534"/>
            <a:chExt cx="1007095" cy="1007094"/>
          </a:xfrm>
        </p:grpSpPr>
        <p:sp>
          <p:nvSpPr>
            <p:cNvPr id="25" name="椭圆 24"/>
            <p:cNvSpPr/>
            <p:nvPr/>
          </p:nvSpPr>
          <p:spPr>
            <a:xfrm>
              <a:off x="4004208" y="627534"/>
              <a:ext cx="1007095" cy="1007094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2" name="TextBox 146"/>
            <p:cNvSpPr txBox="1">
              <a:spLocks noChangeArrowheads="1"/>
            </p:cNvSpPr>
            <p:nvPr/>
          </p:nvSpPr>
          <p:spPr bwMode="auto">
            <a:xfrm>
              <a:off x="4067945" y="987574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9" name="组合 26"/>
          <p:cNvGrpSpPr/>
          <p:nvPr/>
        </p:nvGrpSpPr>
        <p:grpSpPr bwMode="auto">
          <a:xfrm>
            <a:off x="5435600" y="1708150"/>
            <a:ext cx="1008063" cy="1006475"/>
            <a:chOff x="5584409" y="1712630"/>
            <a:chExt cx="1008974" cy="1007094"/>
          </a:xfrm>
        </p:grpSpPr>
        <p:sp>
          <p:nvSpPr>
            <p:cNvPr id="28" name="椭圆 27"/>
            <p:cNvSpPr/>
            <p:nvPr/>
          </p:nvSpPr>
          <p:spPr>
            <a:xfrm>
              <a:off x="5584409" y="1712630"/>
              <a:ext cx="1007385" cy="1007094"/>
            </a:xfrm>
            <a:prstGeom prst="ellipse">
              <a:avLst/>
            </a:prstGeom>
            <a:solidFill>
              <a:srgbClr val="0084D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0" name="TextBox 146"/>
            <p:cNvSpPr txBox="1">
              <a:spLocks noChangeArrowheads="1"/>
            </p:cNvSpPr>
            <p:nvPr/>
          </p:nvSpPr>
          <p:spPr bwMode="auto">
            <a:xfrm>
              <a:off x="5650025" y="2062289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0" name="组合 29"/>
          <p:cNvGrpSpPr/>
          <p:nvPr/>
        </p:nvGrpSpPr>
        <p:grpSpPr bwMode="auto">
          <a:xfrm>
            <a:off x="2243138" y="1708150"/>
            <a:ext cx="1008062" cy="1006475"/>
            <a:chOff x="2391629" y="1712630"/>
            <a:chExt cx="1008974" cy="1007094"/>
          </a:xfrm>
        </p:grpSpPr>
        <p:sp>
          <p:nvSpPr>
            <p:cNvPr id="31" name="椭圆 30"/>
            <p:cNvSpPr/>
            <p:nvPr/>
          </p:nvSpPr>
          <p:spPr>
            <a:xfrm>
              <a:off x="2391629" y="1712630"/>
              <a:ext cx="1007386" cy="1007094"/>
            </a:xfrm>
            <a:prstGeom prst="ellipse">
              <a:avLst/>
            </a:prstGeom>
            <a:solidFill>
              <a:srgbClr val="0084D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08" name="TextBox 146"/>
            <p:cNvSpPr txBox="1">
              <a:spLocks noChangeArrowheads="1"/>
            </p:cNvSpPr>
            <p:nvPr/>
          </p:nvSpPr>
          <p:spPr bwMode="auto">
            <a:xfrm>
              <a:off x="2457245" y="2062289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1" name="组合 32"/>
          <p:cNvGrpSpPr/>
          <p:nvPr/>
        </p:nvGrpSpPr>
        <p:grpSpPr bwMode="auto">
          <a:xfrm>
            <a:off x="2679700" y="3652838"/>
            <a:ext cx="1022350" cy="1006475"/>
            <a:chOff x="2828583" y="3657580"/>
            <a:chExt cx="1023337" cy="1007094"/>
          </a:xfrm>
        </p:grpSpPr>
        <p:sp>
          <p:nvSpPr>
            <p:cNvPr id="34" name="椭圆 33"/>
            <p:cNvSpPr/>
            <p:nvPr/>
          </p:nvSpPr>
          <p:spPr>
            <a:xfrm>
              <a:off x="2828583" y="3657580"/>
              <a:ext cx="1007447" cy="1007094"/>
            </a:xfrm>
            <a:prstGeom prst="ellipse">
              <a:avLst/>
            </a:prstGeom>
            <a:solidFill>
              <a:srgbClr val="0055B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06" name="TextBox 146"/>
            <p:cNvSpPr txBox="1">
              <a:spLocks noChangeArrowheads="1"/>
            </p:cNvSpPr>
            <p:nvPr/>
          </p:nvSpPr>
          <p:spPr bwMode="auto">
            <a:xfrm>
              <a:off x="2908562" y="4007238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2" name="组合 35"/>
          <p:cNvGrpSpPr/>
          <p:nvPr/>
        </p:nvGrpSpPr>
        <p:grpSpPr bwMode="auto">
          <a:xfrm>
            <a:off x="4903788" y="3652838"/>
            <a:ext cx="1023937" cy="1006475"/>
            <a:chOff x="5053623" y="3657580"/>
            <a:chExt cx="1023337" cy="1007094"/>
          </a:xfrm>
        </p:grpSpPr>
        <p:sp>
          <p:nvSpPr>
            <p:cNvPr id="37" name="椭圆 36"/>
            <p:cNvSpPr/>
            <p:nvPr/>
          </p:nvSpPr>
          <p:spPr>
            <a:xfrm>
              <a:off x="5053623" y="3657580"/>
              <a:ext cx="1007471" cy="1007094"/>
            </a:xfrm>
            <a:prstGeom prst="ellipse">
              <a:avLst/>
            </a:prstGeom>
            <a:solidFill>
              <a:srgbClr val="0055B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04" name="TextBox 146"/>
            <p:cNvSpPr txBox="1">
              <a:spLocks noChangeArrowheads="1"/>
            </p:cNvSpPr>
            <p:nvPr/>
          </p:nvSpPr>
          <p:spPr bwMode="auto">
            <a:xfrm>
              <a:off x="5133602" y="4007238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23"/>
          <p:cNvGrpSpPr/>
          <p:nvPr/>
        </p:nvGrpSpPr>
        <p:grpSpPr bwMode="auto">
          <a:xfrm>
            <a:off x="3433763" y="1204913"/>
            <a:ext cx="2006600" cy="895350"/>
            <a:chOff x="4051594" y="2739731"/>
            <a:chExt cx="1346340" cy="672806"/>
          </a:xfrm>
        </p:grpSpPr>
        <p:sp>
          <p:nvSpPr>
            <p:cNvPr id="25" name="椭圆 133"/>
            <p:cNvSpPr/>
            <p:nvPr/>
          </p:nvSpPr>
          <p:spPr>
            <a:xfrm>
              <a:off x="4724764" y="2739731"/>
              <a:ext cx="673170" cy="672806"/>
            </a:xfrm>
            <a:custGeom>
              <a:avLst/>
              <a:gdLst>
                <a:gd name="connsiteX0" fmla="*/ 0 w 1345612"/>
                <a:gd name="connsiteY0" fmla="*/ 672806 h 1345612"/>
                <a:gd name="connsiteX1" fmla="*/ 672806 w 1345612"/>
                <a:gd name="connsiteY1" fmla="*/ 0 h 1345612"/>
                <a:gd name="connsiteX2" fmla="*/ 1345612 w 1345612"/>
                <a:gd name="connsiteY2" fmla="*/ 672806 h 1345612"/>
                <a:gd name="connsiteX3" fmla="*/ 672806 w 1345612"/>
                <a:gd name="connsiteY3" fmla="*/ 1345612 h 1345612"/>
                <a:gd name="connsiteX4" fmla="*/ 0 w 1345612"/>
                <a:gd name="connsiteY4" fmla="*/ 672806 h 1345612"/>
                <a:gd name="connsiteX0-1" fmla="*/ 0 w 1345612"/>
                <a:gd name="connsiteY0-2" fmla="*/ 672806 h 1345612"/>
                <a:gd name="connsiteX1-3" fmla="*/ 672806 w 1345612"/>
                <a:gd name="connsiteY1-4" fmla="*/ 0 h 1345612"/>
                <a:gd name="connsiteX2-5" fmla="*/ 1345612 w 1345612"/>
                <a:gd name="connsiteY2-6" fmla="*/ 672806 h 1345612"/>
                <a:gd name="connsiteX3-7" fmla="*/ 672806 w 1345612"/>
                <a:gd name="connsiteY3-8" fmla="*/ 1345612 h 1345612"/>
                <a:gd name="connsiteX4-9" fmla="*/ 91440 w 1345612"/>
                <a:gd name="connsiteY4-10" fmla="*/ 764246 h 1345612"/>
                <a:gd name="connsiteX0-11" fmla="*/ 597886 w 1270692"/>
                <a:gd name="connsiteY0-12" fmla="*/ 0 h 1345612"/>
                <a:gd name="connsiteX1-13" fmla="*/ 1270692 w 1270692"/>
                <a:gd name="connsiteY1-14" fmla="*/ 672806 h 1345612"/>
                <a:gd name="connsiteX2-15" fmla="*/ 597886 w 1270692"/>
                <a:gd name="connsiteY2-16" fmla="*/ 1345612 h 1345612"/>
                <a:gd name="connsiteX3-17" fmla="*/ 16520 w 1270692"/>
                <a:gd name="connsiteY3-18" fmla="*/ 764246 h 1345612"/>
                <a:gd name="connsiteX0-19" fmla="*/ 1270692 w 1270692"/>
                <a:gd name="connsiteY0-20" fmla="*/ 0 h 672806"/>
                <a:gd name="connsiteX1-21" fmla="*/ 597886 w 1270692"/>
                <a:gd name="connsiteY1-22" fmla="*/ 672806 h 672806"/>
                <a:gd name="connsiteX2-23" fmla="*/ 16520 w 1270692"/>
                <a:gd name="connsiteY2-24" fmla="*/ 91440 h 672806"/>
                <a:gd name="connsiteX0-25" fmla="*/ 672806 w 672806"/>
                <a:gd name="connsiteY0-26" fmla="*/ 0 h 672806"/>
                <a:gd name="connsiteX1-27" fmla="*/ 0 w 672806"/>
                <a:gd name="connsiteY1-28" fmla="*/ 672806 h 6728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672806" h="672806">
                  <a:moveTo>
                    <a:pt x="672806" y="0"/>
                  </a:moveTo>
                  <a:cubicBezTo>
                    <a:pt x="672806" y="371580"/>
                    <a:pt x="371580" y="672806"/>
                    <a:pt x="0" y="672806"/>
                  </a:cubicBezTo>
                </a:path>
              </a:pathLst>
            </a:custGeom>
            <a:noFill/>
            <a:ln w="28575">
              <a:solidFill>
                <a:srgbClr val="00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椭圆 133"/>
            <p:cNvSpPr/>
            <p:nvPr/>
          </p:nvSpPr>
          <p:spPr>
            <a:xfrm rot="5400000">
              <a:off x="4051776" y="2739549"/>
              <a:ext cx="672806" cy="673170"/>
            </a:xfrm>
            <a:custGeom>
              <a:avLst/>
              <a:gdLst>
                <a:gd name="connsiteX0" fmla="*/ 0 w 1345612"/>
                <a:gd name="connsiteY0" fmla="*/ 672806 h 1345612"/>
                <a:gd name="connsiteX1" fmla="*/ 672806 w 1345612"/>
                <a:gd name="connsiteY1" fmla="*/ 0 h 1345612"/>
                <a:gd name="connsiteX2" fmla="*/ 1345612 w 1345612"/>
                <a:gd name="connsiteY2" fmla="*/ 672806 h 1345612"/>
                <a:gd name="connsiteX3" fmla="*/ 672806 w 1345612"/>
                <a:gd name="connsiteY3" fmla="*/ 1345612 h 1345612"/>
                <a:gd name="connsiteX4" fmla="*/ 0 w 1345612"/>
                <a:gd name="connsiteY4" fmla="*/ 672806 h 1345612"/>
                <a:gd name="connsiteX0-1" fmla="*/ 0 w 1345612"/>
                <a:gd name="connsiteY0-2" fmla="*/ 672806 h 1345612"/>
                <a:gd name="connsiteX1-3" fmla="*/ 672806 w 1345612"/>
                <a:gd name="connsiteY1-4" fmla="*/ 0 h 1345612"/>
                <a:gd name="connsiteX2-5" fmla="*/ 1345612 w 1345612"/>
                <a:gd name="connsiteY2-6" fmla="*/ 672806 h 1345612"/>
                <a:gd name="connsiteX3-7" fmla="*/ 672806 w 1345612"/>
                <a:gd name="connsiteY3-8" fmla="*/ 1345612 h 1345612"/>
                <a:gd name="connsiteX4-9" fmla="*/ 91440 w 1345612"/>
                <a:gd name="connsiteY4-10" fmla="*/ 764246 h 1345612"/>
                <a:gd name="connsiteX0-11" fmla="*/ 597886 w 1270692"/>
                <a:gd name="connsiteY0-12" fmla="*/ 0 h 1345612"/>
                <a:gd name="connsiteX1-13" fmla="*/ 1270692 w 1270692"/>
                <a:gd name="connsiteY1-14" fmla="*/ 672806 h 1345612"/>
                <a:gd name="connsiteX2-15" fmla="*/ 597886 w 1270692"/>
                <a:gd name="connsiteY2-16" fmla="*/ 1345612 h 1345612"/>
                <a:gd name="connsiteX3-17" fmla="*/ 16520 w 1270692"/>
                <a:gd name="connsiteY3-18" fmla="*/ 764246 h 1345612"/>
                <a:gd name="connsiteX0-19" fmla="*/ 1270692 w 1270692"/>
                <a:gd name="connsiteY0-20" fmla="*/ 0 h 672806"/>
                <a:gd name="connsiteX1-21" fmla="*/ 597886 w 1270692"/>
                <a:gd name="connsiteY1-22" fmla="*/ 672806 h 672806"/>
                <a:gd name="connsiteX2-23" fmla="*/ 16520 w 1270692"/>
                <a:gd name="connsiteY2-24" fmla="*/ 91440 h 672806"/>
                <a:gd name="connsiteX0-25" fmla="*/ 672806 w 672806"/>
                <a:gd name="connsiteY0-26" fmla="*/ 0 h 672806"/>
                <a:gd name="connsiteX1-27" fmla="*/ 0 w 672806"/>
                <a:gd name="connsiteY1-28" fmla="*/ 672806 h 6728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672806" h="672806">
                  <a:moveTo>
                    <a:pt x="672806" y="0"/>
                  </a:moveTo>
                  <a:cubicBezTo>
                    <a:pt x="672806" y="371580"/>
                    <a:pt x="371580" y="672806"/>
                    <a:pt x="0" y="672806"/>
                  </a:cubicBezTo>
                </a:path>
              </a:pathLst>
            </a:custGeom>
            <a:noFill/>
            <a:ln w="28575">
              <a:solidFill>
                <a:srgbClr val="00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315" name="组合 26"/>
          <p:cNvGrpSpPr/>
          <p:nvPr/>
        </p:nvGrpSpPr>
        <p:grpSpPr bwMode="auto">
          <a:xfrm>
            <a:off x="3179763" y="1204913"/>
            <a:ext cx="2514600" cy="1114425"/>
            <a:chOff x="4051594" y="2739731"/>
            <a:chExt cx="1346340" cy="672806"/>
          </a:xfrm>
        </p:grpSpPr>
        <p:sp>
          <p:nvSpPr>
            <p:cNvPr id="28" name="椭圆 133"/>
            <p:cNvSpPr/>
            <p:nvPr/>
          </p:nvSpPr>
          <p:spPr>
            <a:xfrm>
              <a:off x="4724764" y="2739731"/>
              <a:ext cx="673170" cy="672806"/>
            </a:xfrm>
            <a:custGeom>
              <a:avLst/>
              <a:gdLst>
                <a:gd name="connsiteX0" fmla="*/ 0 w 1345612"/>
                <a:gd name="connsiteY0" fmla="*/ 672806 h 1345612"/>
                <a:gd name="connsiteX1" fmla="*/ 672806 w 1345612"/>
                <a:gd name="connsiteY1" fmla="*/ 0 h 1345612"/>
                <a:gd name="connsiteX2" fmla="*/ 1345612 w 1345612"/>
                <a:gd name="connsiteY2" fmla="*/ 672806 h 1345612"/>
                <a:gd name="connsiteX3" fmla="*/ 672806 w 1345612"/>
                <a:gd name="connsiteY3" fmla="*/ 1345612 h 1345612"/>
                <a:gd name="connsiteX4" fmla="*/ 0 w 1345612"/>
                <a:gd name="connsiteY4" fmla="*/ 672806 h 1345612"/>
                <a:gd name="connsiteX0-1" fmla="*/ 0 w 1345612"/>
                <a:gd name="connsiteY0-2" fmla="*/ 672806 h 1345612"/>
                <a:gd name="connsiteX1-3" fmla="*/ 672806 w 1345612"/>
                <a:gd name="connsiteY1-4" fmla="*/ 0 h 1345612"/>
                <a:gd name="connsiteX2-5" fmla="*/ 1345612 w 1345612"/>
                <a:gd name="connsiteY2-6" fmla="*/ 672806 h 1345612"/>
                <a:gd name="connsiteX3-7" fmla="*/ 672806 w 1345612"/>
                <a:gd name="connsiteY3-8" fmla="*/ 1345612 h 1345612"/>
                <a:gd name="connsiteX4-9" fmla="*/ 91440 w 1345612"/>
                <a:gd name="connsiteY4-10" fmla="*/ 764246 h 1345612"/>
                <a:gd name="connsiteX0-11" fmla="*/ 597886 w 1270692"/>
                <a:gd name="connsiteY0-12" fmla="*/ 0 h 1345612"/>
                <a:gd name="connsiteX1-13" fmla="*/ 1270692 w 1270692"/>
                <a:gd name="connsiteY1-14" fmla="*/ 672806 h 1345612"/>
                <a:gd name="connsiteX2-15" fmla="*/ 597886 w 1270692"/>
                <a:gd name="connsiteY2-16" fmla="*/ 1345612 h 1345612"/>
                <a:gd name="connsiteX3-17" fmla="*/ 16520 w 1270692"/>
                <a:gd name="connsiteY3-18" fmla="*/ 764246 h 1345612"/>
                <a:gd name="connsiteX0-19" fmla="*/ 1270692 w 1270692"/>
                <a:gd name="connsiteY0-20" fmla="*/ 0 h 672806"/>
                <a:gd name="connsiteX1-21" fmla="*/ 597886 w 1270692"/>
                <a:gd name="connsiteY1-22" fmla="*/ 672806 h 672806"/>
                <a:gd name="connsiteX2-23" fmla="*/ 16520 w 1270692"/>
                <a:gd name="connsiteY2-24" fmla="*/ 91440 h 672806"/>
                <a:gd name="connsiteX0-25" fmla="*/ 672806 w 672806"/>
                <a:gd name="connsiteY0-26" fmla="*/ 0 h 672806"/>
                <a:gd name="connsiteX1-27" fmla="*/ 0 w 672806"/>
                <a:gd name="connsiteY1-28" fmla="*/ 672806 h 6728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672806" h="672806">
                  <a:moveTo>
                    <a:pt x="672806" y="0"/>
                  </a:moveTo>
                  <a:cubicBezTo>
                    <a:pt x="672806" y="371580"/>
                    <a:pt x="371580" y="672806"/>
                    <a:pt x="0" y="672806"/>
                  </a:cubicBezTo>
                </a:path>
              </a:pathLst>
            </a:custGeom>
            <a:noFill/>
            <a:ln w="28575">
              <a:solidFill>
                <a:srgbClr val="00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椭圆 133"/>
            <p:cNvSpPr/>
            <p:nvPr/>
          </p:nvSpPr>
          <p:spPr>
            <a:xfrm rot="5400000">
              <a:off x="4051776" y="2739549"/>
              <a:ext cx="672806" cy="673170"/>
            </a:xfrm>
            <a:custGeom>
              <a:avLst/>
              <a:gdLst>
                <a:gd name="connsiteX0" fmla="*/ 0 w 1345612"/>
                <a:gd name="connsiteY0" fmla="*/ 672806 h 1345612"/>
                <a:gd name="connsiteX1" fmla="*/ 672806 w 1345612"/>
                <a:gd name="connsiteY1" fmla="*/ 0 h 1345612"/>
                <a:gd name="connsiteX2" fmla="*/ 1345612 w 1345612"/>
                <a:gd name="connsiteY2" fmla="*/ 672806 h 1345612"/>
                <a:gd name="connsiteX3" fmla="*/ 672806 w 1345612"/>
                <a:gd name="connsiteY3" fmla="*/ 1345612 h 1345612"/>
                <a:gd name="connsiteX4" fmla="*/ 0 w 1345612"/>
                <a:gd name="connsiteY4" fmla="*/ 672806 h 1345612"/>
                <a:gd name="connsiteX0-1" fmla="*/ 0 w 1345612"/>
                <a:gd name="connsiteY0-2" fmla="*/ 672806 h 1345612"/>
                <a:gd name="connsiteX1-3" fmla="*/ 672806 w 1345612"/>
                <a:gd name="connsiteY1-4" fmla="*/ 0 h 1345612"/>
                <a:gd name="connsiteX2-5" fmla="*/ 1345612 w 1345612"/>
                <a:gd name="connsiteY2-6" fmla="*/ 672806 h 1345612"/>
                <a:gd name="connsiteX3-7" fmla="*/ 672806 w 1345612"/>
                <a:gd name="connsiteY3-8" fmla="*/ 1345612 h 1345612"/>
                <a:gd name="connsiteX4-9" fmla="*/ 91440 w 1345612"/>
                <a:gd name="connsiteY4-10" fmla="*/ 764246 h 1345612"/>
                <a:gd name="connsiteX0-11" fmla="*/ 597886 w 1270692"/>
                <a:gd name="connsiteY0-12" fmla="*/ 0 h 1345612"/>
                <a:gd name="connsiteX1-13" fmla="*/ 1270692 w 1270692"/>
                <a:gd name="connsiteY1-14" fmla="*/ 672806 h 1345612"/>
                <a:gd name="connsiteX2-15" fmla="*/ 597886 w 1270692"/>
                <a:gd name="connsiteY2-16" fmla="*/ 1345612 h 1345612"/>
                <a:gd name="connsiteX3-17" fmla="*/ 16520 w 1270692"/>
                <a:gd name="connsiteY3-18" fmla="*/ 764246 h 1345612"/>
                <a:gd name="connsiteX0-19" fmla="*/ 1270692 w 1270692"/>
                <a:gd name="connsiteY0-20" fmla="*/ 0 h 672806"/>
                <a:gd name="connsiteX1-21" fmla="*/ 597886 w 1270692"/>
                <a:gd name="connsiteY1-22" fmla="*/ 672806 h 672806"/>
                <a:gd name="connsiteX2-23" fmla="*/ 16520 w 1270692"/>
                <a:gd name="connsiteY2-24" fmla="*/ 91440 h 672806"/>
                <a:gd name="connsiteX0-25" fmla="*/ 672806 w 672806"/>
                <a:gd name="connsiteY0-26" fmla="*/ 0 h 672806"/>
                <a:gd name="connsiteX1-27" fmla="*/ 0 w 672806"/>
                <a:gd name="connsiteY1-28" fmla="*/ 672806 h 6728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672806" h="672806">
                  <a:moveTo>
                    <a:pt x="672806" y="0"/>
                  </a:moveTo>
                  <a:cubicBezTo>
                    <a:pt x="672806" y="371580"/>
                    <a:pt x="371580" y="672806"/>
                    <a:pt x="0" y="672806"/>
                  </a:cubicBezTo>
                </a:path>
              </a:pathLst>
            </a:custGeom>
            <a:noFill/>
            <a:ln w="28575">
              <a:solidFill>
                <a:srgbClr val="00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316" name="组合 29"/>
          <p:cNvGrpSpPr/>
          <p:nvPr/>
        </p:nvGrpSpPr>
        <p:grpSpPr bwMode="auto">
          <a:xfrm>
            <a:off x="2863850" y="1206500"/>
            <a:ext cx="3148013" cy="1392238"/>
            <a:chOff x="4051594" y="2739731"/>
            <a:chExt cx="1346340" cy="672806"/>
          </a:xfrm>
        </p:grpSpPr>
        <p:sp>
          <p:nvSpPr>
            <p:cNvPr id="31" name="椭圆 133"/>
            <p:cNvSpPr/>
            <p:nvPr/>
          </p:nvSpPr>
          <p:spPr>
            <a:xfrm>
              <a:off x="4725103" y="2739731"/>
              <a:ext cx="672831" cy="672806"/>
            </a:xfrm>
            <a:custGeom>
              <a:avLst/>
              <a:gdLst>
                <a:gd name="connsiteX0" fmla="*/ 0 w 1345612"/>
                <a:gd name="connsiteY0" fmla="*/ 672806 h 1345612"/>
                <a:gd name="connsiteX1" fmla="*/ 672806 w 1345612"/>
                <a:gd name="connsiteY1" fmla="*/ 0 h 1345612"/>
                <a:gd name="connsiteX2" fmla="*/ 1345612 w 1345612"/>
                <a:gd name="connsiteY2" fmla="*/ 672806 h 1345612"/>
                <a:gd name="connsiteX3" fmla="*/ 672806 w 1345612"/>
                <a:gd name="connsiteY3" fmla="*/ 1345612 h 1345612"/>
                <a:gd name="connsiteX4" fmla="*/ 0 w 1345612"/>
                <a:gd name="connsiteY4" fmla="*/ 672806 h 1345612"/>
                <a:gd name="connsiteX0-1" fmla="*/ 0 w 1345612"/>
                <a:gd name="connsiteY0-2" fmla="*/ 672806 h 1345612"/>
                <a:gd name="connsiteX1-3" fmla="*/ 672806 w 1345612"/>
                <a:gd name="connsiteY1-4" fmla="*/ 0 h 1345612"/>
                <a:gd name="connsiteX2-5" fmla="*/ 1345612 w 1345612"/>
                <a:gd name="connsiteY2-6" fmla="*/ 672806 h 1345612"/>
                <a:gd name="connsiteX3-7" fmla="*/ 672806 w 1345612"/>
                <a:gd name="connsiteY3-8" fmla="*/ 1345612 h 1345612"/>
                <a:gd name="connsiteX4-9" fmla="*/ 91440 w 1345612"/>
                <a:gd name="connsiteY4-10" fmla="*/ 764246 h 1345612"/>
                <a:gd name="connsiteX0-11" fmla="*/ 597886 w 1270692"/>
                <a:gd name="connsiteY0-12" fmla="*/ 0 h 1345612"/>
                <a:gd name="connsiteX1-13" fmla="*/ 1270692 w 1270692"/>
                <a:gd name="connsiteY1-14" fmla="*/ 672806 h 1345612"/>
                <a:gd name="connsiteX2-15" fmla="*/ 597886 w 1270692"/>
                <a:gd name="connsiteY2-16" fmla="*/ 1345612 h 1345612"/>
                <a:gd name="connsiteX3-17" fmla="*/ 16520 w 1270692"/>
                <a:gd name="connsiteY3-18" fmla="*/ 764246 h 1345612"/>
                <a:gd name="connsiteX0-19" fmla="*/ 1270692 w 1270692"/>
                <a:gd name="connsiteY0-20" fmla="*/ 0 h 672806"/>
                <a:gd name="connsiteX1-21" fmla="*/ 597886 w 1270692"/>
                <a:gd name="connsiteY1-22" fmla="*/ 672806 h 672806"/>
                <a:gd name="connsiteX2-23" fmla="*/ 16520 w 1270692"/>
                <a:gd name="connsiteY2-24" fmla="*/ 91440 h 672806"/>
                <a:gd name="connsiteX0-25" fmla="*/ 672806 w 672806"/>
                <a:gd name="connsiteY0-26" fmla="*/ 0 h 672806"/>
                <a:gd name="connsiteX1-27" fmla="*/ 0 w 672806"/>
                <a:gd name="connsiteY1-28" fmla="*/ 672806 h 6728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672806" h="672806">
                  <a:moveTo>
                    <a:pt x="672806" y="0"/>
                  </a:moveTo>
                  <a:cubicBezTo>
                    <a:pt x="672806" y="371580"/>
                    <a:pt x="371580" y="672806"/>
                    <a:pt x="0" y="672806"/>
                  </a:cubicBezTo>
                </a:path>
              </a:pathLst>
            </a:custGeom>
            <a:noFill/>
            <a:ln w="28575">
              <a:solidFill>
                <a:srgbClr val="00FFFF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椭圆 133"/>
            <p:cNvSpPr/>
            <p:nvPr/>
          </p:nvSpPr>
          <p:spPr>
            <a:xfrm rot="5400000">
              <a:off x="4051607" y="2739718"/>
              <a:ext cx="672806" cy="672831"/>
            </a:xfrm>
            <a:custGeom>
              <a:avLst/>
              <a:gdLst>
                <a:gd name="connsiteX0" fmla="*/ 0 w 1345612"/>
                <a:gd name="connsiteY0" fmla="*/ 672806 h 1345612"/>
                <a:gd name="connsiteX1" fmla="*/ 672806 w 1345612"/>
                <a:gd name="connsiteY1" fmla="*/ 0 h 1345612"/>
                <a:gd name="connsiteX2" fmla="*/ 1345612 w 1345612"/>
                <a:gd name="connsiteY2" fmla="*/ 672806 h 1345612"/>
                <a:gd name="connsiteX3" fmla="*/ 672806 w 1345612"/>
                <a:gd name="connsiteY3" fmla="*/ 1345612 h 1345612"/>
                <a:gd name="connsiteX4" fmla="*/ 0 w 1345612"/>
                <a:gd name="connsiteY4" fmla="*/ 672806 h 1345612"/>
                <a:gd name="connsiteX0-1" fmla="*/ 0 w 1345612"/>
                <a:gd name="connsiteY0-2" fmla="*/ 672806 h 1345612"/>
                <a:gd name="connsiteX1-3" fmla="*/ 672806 w 1345612"/>
                <a:gd name="connsiteY1-4" fmla="*/ 0 h 1345612"/>
                <a:gd name="connsiteX2-5" fmla="*/ 1345612 w 1345612"/>
                <a:gd name="connsiteY2-6" fmla="*/ 672806 h 1345612"/>
                <a:gd name="connsiteX3-7" fmla="*/ 672806 w 1345612"/>
                <a:gd name="connsiteY3-8" fmla="*/ 1345612 h 1345612"/>
                <a:gd name="connsiteX4-9" fmla="*/ 91440 w 1345612"/>
                <a:gd name="connsiteY4-10" fmla="*/ 764246 h 1345612"/>
                <a:gd name="connsiteX0-11" fmla="*/ 597886 w 1270692"/>
                <a:gd name="connsiteY0-12" fmla="*/ 0 h 1345612"/>
                <a:gd name="connsiteX1-13" fmla="*/ 1270692 w 1270692"/>
                <a:gd name="connsiteY1-14" fmla="*/ 672806 h 1345612"/>
                <a:gd name="connsiteX2-15" fmla="*/ 597886 w 1270692"/>
                <a:gd name="connsiteY2-16" fmla="*/ 1345612 h 1345612"/>
                <a:gd name="connsiteX3-17" fmla="*/ 16520 w 1270692"/>
                <a:gd name="connsiteY3-18" fmla="*/ 764246 h 1345612"/>
                <a:gd name="connsiteX0-19" fmla="*/ 1270692 w 1270692"/>
                <a:gd name="connsiteY0-20" fmla="*/ 0 h 672806"/>
                <a:gd name="connsiteX1-21" fmla="*/ 597886 w 1270692"/>
                <a:gd name="connsiteY1-22" fmla="*/ 672806 h 672806"/>
                <a:gd name="connsiteX2-23" fmla="*/ 16520 w 1270692"/>
                <a:gd name="connsiteY2-24" fmla="*/ 91440 h 672806"/>
                <a:gd name="connsiteX0-25" fmla="*/ 672806 w 672806"/>
                <a:gd name="connsiteY0-26" fmla="*/ 0 h 672806"/>
                <a:gd name="connsiteX1-27" fmla="*/ 0 w 672806"/>
                <a:gd name="connsiteY1-28" fmla="*/ 672806 h 6728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672806" h="672806">
                  <a:moveTo>
                    <a:pt x="672806" y="0"/>
                  </a:moveTo>
                  <a:cubicBezTo>
                    <a:pt x="672806" y="371580"/>
                    <a:pt x="371580" y="672806"/>
                    <a:pt x="0" y="672806"/>
                  </a:cubicBezTo>
                </a:path>
              </a:pathLst>
            </a:custGeom>
            <a:noFill/>
            <a:ln w="28575">
              <a:solidFill>
                <a:srgbClr val="00FFFF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317" name="组合 32"/>
          <p:cNvGrpSpPr/>
          <p:nvPr/>
        </p:nvGrpSpPr>
        <p:grpSpPr bwMode="auto">
          <a:xfrm>
            <a:off x="2492375" y="1206500"/>
            <a:ext cx="3887788" cy="1704975"/>
            <a:chOff x="4051594" y="2739731"/>
            <a:chExt cx="1346340" cy="672806"/>
          </a:xfrm>
        </p:grpSpPr>
        <p:sp>
          <p:nvSpPr>
            <p:cNvPr id="34" name="椭圆 133"/>
            <p:cNvSpPr/>
            <p:nvPr/>
          </p:nvSpPr>
          <p:spPr>
            <a:xfrm>
              <a:off x="4725039" y="2739731"/>
              <a:ext cx="672895" cy="672806"/>
            </a:xfrm>
            <a:custGeom>
              <a:avLst/>
              <a:gdLst>
                <a:gd name="connsiteX0" fmla="*/ 0 w 1345612"/>
                <a:gd name="connsiteY0" fmla="*/ 672806 h 1345612"/>
                <a:gd name="connsiteX1" fmla="*/ 672806 w 1345612"/>
                <a:gd name="connsiteY1" fmla="*/ 0 h 1345612"/>
                <a:gd name="connsiteX2" fmla="*/ 1345612 w 1345612"/>
                <a:gd name="connsiteY2" fmla="*/ 672806 h 1345612"/>
                <a:gd name="connsiteX3" fmla="*/ 672806 w 1345612"/>
                <a:gd name="connsiteY3" fmla="*/ 1345612 h 1345612"/>
                <a:gd name="connsiteX4" fmla="*/ 0 w 1345612"/>
                <a:gd name="connsiteY4" fmla="*/ 672806 h 1345612"/>
                <a:gd name="connsiteX0-1" fmla="*/ 0 w 1345612"/>
                <a:gd name="connsiteY0-2" fmla="*/ 672806 h 1345612"/>
                <a:gd name="connsiteX1-3" fmla="*/ 672806 w 1345612"/>
                <a:gd name="connsiteY1-4" fmla="*/ 0 h 1345612"/>
                <a:gd name="connsiteX2-5" fmla="*/ 1345612 w 1345612"/>
                <a:gd name="connsiteY2-6" fmla="*/ 672806 h 1345612"/>
                <a:gd name="connsiteX3-7" fmla="*/ 672806 w 1345612"/>
                <a:gd name="connsiteY3-8" fmla="*/ 1345612 h 1345612"/>
                <a:gd name="connsiteX4-9" fmla="*/ 91440 w 1345612"/>
                <a:gd name="connsiteY4-10" fmla="*/ 764246 h 1345612"/>
                <a:gd name="connsiteX0-11" fmla="*/ 597886 w 1270692"/>
                <a:gd name="connsiteY0-12" fmla="*/ 0 h 1345612"/>
                <a:gd name="connsiteX1-13" fmla="*/ 1270692 w 1270692"/>
                <a:gd name="connsiteY1-14" fmla="*/ 672806 h 1345612"/>
                <a:gd name="connsiteX2-15" fmla="*/ 597886 w 1270692"/>
                <a:gd name="connsiteY2-16" fmla="*/ 1345612 h 1345612"/>
                <a:gd name="connsiteX3-17" fmla="*/ 16520 w 1270692"/>
                <a:gd name="connsiteY3-18" fmla="*/ 764246 h 1345612"/>
                <a:gd name="connsiteX0-19" fmla="*/ 1270692 w 1270692"/>
                <a:gd name="connsiteY0-20" fmla="*/ 0 h 672806"/>
                <a:gd name="connsiteX1-21" fmla="*/ 597886 w 1270692"/>
                <a:gd name="connsiteY1-22" fmla="*/ 672806 h 672806"/>
                <a:gd name="connsiteX2-23" fmla="*/ 16520 w 1270692"/>
                <a:gd name="connsiteY2-24" fmla="*/ 91440 h 672806"/>
                <a:gd name="connsiteX0-25" fmla="*/ 672806 w 672806"/>
                <a:gd name="connsiteY0-26" fmla="*/ 0 h 672806"/>
                <a:gd name="connsiteX1-27" fmla="*/ 0 w 672806"/>
                <a:gd name="connsiteY1-28" fmla="*/ 672806 h 6728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672806" h="672806">
                  <a:moveTo>
                    <a:pt x="672806" y="0"/>
                  </a:moveTo>
                  <a:cubicBezTo>
                    <a:pt x="672806" y="371580"/>
                    <a:pt x="371580" y="672806"/>
                    <a:pt x="0" y="672806"/>
                  </a:cubicBezTo>
                </a:path>
              </a:pathLst>
            </a:custGeom>
            <a:noFill/>
            <a:ln w="28575">
              <a:solidFill>
                <a:srgbClr val="00FFFF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椭圆 133"/>
            <p:cNvSpPr/>
            <p:nvPr/>
          </p:nvSpPr>
          <p:spPr>
            <a:xfrm rot="5400000">
              <a:off x="4051638" y="2739687"/>
              <a:ext cx="672806" cy="672895"/>
            </a:xfrm>
            <a:custGeom>
              <a:avLst/>
              <a:gdLst>
                <a:gd name="connsiteX0" fmla="*/ 0 w 1345612"/>
                <a:gd name="connsiteY0" fmla="*/ 672806 h 1345612"/>
                <a:gd name="connsiteX1" fmla="*/ 672806 w 1345612"/>
                <a:gd name="connsiteY1" fmla="*/ 0 h 1345612"/>
                <a:gd name="connsiteX2" fmla="*/ 1345612 w 1345612"/>
                <a:gd name="connsiteY2" fmla="*/ 672806 h 1345612"/>
                <a:gd name="connsiteX3" fmla="*/ 672806 w 1345612"/>
                <a:gd name="connsiteY3" fmla="*/ 1345612 h 1345612"/>
                <a:gd name="connsiteX4" fmla="*/ 0 w 1345612"/>
                <a:gd name="connsiteY4" fmla="*/ 672806 h 1345612"/>
                <a:gd name="connsiteX0-1" fmla="*/ 0 w 1345612"/>
                <a:gd name="connsiteY0-2" fmla="*/ 672806 h 1345612"/>
                <a:gd name="connsiteX1-3" fmla="*/ 672806 w 1345612"/>
                <a:gd name="connsiteY1-4" fmla="*/ 0 h 1345612"/>
                <a:gd name="connsiteX2-5" fmla="*/ 1345612 w 1345612"/>
                <a:gd name="connsiteY2-6" fmla="*/ 672806 h 1345612"/>
                <a:gd name="connsiteX3-7" fmla="*/ 672806 w 1345612"/>
                <a:gd name="connsiteY3-8" fmla="*/ 1345612 h 1345612"/>
                <a:gd name="connsiteX4-9" fmla="*/ 91440 w 1345612"/>
                <a:gd name="connsiteY4-10" fmla="*/ 764246 h 1345612"/>
                <a:gd name="connsiteX0-11" fmla="*/ 597886 w 1270692"/>
                <a:gd name="connsiteY0-12" fmla="*/ 0 h 1345612"/>
                <a:gd name="connsiteX1-13" fmla="*/ 1270692 w 1270692"/>
                <a:gd name="connsiteY1-14" fmla="*/ 672806 h 1345612"/>
                <a:gd name="connsiteX2-15" fmla="*/ 597886 w 1270692"/>
                <a:gd name="connsiteY2-16" fmla="*/ 1345612 h 1345612"/>
                <a:gd name="connsiteX3-17" fmla="*/ 16520 w 1270692"/>
                <a:gd name="connsiteY3-18" fmla="*/ 764246 h 1345612"/>
                <a:gd name="connsiteX0-19" fmla="*/ 1270692 w 1270692"/>
                <a:gd name="connsiteY0-20" fmla="*/ 0 h 672806"/>
                <a:gd name="connsiteX1-21" fmla="*/ 597886 w 1270692"/>
                <a:gd name="connsiteY1-22" fmla="*/ 672806 h 672806"/>
                <a:gd name="connsiteX2-23" fmla="*/ 16520 w 1270692"/>
                <a:gd name="connsiteY2-24" fmla="*/ 91440 h 672806"/>
                <a:gd name="connsiteX0-25" fmla="*/ 672806 w 672806"/>
                <a:gd name="connsiteY0-26" fmla="*/ 0 h 672806"/>
                <a:gd name="connsiteX1-27" fmla="*/ 0 w 672806"/>
                <a:gd name="connsiteY1-28" fmla="*/ 672806 h 6728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672806" h="672806">
                  <a:moveTo>
                    <a:pt x="672806" y="0"/>
                  </a:moveTo>
                  <a:cubicBezTo>
                    <a:pt x="672806" y="371580"/>
                    <a:pt x="371580" y="672806"/>
                    <a:pt x="0" y="672806"/>
                  </a:cubicBezTo>
                </a:path>
              </a:pathLst>
            </a:custGeom>
            <a:noFill/>
            <a:ln w="28575">
              <a:solidFill>
                <a:srgbClr val="00FFFF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3318" name="TextBox 35"/>
          <p:cNvSpPr txBox="1">
            <a:spLocks noChangeArrowheads="1"/>
          </p:cNvSpPr>
          <p:nvPr/>
        </p:nvSpPr>
        <p:spPr bwMode="auto">
          <a:xfrm>
            <a:off x="7102475" y="-19050"/>
            <a:ext cx="15351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chemeClr val="bg1"/>
                </a:solidFill>
                <a:latin typeface="方正准圆简体" panose="02010601030101010101" pitchFamily="65" charset="-122"/>
                <a:ea typeface="方正准圆简体" panose="02010601030101010101" pitchFamily="65" charset="-122"/>
              </a:rPr>
              <a:t>添 加 标 题</a:t>
            </a:r>
            <a:endParaRPr lang="zh-CN" altLang="en-US" sz="2200" b="1">
              <a:solidFill>
                <a:schemeClr val="bg1"/>
              </a:solidFill>
              <a:latin typeface="方正准圆简体" panose="02010601030101010101" pitchFamily="65" charset="-122"/>
              <a:ea typeface="方正准圆简体" panose="02010601030101010101" pitchFamily="65" charset="-122"/>
            </a:endParaRPr>
          </a:p>
        </p:txBody>
      </p:sp>
      <p:grpSp>
        <p:nvGrpSpPr>
          <p:cNvPr id="13319" name="组合 36"/>
          <p:cNvGrpSpPr/>
          <p:nvPr/>
        </p:nvGrpSpPr>
        <p:grpSpPr bwMode="auto">
          <a:xfrm>
            <a:off x="1547813" y="1150938"/>
            <a:ext cx="5821362" cy="388937"/>
            <a:chOff x="1835696" y="1150657"/>
            <a:chExt cx="5821387" cy="388937"/>
          </a:xfrm>
        </p:grpSpPr>
        <p:sp>
          <p:nvSpPr>
            <p:cNvPr id="13332" name="矩形 6"/>
            <p:cNvSpPr/>
            <p:nvPr/>
          </p:nvSpPr>
          <p:spPr bwMode="auto">
            <a:xfrm>
              <a:off x="1835696" y="1150657"/>
              <a:ext cx="5821387" cy="388937"/>
            </a:xfrm>
            <a:prstGeom prst="rect">
              <a:avLst/>
            </a:prstGeom>
            <a:solidFill>
              <a:srgbClr val="00B0F0">
                <a:alpha val="79999"/>
              </a:srgbClr>
            </a:solidFill>
            <a:ln w="127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FF0000"/>
                </a:buClr>
                <a:buSzPct val="70000"/>
                <a:buFontTx/>
                <a:buNone/>
              </a:pPr>
              <a:endParaRPr lang="zh-CN" altLang="en-US" sz="20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33" name="TextBox 146"/>
            <p:cNvSpPr txBox="1">
              <a:spLocks noChangeArrowheads="1"/>
            </p:cNvSpPr>
            <p:nvPr/>
          </p:nvSpPr>
          <p:spPr bwMode="auto">
            <a:xfrm>
              <a:off x="3923928" y="1206220"/>
              <a:ext cx="1911350" cy="277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20" name="组合 39"/>
          <p:cNvGrpSpPr/>
          <p:nvPr/>
        </p:nvGrpSpPr>
        <p:grpSpPr bwMode="auto">
          <a:xfrm>
            <a:off x="1919288" y="1914525"/>
            <a:ext cx="1006475" cy="1006475"/>
            <a:chOff x="4004208" y="627534"/>
            <a:chExt cx="1007095" cy="1007094"/>
          </a:xfrm>
        </p:grpSpPr>
        <p:sp>
          <p:nvSpPr>
            <p:cNvPr id="41" name="椭圆 40"/>
            <p:cNvSpPr/>
            <p:nvPr/>
          </p:nvSpPr>
          <p:spPr>
            <a:xfrm>
              <a:off x="4004208" y="627534"/>
              <a:ext cx="1007095" cy="1007094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31" name="TextBox 146"/>
            <p:cNvSpPr txBox="1">
              <a:spLocks noChangeArrowheads="1"/>
            </p:cNvSpPr>
            <p:nvPr/>
          </p:nvSpPr>
          <p:spPr bwMode="auto">
            <a:xfrm>
              <a:off x="4067945" y="987574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21" name="组合 42"/>
          <p:cNvGrpSpPr/>
          <p:nvPr/>
        </p:nvGrpSpPr>
        <p:grpSpPr bwMode="auto">
          <a:xfrm>
            <a:off x="4787900" y="2787650"/>
            <a:ext cx="1008063" cy="1006475"/>
            <a:chOff x="5584409" y="1712630"/>
            <a:chExt cx="1008974" cy="1007094"/>
          </a:xfrm>
        </p:grpSpPr>
        <p:sp>
          <p:nvSpPr>
            <p:cNvPr id="44" name="椭圆 43"/>
            <p:cNvSpPr/>
            <p:nvPr/>
          </p:nvSpPr>
          <p:spPr>
            <a:xfrm>
              <a:off x="5584409" y="1712630"/>
              <a:ext cx="1007385" cy="1007094"/>
            </a:xfrm>
            <a:prstGeom prst="ellipse">
              <a:avLst/>
            </a:prstGeom>
            <a:solidFill>
              <a:srgbClr val="0084D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29" name="TextBox 146"/>
            <p:cNvSpPr txBox="1">
              <a:spLocks noChangeArrowheads="1"/>
            </p:cNvSpPr>
            <p:nvPr/>
          </p:nvSpPr>
          <p:spPr bwMode="auto">
            <a:xfrm>
              <a:off x="5650025" y="2062289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22" name="组合 45"/>
          <p:cNvGrpSpPr/>
          <p:nvPr/>
        </p:nvGrpSpPr>
        <p:grpSpPr bwMode="auto">
          <a:xfrm>
            <a:off x="3203575" y="2787650"/>
            <a:ext cx="1008063" cy="1006475"/>
            <a:chOff x="2391629" y="1712630"/>
            <a:chExt cx="1008974" cy="1007094"/>
          </a:xfrm>
        </p:grpSpPr>
        <p:sp>
          <p:nvSpPr>
            <p:cNvPr id="47" name="椭圆 46"/>
            <p:cNvSpPr/>
            <p:nvPr/>
          </p:nvSpPr>
          <p:spPr>
            <a:xfrm>
              <a:off x="2391629" y="1712630"/>
              <a:ext cx="1007385" cy="1007094"/>
            </a:xfrm>
            <a:prstGeom prst="ellipse">
              <a:avLst/>
            </a:prstGeom>
            <a:solidFill>
              <a:srgbClr val="0084D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27" name="TextBox 146"/>
            <p:cNvSpPr txBox="1">
              <a:spLocks noChangeArrowheads="1"/>
            </p:cNvSpPr>
            <p:nvPr/>
          </p:nvSpPr>
          <p:spPr bwMode="auto">
            <a:xfrm>
              <a:off x="2457245" y="2062289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23" name="组合 48"/>
          <p:cNvGrpSpPr/>
          <p:nvPr/>
        </p:nvGrpSpPr>
        <p:grpSpPr bwMode="auto">
          <a:xfrm>
            <a:off x="5940425" y="1914525"/>
            <a:ext cx="1022350" cy="1006475"/>
            <a:chOff x="5053623" y="3657580"/>
            <a:chExt cx="1023337" cy="1007094"/>
          </a:xfrm>
        </p:grpSpPr>
        <p:sp>
          <p:nvSpPr>
            <p:cNvPr id="50" name="椭圆 49"/>
            <p:cNvSpPr/>
            <p:nvPr/>
          </p:nvSpPr>
          <p:spPr>
            <a:xfrm>
              <a:off x="5053623" y="3657580"/>
              <a:ext cx="1007447" cy="1007094"/>
            </a:xfrm>
            <a:prstGeom prst="ellipse">
              <a:avLst/>
            </a:prstGeom>
            <a:solidFill>
              <a:srgbClr val="0055B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25" name="TextBox 146"/>
            <p:cNvSpPr txBox="1">
              <a:spLocks noChangeArrowheads="1"/>
            </p:cNvSpPr>
            <p:nvPr/>
          </p:nvSpPr>
          <p:spPr bwMode="auto">
            <a:xfrm>
              <a:off x="5133602" y="4007238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7102475" y="-19050"/>
            <a:ext cx="15351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chemeClr val="bg1"/>
                </a:solidFill>
                <a:latin typeface="方正准圆简体" panose="02010601030101010101" pitchFamily="65" charset="-122"/>
                <a:ea typeface="方正准圆简体" panose="02010601030101010101" pitchFamily="65" charset="-122"/>
              </a:rPr>
              <a:t>添 加 标 题</a:t>
            </a:r>
            <a:endParaRPr lang="zh-CN" altLang="en-US" sz="2200" b="1">
              <a:solidFill>
                <a:schemeClr val="bg1"/>
              </a:solidFill>
              <a:latin typeface="方正准圆简体" panose="02010601030101010101" pitchFamily="65" charset="-122"/>
              <a:ea typeface="方正准圆简体" panose="02010601030101010101" pitchFamily="65" charset="-122"/>
            </a:endParaRPr>
          </a:p>
        </p:txBody>
      </p:sp>
      <p:pic>
        <p:nvPicPr>
          <p:cNvPr id="3" name="Picture 3" descr="C:\Documents and Settings\nukes\桌面\shutterstock_25025596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8313" y="1562100"/>
            <a:ext cx="4319587" cy="30670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流程图: 资料带 4"/>
          <p:cNvSpPr/>
          <p:nvPr/>
        </p:nvSpPr>
        <p:spPr>
          <a:xfrm>
            <a:off x="4978400" y="915988"/>
            <a:ext cx="3770313" cy="2738437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-1" fmla="*/ 0 w 10000"/>
              <a:gd name="connsiteY0-2" fmla="*/ 1000 h 10000"/>
              <a:gd name="connsiteX1-3" fmla="*/ 2500 w 10000"/>
              <a:gd name="connsiteY1-4" fmla="*/ 2000 h 10000"/>
              <a:gd name="connsiteX2-5" fmla="*/ 5000 w 10000"/>
              <a:gd name="connsiteY2-6" fmla="*/ 1000 h 10000"/>
              <a:gd name="connsiteX3-7" fmla="*/ 7500 w 10000"/>
              <a:gd name="connsiteY3-8" fmla="*/ 0 h 10000"/>
              <a:gd name="connsiteX4-9" fmla="*/ 10000 w 10000"/>
              <a:gd name="connsiteY4-10" fmla="*/ 1000 h 10000"/>
              <a:gd name="connsiteX5-11" fmla="*/ 10000 w 10000"/>
              <a:gd name="connsiteY5-12" fmla="*/ 9000 h 10000"/>
              <a:gd name="connsiteX6-13" fmla="*/ 7500 w 10000"/>
              <a:gd name="connsiteY6-14" fmla="*/ 8000 h 10000"/>
              <a:gd name="connsiteX7-15" fmla="*/ 5000 w 10000"/>
              <a:gd name="connsiteY7-16" fmla="*/ 9000 h 10000"/>
              <a:gd name="connsiteX8-17" fmla="*/ 2500 w 10000"/>
              <a:gd name="connsiteY8-18" fmla="*/ 10000 h 10000"/>
              <a:gd name="connsiteX9-19" fmla="*/ 0 w 10000"/>
              <a:gd name="connsiteY9-20" fmla="*/ 9000 h 10000"/>
              <a:gd name="connsiteX10-21" fmla="*/ 0 w 10000"/>
              <a:gd name="connsiteY10-22" fmla="*/ 1000 h 10000"/>
              <a:gd name="connsiteX0-23" fmla="*/ 0 w 10000"/>
              <a:gd name="connsiteY0-24" fmla="*/ 1000 h 10000"/>
              <a:gd name="connsiteX1-25" fmla="*/ 2500 w 10000"/>
              <a:gd name="connsiteY1-26" fmla="*/ 2000 h 10000"/>
              <a:gd name="connsiteX2-27" fmla="*/ 5000 w 10000"/>
              <a:gd name="connsiteY2-28" fmla="*/ 1000 h 10000"/>
              <a:gd name="connsiteX3-29" fmla="*/ 7500 w 10000"/>
              <a:gd name="connsiteY3-30" fmla="*/ 0 h 10000"/>
              <a:gd name="connsiteX4-31" fmla="*/ 10000 w 10000"/>
              <a:gd name="connsiteY4-32" fmla="*/ 1000 h 10000"/>
              <a:gd name="connsiteX5-33" fmla="*/ 10000 w 10000"/>
              <a:gd name="connsiteY5-34" fmla="*/ 9000 h 10000"/>
              <a:gd name="connsiteX6-35" fmla="*/ 7500 w 10000"/>
              <a:gd name="connsiteY6-36" fmla="*/ 8000 h 10000"/>
              <a:gd name="connsiteX7-37" fmla="*/ 5000 w 10000"/>
              <a:gd name="connsiteY7-38" fmla="*/ 9000 h 10000"/>
              <a:gd name="connsiteX8-39" fmla="*/ 2500 w 10000"/>
              <a:gd name="connsiteY8-40" fmla="*/ 10000 h 10000"/>
              <a:gd name="connsiteX9-41" fmla="*/ 0 w 10000"/>
              <a:gd name="connsiteY9-42" fmla="*/ 9000 h 10000"/>
              <a:gd name="connsiteX10-43" fmla="*/ 0 w 10000"/>
              <a:gd name="connsiteY10-44" fmla="*/ 1000 h 10000"/>
              <a:gd name="connsiteX0-45" fmla="*/ 0 w 10000"/>
              <a:gd name="connsiteY0-46" fmla="*/ 1000 h 10000"/>
              <a:gd name="connsiteX1-47" fmla="*/ 2463 w 10000"/>
              <a:gd name="connsiteY1-48" fmla="*/ 1799 h 10000"/>
              <a:gd name="connsiteX2-49" fmla="*/ 5000 w 10000"/>
              <a:gd name="connsiteY2-50" fmla="*/ 1000 h 10000"/>
              <a:gd name="connsiteX3-51" fmla="*/ 7500 w 10000"/>
              <a:gd name="connsiteY3-52" fmla="*/ 0 h 10000"/>
              <a:gd name="connsiteX4-53" fmla="*/ 10000 w 10000"/>
              <a:gd name="connsiteY4-54" fmla="*/ 1000 h 10000"/>
              <a:gd name="connsiteX5-55" fmla="*/ 10000 w 10000"/>
              <a:gd name="connsiteY5-56" fmla="*/ 9000 h 10000"/>
              <a:gd name="connsiteX6-57" fmla="*/ 7500 w 10000"/>
              <a:gd name="connsiteY6-58" fmla="*/ 8000 h 10000"/>
              <a:gd name="connsiteX7-59" fmla="*/ 5000 w 10000"/>
              <a:gd name="connsiteY7-60" fmla="*/ 9000 h 10000"/>
              <a:gd name="connsiteX8-61" fmla="*/ 2500 w 10000"/>
              <a:gd name="connsiteY8-62" fmla="*/ 10000 h 10000"/>
              <a:gd name="connsiteX9-63" fmla="*/ 0 w 10000"/>
              <a:gd name="connsiteY9-64" fmla="*/ 9000 h 10000"/>
              <a:gd name="connsiteX10-65" fmla="*/ 0 w 10000"/>
              <a:gd name="connsiteY10-66" fmla="*/ 1000 h 10000"/>
              <a:gd name="connsiteX0-67" fmla="*/ 0 w 10000"/>
              <a:gd name="connsiteY0-68" fmla="*/ 1000 h 9799"/>
              <a:gd name="connsiteX1-69" fmla="*/ 2463 w 10000"/>
              <a:gd name="connsiteY1-70" fmla="*/ 1799 h 9799"/>
              <a:gd name="connsiteX2-71" fmla="*/ 5000 w 10000"/>
              <a:gd name="connsiteY2-72" fmla="*/ 1000 h 9799"/>
              <a:gd name="connsiteX3-73" fmla="*/ 7500 w 10000"/>
              <a:gd name="connsiteY3-74" fmla="*/ 0 h 9799"/>
              <a:gd name="connsiteX4-75" fmla="*/ 10000 w 10000"/>
              <a:gd name="connsiteY4-76" fmla="*/ 1000 h 9799"/>
              <a:gd name="connsiteX5-77" fmla="*/ 10000 w 10000"/>
              <a:gd name="connsiteY5-78" fmla="*/ 9000 h 9799"/>
              <a:gd name="connsiteX6-79" fmla="*/ 7500 w 10000"/>
              <a:gd name="connsiteY6-80" fmla="*/ 8000 h 9799"/>
              <a:gd name="connsiteX7-81" fmla="*/ 5000 w 10000"/>
              <a:gd name="connsiteY7-82" fmla="*/ 9000 h 9799"/>
              <a:gd name="connsiteX8-83" fmla="*/ 2500 w 10000"/>
              <a:gd name="connsiteY8-84" fmla="*/ 9799 h 9799"/>
              <a:gd name="connsiteX9-85" fmla="*/ 0 w 10000"/>
              <a:gd name="connsiteY9-86" fmla="*/ 9000 h 9799"/>
              <a:gd name="connsiteX10-87" fmla="*/ 0 w 10000"/>
              <a:gd name="connsiteY10-88" fmla="*/ 1000 h 9799"/>
              <a:gd name="connsiteX0-89" fmla="*/ 0 w 10000"/>
              <a:gd name="connsiteY0-90" fmla="*/ 1021 h 10000"/>
              <a:gd name="connsiteX1-91" fmla="*/ 2463 w 10000"/>
              <a:gd name="connsiteY1-92" fmla="*/ 1836 h 10000"/>
              <a:gd name="connsiteX2-93" fmla="*/ 5000 w 10000"/>
              <a:gd name="connsiteY2-94" fmla="*/ 1021 h 10000"/>
              <a:gd name="connsiteX3-95" fmla="*/ 7761 w 10000"/>
              <a:gd name="connsiteY3-96" fmla="*/ 0 h 10000"/>
              <a:gd name="connsiteX4-97" fmla="*/ 10000 w 10000"/>
              <a:gd name="connsiteY4-98" fmla="*/ 1021 h 10000"/>
              <a:gd name="connsiteX5-99" fmla="*/ 10000 w 10000"/>
              <a:gd name="connsiteY5-100" fmla="*/ 9185 h 10000"/>
              <a:gd name="connsiteX6-101" fmla="*/ 7500 w 10000"/>
              <a:gd name="connsiteY6-102" fmla="*/ 8164 h 10000"/>
              <a:gd name="connsiteX7-103" fmla="*/ 5000 w 10000"/>
              <a:gd name="connsiteY7-104" fmla="*/ 9185 h 10000"/>
              <a:gd name="connsiteX8-105" fmla="*/ 2500 w 10000"/>
              <a:gd name="connsiteY8-106" fmla="*/ 10000 h 10000"/>
              <a:gd name="connsiteX9-107" fmla="*/ 0 w 10000"/>
              <a:gd name="connsiteY9-108" fmla="*/ 9185 h 10000"/>
              <a:gd name="connsiteX10-109" fmla="*/ 0 w 10000"/>
              <a:gd name="connsiteY10-110" fmla="*/ 1021 h 10000"/>
              <a:gd name="connsiteX0-111" fmla="*/ 0 w 10000"/>
              <a:gd name="connsiteY0-112" fmla="*/ 1021 h 10000"/>
              <a:gd name="connsiteX1-113" fmla="*/ 2463 w 10000"/>
              <a:gd name="connsiteY1-114" fmla="*/ 1836 h 10000"/>
              <a:gd name="connsiteX2-115" fmla="*/ 5000 w 10000"/>
              <a:gd name="connsiteY2-116" fmla="*/ 1021 h 10000"/>
              <a:gd name="connsiteX3-117" fmla="*/ 7761 w 10000"/>
              <a:gd name="connsiteY3-118" fmla="*/ 0 h 10000"/>
              <a:gd name="connsiteX4-119" fmla="*/ 10000 w 10000"/>
              <a:gd name="connsiteY4-120" fmla="*/ 1021 h 10000"/>
              <a:gd name="connsiteX5-121" fmla="*/ 10000 w 10000"/>
              <a:gd name="connsiteY5-122" fmla="*/ 9185 h 10000"/>
              <a:gd name="connsiteX6-123" fmla="*/ 7836 w 10000"/>
              <a:gd name="connsiteY6-124" fmla="*/ 8164 h 10000"/>
              <a:gd name="connsiteX7-125" fmla="*/ 5000 w 10000"/>
              <a:gd name="connsiteY7-126" fmla="*/ 9185 h 10000"/>
              <a:gd name="connsiteX8-127" fmla="*/ 2500 w 10000"/>
              <a:gd name="connsiteY8-128" fmla="*/ 10000 h 10000"/>
              <a:gd name="connsiteX9-129" fmla="*/ 0 w 10000"/>
              <a:gd name="connsiteY9-130" fmla="*/ 9185 h 10000"/>
              <a:gd name="connsiteX10-131" fmla="*/ 0 w 10000"/>
              <a:gd name="connsiteY10-132" fmla="*/ 1021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0000" h="10000">
                <a:moveTo>
                  <a:pt x="0" y="1021"/>
                </a:moveTo>
                <a:cubicBezTo>
                  <a:pt x="0" y="1584"/>
                  <a:pt x="1082" y="1836"/>
                  <a:pt x="2463" y="1836"/>
                </a:cubicBezTo>
                <a:cubicBezTo>
                  <a:pt x="3844" y="1836"/>
                  <a:pt x="4117" y="1327"/>
                  <a:pt x="5000" y="1021"/>
                </a:cubicBezTo>
                <a:cubicBezTo>
                  <a:pt x="5883" y="715"/>
                  <a:pt x="6380" y="0"/>
                  <a:pt x="7761" y="0"/>
                </a:cubicBezTo>
                <a:cubicBezTo>
                  <a:pt x="9142" y="0"/>
                  <a:pt x="10000" y="457"/>
                  <a:pt x="10000" y="1021"/>
                </a:cubicBezTo>
                <a:lnTo>
                  <a:pt x="10000" y="9185"/>
                </a:lnTo>
                <a:cubicBezTo>
                  <a:pt x="10000" y="8621"/>
                  <a:pt x="9217" y="8164"/>
                  <a:pt x="7836" y="8164"/>
                </a:cubicBezTo>
                <a:cubicBezTo>
                  <a:pt x="6455" y="8164"/>
                  <a:pt x="5889" y="8879"/>
                  <a:pt x="5000" y="9185"/>
                </a:cubicBezTo>
                <a:cubicBezTo>
                  <a:pt x="4111" y="9491"/>
                  <a:pt x="3881" y="10000"/>
                  <a:pt x="2500" y="10000"/>
                </a:cubicBezTo>
                <a:cubicBezTo>
                  <a:pt x="1119" y="10000"/>
                  <a:pt x="0" y="9748"/>
                  <a:pt x="0" y="9185"/>
                </a:cubicBezTo>
                <a:lnTo>
                  <a:pt x="0" y="1021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5043488" y="1614488"/>
            <a:ext cx="36417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0"/>
          <p:cNvGrpSpPr/>
          <p:nvPr/>
        </p:nvGrpSpPr>
        <p:grpSpPr bwMode="auto">
          <a:xfrm>
            <a:off x="6227763" y="3425825"/>
            <a:ext cx="2916237" cy="369888"/>
            <a:chOff x="6228184" y="3426554"/>
            <a:chExt cx="2915816" cy="369332"/>
          </a:xfrm>
        </p:grpSpPr>
        <p:sp>
          <p:nvSpPr>
            <p:cNvPr id="33" name="矩形 32"/>
            <p:cNvSpPr/>
            <p:nvPr/>
          </p:nvSpPr>
          <p:spPr>
            <a:xfrm>
              <a:off x="6228184" y="3485204"/>
              <a:ext cx="2915816" cy="310682"/>
            </a:xfrm>
            <a:prstGeom prst="rect">
              <a:avLst/>
            </a:prstGeom>
            <a:solidFill>
              <a:srgbClr val="8F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367" name="TextBox 32"/>
            <p:cNvSpPr txBox="1">
              <a:spLocks noChangeArrowheads="1"/>
            </p:cNvSpPr>
            <p:nvPr/>
          </p:nvSpPr>
          <p:spPr bwMode="auto">
            <a:xfrm>
              <a:off x="6362700" y="3426554"/>
              <a:ext cx="27414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方正准圆简体" panose="02010601030101010101" pitchFamily="65" charset="-122"/>
                  <a:ea typeface="方正准圆简体" panose="02010601030101010101" pitchFamily="65" charset="-122"/>
                </a:rPr>
                <a:t>适用网络及相关类别演示</a:t>
              </a:r>
              <a:endParaRPr lang="zh-CN" altLang="en-US" sz="1800">
                <a:solidFill>
                  <a:schemeClr val="bg1"/>
                </a:solidFill>
                <a:latin typeface="方正准圆简体" panose="02010601030101010101" pitchFamily="65" charset="-122"/>
                <a:ea typeface="方正准圆简体" panose="02010601030101010101" pitchFamily="65" charset="-122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64088" y="2913771"/>
            <a:ext cx="3684022" cy="61555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contrasting" dir="t"/>
            </a:scene3d>
            <a:sp3d prstMaterial="powder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dirty="0">
                <a:ln w="12700">
                  <a:solidFill>
                    <a:srgbClr val="F57B17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准圆简体" panose="02010601030101010101" pitchFamily="65" charset="-122"/>
                <a:ea typeface="方正准圆简体" panose="02010601030101010101" pitchFamily="65" charset="-122"/>
              </a:rPr>
              <a:t> </a:t>
            </a:r>
            <a:r>
              <a:rPr lang="zh-CN" altLang="en-US" sz="3400" b="1" dirty="0">
                <a:ln w="12700">
                  <a:solidFill>
                    <a:srgbClr val="F57B17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准圆简体" panose="02010601030101010101" pitchFamily="65" charset="-122"/>
                <a:ea typeface="方正准圆简体" panose="02010601030101010101" pitchFamily="65" charset="-122"/>
              </a:rPr>
              <a:t>谢谢观看</a:t>
            </a:r>
            <a:r>
              <a:rPr lang="en-US" altLang="zh-CN" sz="3400" b="1" dirty="0">
                <a:ln w="12700">
                  <a:solidFill>
                    <a:srgbClr val="F57B17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准圆简体" panose="02010601030101010101" pitchFamily="65" charset="-122"/>
                <a:ea typeface="方正准圆简体" panose="02010601030101010101" pitchFamily="65" charset="-122"/>
              </a:rPr>
              <a:t>THANKS!</a:t>
            </a:r>
            <a:endParaRPr lang="en-US" sz="3400" b="1" dirty="0">
              <a:ln w="12700">
                <a:solidFill>
                  <a:srgbClr val="F57B17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准圆简体" panose="02010601030101010101" pitchFamily="65" charset="-122"/>
              <a:ea typeface="方正准圆简体" panose="02010601030101010101" pitchFamily="65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97248" y="4589715"/>
            <a:ext cx="377776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i="1" dirty="0">
                <a:solidFill>
                  <a:srgbClr val="00B0F0">
                    <a:alpha val="40000"/>
                  </a:srgbClr>
                </a:solidFill>
                <a:latin typeface="+mn-lt"/>
                <a:ea typeface="+mn-ea"/>
              </a:rPr>
              <a:t>POWERPOINT</a:t>
            </a:r>
            <a:r>
              <a:rPr lang="zh-CN" altLang="en-US" sz="3600" b="1" dirty="0">
                <a:solidFill>
                  <a:srgbClr val="00B0F0">
                    <a:alpha val="40000"/>
                  </a:srgb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模板</a:t>
            </a:r>
            <a:endParaRPr lang="zh-CN" altLang="en-US" sz="3600" b="1" dirty="0">
              <a:solidFill>
                <a:srgbClr val="00B0F0">
                  <a:alpha val="40000"/>
                </a:srgb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WPS 演示</Application>
  <PresentationFormat>全屏显示(16:9)</PresentationFormat>
  <Paragraphs>73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方正准圆简体</vt:lpstr>
      <vt:lpstr>黑体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M110125J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2011-08-25T09:36:00Z</dcterms:created>
  <dcterms:modified xsi:type="dcterms:W3CDTF">2018-08-28T07:44:05Z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