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radley Hand ITC" panose="03070402050302030203" pitchFamily="66" charset="0"/>
      <p:regular r:id="rId19"/>
    </p:embeddedFont>
    <p:embeddedFont>
      <p:font typeface="方正卡通简体" panose="03000509000000000000" pitchFamily="65" charset="-122"/>
      <p:regular r:id="rId20"/>
    </p:embeddedFont>
    <p:embeddedFont>
      <p:font typeface="微软雅黑" panose="020B0503020204020204" pitchFamily="34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B87"/>
    <a:srgbClr val="FFA7A7"/>
    <a:srgbClr val="60B4F5"/>
    <a:srgbClr val="CAFF73"/>
    <a:srgbClr val="00AABC"/>
    <a:srgbClr val="008B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48" autoAdjust="0"/>
  </p:normalViewPr>
  <p:slideViewPr>
    <p:cSldViewPr showGuides="1">
      <p:cViewPr varScale="1">
        <p:scale>
          <a:sx n="109" d="100"/>
          <a:sy n="109" d="100"/>
        </p:scale>
        <p:origin x="7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5B52246-4C2B-4F5C-9636-DCFCF94C458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E826E70-7025-4C9D-8237-2771BE0B919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7" Type="http://schemas.openxmlformats.org/officeDocument/2006/relationships/image" Target="../media/image16.emf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263\L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F:\263\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2" b="24571"/>
          <a:stretch>
            <a:fillRect/>
          </a:stretch>
        </p:blipFill>
        <p:spPr bwMode="auto">
          <a:xfrm>
            <a:off x="0" y="2039938"/>
            <a:ext cx="91440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F:\263\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2716213"/>
            <a:ext cx="83502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F:\263\3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2906713"/>
            <a:ext cx="792162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F:\263\4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648075"/>
            <a:ext cx="28702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F:\263\5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3640138"/>
            <a:ext cx="2217737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F:\263\4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88" y="3651250"/>
            <a:ext cx="2303463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F:\263\6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2547938"/>
            <a:ext cx="1293812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F:\263\7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2508250"/>
            <a:ext cx="2411412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F:\263\ET是-023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8" t="8202" r="23126" b="27260"/>
          <a:stretch>
            <a:fillRect/>
          </a:stretch>
        </p:blipFill>
        <p:spPr bwMode="auto">
          <a:xfrm>
            <a:off x="255588" y="1425575"/>
            <a:ext cx="2947987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F:\263\ET-D023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3003550"/>
            <a:ext cx="4862512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F:\263\8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5" y="2606675"/>
            <a:ext cx="134778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F:\263\9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2481263"/>
            <a:ext cx="1146175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F:\263\1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919163"/>
            <a:ext cx="103505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F:\263\11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582613"/>
            <a:ext cx="14382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2516">
            <a:off x="1760538" y="2265363"/>
            <a:ext cx="1568450" cy="330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59F84-1DF4-42AB-9982-730B7E175D6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CAAE1-313B-435E-8894-1B79899C1E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27D25-EF93-4514-A18B-4CF0D671B9A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C2B1F-3B4C-4071-838A-EAB2B5357F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263\L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5" descr="F:\263\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-20638"/>
            <a:ext cx="935038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 userDrawn="1"/>
        </p:nvCxnSpPr>
        <p:spPr>
          <a:xfrm>
            <a:off x="1116013" y="555625"/>
            <a:ext cx="8027987" cy="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7" descr="F:\263\10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3578225"/>
            <a:ext cx="881063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 userDrawn="1"/>
        </p:nvGrpSpPr>
        <p:grpSpPr>
          <a:xfrm>
            <a:off x="179512" y="915566"/>
            <a:ext cx="8208912" cy="3744416"/>
            <a:chOff x="179512" y="915566"/>
            <a:chExt cx="8208912" cy="37444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179512" y="915566"/>
              <a:ext cx="8208912" cy="3744416"/>
            </a:xfrm>
            <a:prstGeom prst="roundRect">
              <a:avLst>
                <a:gd name="adj" fmla="val 41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23728" y="1635646"/>
              <a:ext cx="2808312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229AF-67DD-4534-AFA8-F03CF9113F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C0592-66E7-4915-B525-343BC57B5E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09A6F-3A68-45CB-9159-EFEDBFF50B9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860FB-93C0-43F8-A5D6-93376D78B0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06016-2FF6-43C3-B680-34952AA7C20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7231D-F358-4792-BDD1-8586A31DDB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E0023-BC9A-4A3B-A5E1-388175BC025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0A4E8-E149-42B2-BDCF-F9AA84AE27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30B8C-E6F4-4E12-8D9D-6BC246FD034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DD8A8-15AB-4B66-B430-32460CB4F0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173A1-5A2F-44E4-8B4A-D3F932D0B90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930CF-CFA0-4A00-8565-6CF0C5EC36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F49A2-8F69-4311-BF16-5BC49B91904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83035-0FA4-4D86-8E50-46B4A8FF44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EB74D9-44DD-44AA-AD69-C39592F0FA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BBDFFD0-8D85-4066-8A11-087B254B92B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​ 42"/>
          <p:cNvSpPr>
            <a:spLocks noChangeArrowheads="1"/>
          </p:cNvSpPr>
          <p:nvPr/>
        </p:nvSpPr>
        <p:spPr bwMode="auto">
          <a:xfrm>
            <a:off x="1899317" y="0"/>
            <a:ext cx="5345363" cy="1488869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Kozuka Gothic Pro B" panose="020B0800000000000000" pitchFamily="34" charset="-128"/>
                <a:cs typeface="Arial" panose="020B0604020202020204" pitchFamily="34" charset="0"/>
              </a:rPr>
              <a:t>PowerPoint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Kozuka Gothic Pro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147" name="矩形​​ 38"/>
          <p:cNvSpPr>
            <a:spLocks noChangeArrowheads="1"/>
          </p:cNvSpPr>
          <p:nvPr/>
        </p:nvSpPr>
        <p:spPr bwMode="auto">
          <a:xfrm>
            <a:off x="2916238" y="1347788"/>
            <a:ext cx="331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上海锐普广告有限公司</a:t>
            </a:r>
            <a:endParaRPr lang="en-US" altLang="zh-CN" sz="1800">
              <a:solidFill>
                <a:schemeClr val="bg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6149" name="TextBox 83"/>
          <p:cNvSpPr txBox="1">
            <a:spLocks noChangeArrowheads="1"/>
          </p:cNvSpPr>
          <p:nvPr/>
        </p:nvSpPr>
        <p:spPr bwMode="auto">
          <a:xfrm>
            <a:off x="-22225" y="4848225"/>
            <a:ext cx="23018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适用于儿童、教育及相关类别演示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​​ 38"/>
          <p:cNvSpPr>
            <a:spLocks noChangeArrowheads="1"/>
          </p:cNvSpPr>
          <p:nvPr/>
        </p:nvSpPr>
        <p:spPr bwMode="auto">
          <a:xfrm>
            <a:off x="1258888" y="93663"/>
            <a:ext cx="331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前  言</a:t>
            </a:r>
            <a:endParaRPr lang="en-US" altLang="zh-CN" sz="2800">
              <a:solidFill>
                <a:schemeClr val="bg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9512" y="915566"/>
            <a:ext cx="8208912" cy="3744416"/>
            <a:chOff x="179512" y="915566"/>
            <a:chExt cx="8208912" cy="37444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9"/>
            <p:cNvSpPr/>
            <p:nvPr/>
          </p:nvSpPr>
          <p:spPr>
            <a:xfrm>
              <a:off x="179512" y="915566"/>
              <a:ext cx="8208912" cy="3744416"/>
            </a:xfrm>
            <a:prstGeom prst="roundRect">
              <a:avLst>
                <a:gd name="adj" fmla="val 41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123728" y="1635646"/>
              <a:ext cx="2808312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" name="矩形​​ 57"/>
          <p:cNvSpPr/>
          <p:nvPr/>
        </p:nvSpPr>
        <p:spPr bwMode="auto">
          <a:xfrm>
            <a:off x="1098550" y="1978025"/>
            <a:ext cx="6372225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​​ 38"/>
          <p:cNvSpPr>
            <a:spLocks noChangeArrowheads="1"/>
          </p:cNvSpPr>
          <p:nvPr/>
        </p:nvSpPr>
        <p:spPr bwMode="auto">
          <a:xfrm>
            <a:off x="1258888" y="93663"/>
            <a:ext cx="331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目  录</a:t>
            </a:r>
            <a:endParaRPr lang="en-US" altLang="zh-CN" sz="2800">
              <a:solidFill>
                <a:schemeClr val="bg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grpSp>
        <p:nvGrpSpPr>
          <p:cNvPr id="10243" name="组合 37"/>
          <p:cNvGrpSpPr/>
          <p:nvPr/>
        </p:nvGrpSpPr>
        <p:grpSpPr bwMode="auto">
          <a:xfrm>
            <a:off x="6156325" y="1276350"/>
            <a:ext cx="1439863" cy="3098800"/>
            <a:chOff x="2627784" y="1275606"/>
            <a:chExt cx="1440160" cy="3099195"/>
          </a:xfrm>
        </p:grpSpPr>
        <p:sp>
          <p:nvSpPr>
            <p:cNvPr id="15" name="圆角矩形 14"/>
            <p:cNvSpPr/>
            <p:nvPr/>
          </p:nvSpPr>
          <p:spPr>
            <a:xfrm>
              <a:off x="2627784" y="1275606"/>
              <a:ext cx="1440160" cy="2951539"/>
            </a:xfrm>
            <a:prstGeom prst="roundRect">
              <a:avLst>
                <a:gd name="adj" fmla="val 11065"/>
              </a:avLst>
            </a:prstGeom>
            <a:solidFill>
              <a:srgbClr val="FF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0261" name="Picture 10" descr="F:\263\3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651461"/>
              <a:ext cx="792088" cy="723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圆角矩形 36"/>
            <p:cNvSpPr/>
            <p:nvPr/>
          </p:nvSpPr>
          <p:spPr>
            <a:xfrm>
              <a:off x="2788155" y="1459779"/>
              <a:ext cx="1119418" cy="2594306"/>
            </a:xfrm>
            <a:prstGeom prst="roundRect">
              <a:avLst>
                <a:gd name="adj" fmla="val 8265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44" name="组合 35"/>
          <p:cNvGrpSpPr/>
          <p:nvPr/>
        </p:nvGrpSpPr>
        <p:grpSpPr bwMode="auto">
          <a:xfrm>
            <a:off x="971550" y="1276350"/>
            <a:ext cx="1439863" cy="3068638"/>
            <a:chOff x="899592" y="1275606"/>
            <a:chExt cx="1440160" cy="3070102"/>
          </a:xfrm>
        </p:grpSpPr>
        <p:sp>
          <p:nvSpPr>
            <p:cNvPr id="3" name="圆角矩形 2"/>
            <p:cNvSpPr/>
            <p:nvPr/>
          </p:nvSpPr>
          <p:spPr>
            <a:xfrm>
              <a:off x="899592" y="1275606"/>
              <a:ext cx="1440160" cy="2952571"/>
            </a:xfrm>
            <a:prstGeom prst="roundRect">
              <a:avLst>
                <a:gd name="adj" fmla="val 11065"/>
              </a:avLst>
            </a:prstGeom>
            <a:solidFill>
              <a:srgbClr val="60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0258" name="Picture 13" descr="F:\263\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47" y="3454162"/>
              <a:ext cx="1088758" cy="891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圆角矩形 34"/>
            <p:cNvSpPr/>
            <p:nvPr/>
          </p:nvSpPr>
          <p:spPr>
            <a:xfrm>
              <a:off x="1059963" y="1455080"/>
              <a:ext cx="1119418" cy="2593624"/>
            </a:xfrm>
            <a:prstGeom prst="roundRect">
              <a:avLst>
                <a:gd name="adj" fmla="val 8265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45" name="组合 40"/>
          <p:cNvGrpSpPr/>
          <p:nvPr/>
        </p:nvGrpSpPr>
        <p:grpSpPr bwMode="auto">
          <a:xfrm>
            <a:off x="4427538" y="1276350"/>
            <a:ext cx="1439862" cy="3095625"/>
            <a:chOff x="4355976" y="1275606"/>
            <a:chExt cx="1440160" cy="3096996"/>
          </a:xfrm>
        </p:grpSpPr>
        <p:sp>
          <p:nvSpPr>
            <p:cNvPr id="26" name="圆角矩形 25"/>
            <p:cNvSpPr/>
            <p:nvPr/>
          </p:nvSpPr>
          <p:spPr>
            <a:xfrm>
              <a:off x="4355976" y="1275606"/>
              <a:ext cx="1440160" cy="2952470"/>
            </a:xfrm>
            <a:prstGeom prst="roundRect">
              <a:avLst>
                <a:gd name="adj" fmla="val 1106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0255" name="Picture 9" descr="F:\263\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9558" y="3469885"/>
              <a:ext cx="834530" cy="902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圆角矩形 38"/>
            <p:cNvSpPr/>
            <p:nvPr/>
          </p:nvSpPr>
          <p:spPr>
            <a:xfrm>
              <a:off x="4516346" y="1455073"/>
              <a:ext cx="1119420" cy="2593535"/>
            </a:xfrm>
            <a:prstGeom prst="roundRect">
              <a:avLst>
                <a:gd name="adj" fmla="val 8265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46" name="组合 41"/>
          <p:cNvGrpSpPr/>
          <p:nvPr/>
        </p:nvGrpSpPr>
        <p:grpSpPr bwMode="auto">
          <a:xfrm>
            <a:off x="2700338" y="1276350"/>
            <a:ext cx="1439862" cy="3068638"/>
            <a:chOff x="6084168" y="1275606"/>
            <a:chExt cx="1440160" cy="3070102"/>
          </a:xfrm>
        </p:grpSpPr>
        <p:sp>
          <p:nvSpPr>
            <p:cNvPr id="29" name="圆角矩形 28"/>
            <p:cNvSpPr/>
            <p:nvPr/>
          </p:nvSpPr>
          <p:spPr>
            <a:xfrm>
              <a:off x="6084168" y="1275606"/>
              <a:ext cx="1440160" cy="2952571"/>
            </a:xfrm>
            <a:prstGeom prst="roundRect">
              <a:avLst>
                <a:gd name="adj" fmla="val 11065"/>
              </a:avLst>
            </a:prstGeom>
            <a:solidFill>
              <a:srgbClr val="CCEB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0252" name="Picture 16" descr="F:\263\9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3483507"/>
              <a:ext cx="864096" cy="862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圆角矩形 39"/>
            <p:cNvSpPr/>
            <p:nvPr/>
          </p:nvSpPr>
          <p:spPr>
            <a:xfrm>
              <a:off x="6244538" y="1455080"/>
              <a:ext cx="1119420" cy="2593624"/>
            </a:xfrm>
            <a:prstGeom prst="roundRect">
              <a:avLst>
                <a:gd name="adj" fmla="val 8265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31888" y="2236788"/>
            <a:ext cx="1119187" cy="6826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  <p:sp>
        <p:nvSpPr>
          <p:cNvPr id="17" name="TextBox 16"/>
          <p:cNvSpPr txBox="1"/>
          <p:nvPr/>
        </p:nvSpPr>
        <p:spPr>
          <a:xfrm>
            <a:off x="2859088" y="2236788"/>
            <a:ext cx="1120775" cy="6826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  <p:sp>
        <p:nvSpPr>
          <p:cNvPr id="31" name="TextBox 30"/>
          <p:cNvSpPr txBox="1"/>
          <p:nvPr/>
        </p:nvSpPr>
        <p:spPr>
          <a:xfrm>
            <a:off x="4587875" y="2236788"/>
            <a:ext cx="1120775" cy="6826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  <p:sp>
        <p:nvSpPr>
          <p:cNvPr id="34" name="TextBox 33"/>
          <p:cNvSpPr txBox="1"/>
          <p:nvPr/>
        </p:nvSpPr>
        <p:spPr>
          <a:xfrm>
            <a:off x="6316663" y="2236788"/>
            <a:ext cx="1119187" cy="6826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"/>
          <p:cNvGrpSpPr/>
          <p:nvPr/>
        </p:nvGrpSpPr>
        <p:grpSpPr bwMode="auto">
          <a:xfrm>
            <a:off x="1258888" y="1906588"/>
            <a:ext cx="5616575" cy="1905000"/>
            <a:chOff x="899592" y="1995686"/>
            <a:chExt cx="5616624" cy="1904249"/>
          </a:xfrm>
        </p:grpSpPr>
        <p:sp>
          <p:nvSpPr>
            <p:cNvPr id="3" name="圆角矩形 2"/>
            <p:cNvSpPr/>
            <p:nvPr/>
          </p:nvSpPr>
          <p:spPr>
            <a:xfrm>
              <a:off x="899592" y="1995686"/>
              <a:ext cx="5616624" cy="1772538"/>
            </a:xfrm>
            <a:prstGeom prst="roundRect">
              <a:avLst>
                <a:gd name="adj" fmla="val 7451"/>
              </a:avLst>
            </a:prstGeom>
            <a:solidFill>
              <a:srgbClr val="60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1270" name="Picture 13" descr="F:\263\6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008389"/>
              <a:ext cx="1088758" cy="891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圆角矩形 4"/>
            <p:cNvSpPr/>
            <p:nvPr/>
          </p:nvSpPr>
          <p:spPr>
            <a:xfrm>
              <a:off x="1988627" y="2130570"/>
              <a:ext cx="4368838" cy="1485314"/>
            </a:xfrm>
            <a:prstGeom prst="roundRect">
              <a:avLst>
                <a:gd name="adj" fmla="val 8265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05163" y="2665413"/>
            <a:ext cx="2655887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  <p:sp>
        <p:nvSpPr>
          <p:cNvPr id="11268" name="矩形​​ 38"/>
          <p:cNvSpPr>
            <a:spLocks noChangeArrowheads="1"/>
          </p:cNvSpPr>
          <p:nvPr/>
        </p:nvSpPr>
        <p:spPr bwMode="auto">
          <a:xfrm>
            <a:off x="1258888" y="93663"/>
            <a:ext cx="331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过 渡 页</a:t>
            </a:r>
            <a:endParaRPr lang="en-US" altLang="zh-CN" sz="2800">
              <a:solidFill>
                <a:schemeClr val="bg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814388" y="1563688"/>
            <a:ext cx="6911975" cy="2879725"/>
          </a:xfrm>
          <a:prstGeom prst="roundRect">
            <a:avLst>
              <a:gd name="adj" fmla="val 5929"/>
            </a:avLst>
          </a:prstGeom>
          <a:noFill/>
          <a:ln>
            <a:solidFill>
              <a:srgbClr val="60B4F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09675" y="2055813"/>
            <a:ext cx="1804988" cy="2160587"/>
          </a:xfrm>
          <a:prstGeom prst="roundRect">
            <a:avLst>
              <a:gd name="adj" fmla="val 6573"/>
            </a:avLst>
          </a:prstGeom>
          <a:solidFill>
            <a:srgbClr val="CCE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2" name="矩形​​ 38"/>
          <p:cNvSpPr>
            <a:spLocks noChangeArrowheads="1"/>
          </p:cNvSpPr>
          <p:nvPr/>
        </p:nvSpPr>
        <p:spPr bwMode="auto">
          <a:xfrm>
            <a:off x="1258888" y="93663"/>
            <a:ext cx="331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点击添加标题</a:t>
            </a:r>
            <a:endParaRPr lang="en-US" altLang="zh-CN" sz="2800">
              <a:solidFill>
                <a:schemeClr val="bg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42920" y="1347614"/>
            <a:ext cx="2655104" cy="432048"/>
            <a:chOff x="2776297" y="1347614"/>
            <a:chExt cx="2655104" cy="4320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" name="圆角矩形 2"/>
            <p:cNvSpPr/>
            <p:nvPr/>
          </p:nvSpPr>
          <p:spPr>
            <a:xfrm>
              <a:off x="2915717" y="1347614"/>
              <a:ext cx="2376264" cy="432048"/>
            </a:xfrm>
            <a:prstGeom prst="roundRect">
              <a:avLst/>
            </a:prstGeom>
            <a:solidFill>
              <a:srgbClr val="60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76297" y="1369739"/>
              <a:ext cx="2655104" cy="387798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 sz="1400" spc="-1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 eaLnBrk="1" hangingPunct="1">
                <a:defRPr/>
              </a:pPr>
              <a:r>
                <a:rPr lang="zh-CN" altLang="en-US" sz="1600" spc="300" dirty="0"/>
                <a:t>点击添加标题</a:t>
              </a:r>
              <a:endParaRPr lang="zh-CN" altLang="en-US" sz="1600" spc="300" dirty="0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368675" y="2055813"/>
            <a:ext cx="1804988" cy="2160587"/>
          </a:xfrm>
          <a:prstGeom prst="roundRect">
            <a:avLst>
              <a:gd name="adj" fmla="val 657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513388" y="2055813"/>
            <a:ext cx="1804987" cy="2160587"/>
          </a:xfrm>
          <a:prstGeom prst="roundRect">
            <a:avLst>
              <a:gd name="adj" fmla="val 6573"/>
            </a:avLst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277938" y="2286000"/>
            <a:ext cx="1666875" cy="403225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36938" y="2286000"/>
            <a:ext cx="1666875" cy="403225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581650" y="2286000"/>
            <a:ext cx="1668463" cy="403225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62063" y="2293938"/>
            <a:ext cx="1700212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1063" y="2293938"/>
            <a:ext cx="1700212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  <p:sp>
        <p:nvSpPr>
          <p:cNvPr id="15" name="TextBox 14"/>
          <p:cNvSpPr txBox="1"/>
          <p:nvPr/>
        </p:nvSpPr>
        <p:spPr>
          <a:xfrm>
            <a:off x="5567363" y="2293938"/>
            <a:ext cx="1700212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点击添加标题</a:t>
            </a:r>
            <a:endParaRPr lang="zh-CN" altLang="en-US" sz="1600" spc="3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063" y="2943225"/>
            <a:ext cx="1700212" cy="3619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点击添加文本</a:t>
            </a:r>
            <a:endParaRPr lang="zh-CN" altLang="en-US" sz="1600" spc="300" dirty="0"/>
          </a:p>
        </p:txBody>
      </p:sp>
      <p:sp>
        <p:nvSpPr>
          <p:cNvPr id="17" name="TextBox 16"/>
          <p:cNvSpPr txBox="1"/>
          <p:nvPr/>
        </p:nvSpPr>
        <p:spPr>
          <a:xfrm>
            <a:off x="3421063" y="2943225"/>
            <a:ext cx="1700212" cy="3619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点击添加文本</a:t>
            </a:r>
            <a:endParaRPr lang="zh-CN" altLang="en-US" sz="1600" spc="300" dirty="0"/>
          </a:p>
        </p:txBody>
      </p:sp>
      <p:sp>
        <p:nvSpPr>
          <p:cNvPr id="18" name="TextBox 17"/>
          <p:cNvSpPr txBox="1"/>
          <p:nvPr/>
        </p:nvSpPr>
        <p:spPr>
          <a:xfrm>
            <a:off x="5567363" y="2943225"/>
            <a:ext cx="1700212" cy="3619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点击添加文本</a:t>
            </a:r>
            <a:endParaRPr lang="zh-CN" altLang="en-US" sz="1600" spc="3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063" y="3435350"/>
            <a:ext cx="1700212" cy="3635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点击添加文本</a:t>
            </a:r>
            <a:endParaRPr lang="zh-CN" altLang="en-US" sz="1600" spc="300" dirty="0"/>
          </a:p>
        </p:txBody>
      </p:sp>
      <p:sp>
        <p:nvSpPr>
          <p:cNvPr id="20" name="TextBox 19"/>
          <p:cNvSpPr txBox="1"/>
          <p:nvPr/>
        </p:nvSpPr>
        <p:spPr>
          <a:xfrm>
            <a:off x="3421063" y="3435350"/>
            <a:ext cx="1700212" cy="3635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点击添加文本</a:t>
            </a:r>
            <a:endParaRPr lang="zh-CN" altLang="en-US" sz="1600" spc="300" dirty="0"/>
          </a:p>
        </p:txBody>
      </p:sp>
      <p:sp>
        <p:nvSpPr>
          <p:cNvPr id="21" name="TextBox 20"/>
          <p:cNvSpPr txBox="1"/>
          <p:nvPr/>
        </p:nvSpPr>
        <p:spPr>
          <a:xfrm>
            <a:off x="5567363" y="3435350"/>
            <a:ext cx="1700212" cy="3635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spc="300" dirty="0"/>
              <a:t>点击添加文本</a:t>
            </a:r>
            <a:endParaRPr lang="zh-CN" altLang="en-US" sz="1600" spc="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43"/>
          <p:cNvSpPr txBox="1">
            <a:spLocks noChangeArrowheads="1"/>
          </p:cNvSpPr>
          <p:nvPr/>
        </p:nvSpPr>
        <p:spPr bwMode="auto">
          <a:xfrm>
            <a:off x="6788150" y="1154113"/>
            <a:ext cx="1343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TextBox 43"/>
          <p:cNvSpPr txBox="1">
            <a:spLocks noChangeArrowheads="1"/>
          </p:cNvSpPr>
          <p:nvPr/>
        </p:nvSpPr>
        <p:spPr bwMode="auto">
          <a:xfrm>
            <a:off x="4724400" y="3943350"/>
            <a:ext cx="1343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6" name="组合 7"/>
          <p:cNvGrpSpPr/>
          <p:nvPr/>
        </p:nvGrpSpPr>
        <p:grpSpPr bwMode="auto">
          <a:xfrm>
            <a:off x="1639888" y="1665288"/>
            <a:ext cx="1965325" cy="1887537"/>
            <a:chOff x="1037298" y="2344487"/>
            <a:chExt cx="2275613" cy="2183861"/>
          </a:xfrm>
        </p:grpSpPr>
        <p:sp>
          <p:nvSpPr>
            <p:cNvPr id="9" name="饼形 8"/>
            <p:cNvSpPr/>
            <p:nvPr/>
          </p:nvSpPr>
          <p:spPr>
            <a:xfrm rot="5400000">
              <a:off x="1037192" y="2344593"/>
              <a:ext cx="2112229" cy="2112018"/>
            </a:xfrm>
            <a:prstGeom prst="pie">
              <a:avLst>
                <a:gd name="adj1" fmla="val 0"/>
                <a:gd name="adj2" fmla="val 12879490"/>
              </a:avLst>
            </a:prstGeom>
            <a:solidFill>
              <a:srgbClr val="60B4F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饼形 9"/>
            <p:cNvSpPr/>
            <p:nvPr/>
          </p:nvSpPr>
          <p:spPr>
            <a:xfrm rot="18109379">
              <a:off x="1200786" y="2416224"/>
              <a:ext cx="2112229" cy="2112019"/>
            </a:xfrm>
            <a:prstGeom prst="pie">
              <a:avLst>
                <a:gd name="adj1" fmla="val 177895"/>
                <a:gd name="adj2" fmla="val 8839569"/>
              </a:avLst>
            </a:prstGeom>
            <a:solidFill>
              <a:srgbClr val="FFA7A7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317" name="TextBox 43"/>
          <p:cNvSpPr txBox="1">
            <a:spLocks noChangeArrowheads="1"/>
          </p:cNvSpPr>
          <p:nvPr/>
        </p:nvSpPr>
        <p:spPr bwMode="auto">
          <a:xfrm>
            <a:off x="566738" y="1154113"/>
            <a:ext cx="1343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TextBox 43"/>
          <p:cNvSpPr txBox="1">
            <a:spLocks noChangeArrowheads="1"/>
          </p:cNvSpPr>
          <p:nvPr/>
        </p:nvSpPr>
        <p:spPr bwMode="auto">
          <a:xfrm>
            <a:off x="1374775" y="3895725"/>
            <a:ext cx="1343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9" name="组合 16"/>
          <p:cNvGrpSpPr/>
          <p:nvPr/>
        </p:nvGrpSpPr>
        <p:grpSpPr bwMode="auto">
          <a:xfrm>
            <a:off x="5367338" y="1665288"/>
            <a:ext cx="1922462" cy="2062162"/>
            <a:chOff x="1037298" y="2344488"/>
            <a:chExt cx="2225796" cy="2387077"/>
          </a:xfrm>
        </p:grpSpPr>
        <p:sp>
          <p:nvSpPr>
            <p:cNvPr id="18" name="饼形 17"/>
            <p:cNvSpPr/>
            <p:nvPr/>
          </p:nvSpPr>
          <p:spPr>
            <a:xfrm rot="5400000">
              <a:off x="1036583" y="2345203"/>
              <a:ext cx="2113271" cy="2111841"/>
            </a:xfrm>
            <a:prstGeom prst="pie">
              <a:avLst>
                <a:gd name="adj1" fmla="val 0"/>
                <a:gd name="adj2" fmla="val 18825649"/>
              </a:avLst>
            </a:prstGeom>
            <a:solidFill>
              <a:srgbClr val="60B4F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饼形 18"/>
            <p:cNvSpPr/>
            <p:nvPr/>
          </p:nvSpPr>
          <p:spPr>
            <a:xfrm rot="18109379">
              <a:off x="1150538" y="2619009"/>
              <a:ext cx="2113271" cy="2111841"/>
            </a:xfrm>
            <a:prstGeom prst="pie">
              <a:avLst>
                <a:gd name="adj1" fmla="val 6071443"/>
                <a:gd name="adj2" fmla="val 8839569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320" name="组合 43"/>
          <p:cNvGrpSpPr/>
          <p:nvPr/>
        </p:nvGrpSpPr>
        <p:grpSpPr bwMode="auto">
          <a:xfrm rot="7200000">
            <a:off x="6946106" y="1934369"/>
            <a:ext cx="854075" cy="471488"/>
            <a:chOff x="2433840" y="4335847"/>
            <a:chExt cx="742848" cy="501416"/>
          </a:xfrm>
        </p:grpSpPr>
        <p:cxnSp>
          <p:nvCxnSpPr>
            <p:cNvPr id="21" name="直接连接符 20"/>
            <p:cNvCxnSpPr/>
            <p:nvPr/>
          </p:nvCxnSpPr>
          <p:spPr>
            <a:xfrm rot="14400000" flipV="1">
              <a:off x="2668475" y="4318751"/>
              <a:ext cx="0" cy="469458"/>
            </a:xfrm>
            <a:prstGeom prst="line">
              <a:avLst/>
            </a:prstGeom>
            <a:ln w="19050">
              <a:solidFill>
                <a:srgbClr val="60B4F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4873545" flipH="1">
              <a:off x="2806085" y="4474754"/>
              <a:ext cx="501415" cy="238872"/>
            </a:xfrm>
            <a:prstGeom prst="line">
              <a:avLst/>
            </a:prstGeom>
            <a:ln w="19050">
              <a:solidFill>
                <a:srgbClr val="60B4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21" name="组合 49"/>
          <p:cNvGrpSpPr/>
          <p:nvPr/>
        </p:nvGrpSpPr>
        <p:grpSpPr bwMode="auto">
          <a:xfrm>
            <a:off x="6054725" y="3519488"/>
            <a:ext cx="447675" cy="749300"/>
            <a:chOff x="2249512" y="4106003"/>
            <a:chExt cx="621185" cy="522196"/>
          </a:xfrm>
        </p:grpSpPr>
        <p:cxnSp>
          <p:nvCxnSpPr>
            <p:cNvPr id="24" name="直接连接符 23"/>
            <p:cNvCxnSpPr/>
            <p:nvPr/>
          </p:nvCxnSpPr>
          <p:spPr>
            <a:xfrm flipH="1">
              <a:off x="2249512" y="4401397"/>
              <a:ext cx="621185" cy="226802"/>
            </a:xfrm>
            <a:prstGeom prst="line">
              <a:avLst/>
            </a:prstGeom>
            <a:ln w="19050">
              <a:solidFill>
                <a:srgbClr val="60B4F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2870697" y="4106003"/>
              <a:ext cx="0" cy="295394"/>
            </a:xfrm>
            <a:prstGeom prst="line">
              <a:avLst/>
            </a:prstGeom>
            <a:ln w="19050">
              <a:solidFill>
                <a:srgbClr val="60B4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22" name="组合 43"/>
          <p:cNvGrpSpPr/>
          <p:nvPr/>
        </p:nvGrpSpPr>
        <p:grpSpPr bwMode="auto">
          <a:xfrm rot="3600000" flipV="1">
            <a:off x="747713" y="1973262"/>
            <a:ext cx="1074738" cy="442913"/>
            <a:chOff x="2237686" y="4323416"/>
            <a:chExt cx="933484" cy="501418"/>
          </a:xfrm>
        </p:grpSpPr>
        <p:cxnSp>
          <p:nvCxnSpPr>
            <p:cNvPr id="27" name="直接连接符 26"/>
            <p:cNvCxnSpPr/>
            <p:nvPr/>
          </p:nvCxnSpPr>
          <p:spPr>
            <a:xfrm rot="14400000" flipV="1">
              <a:off x="2575148" y="4266147"/>
              <a:ext cx="0" cy="675638"/>
            </a:xfrm>
            <a:prstGeom prst="line">
              <a:avLst/>
            </a:prstGeom>
            <a:ln w="19050">
              <a:solidFill>
                <a:srgbClr val="60B4F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4873545" flipH="1">
              <a:off x="2798332" y="4452854"/>
              <a:ext cx="501418" cy="238541"/>
            </a:xfrm>
            <a:prstGeom prst="line">
              <a:avLst/>
            </a:prstGeom>
            <a:ln w="19050">
              <a:solidFill>
                <a:srgbClr val="60B4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23" name="组合 49"/>
          <p:cNvGrpSpPr/>
          <p:nvPr/>
        </p:nvGrpSpPr>
        <p:grpSpPr bwMode="auto">
          <a:xfrm>
            <a:off x="2668588" y="3228975"/>
            <a:ext cx="447675" cy="749300"/>
            <a:chOff x="2249512" y="4106003"/>
            <a:chExt cx="621185" cy="522196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2249512" y="4401398"/>
              <a:ext cx="621185" cy="226801"/>
            </a:xfrm>
            <a:prstGeom prst="line">
              <a:avLst/>
            </a:prstGeom>
            <a:ln w="19050">
              <a:solidFill>
                <a:srgbClr val="60B4F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2870697" y="4106003"/>
              <a:ext cx="0" cy="295395"/>
            </a:xfrm>
            <a:prstGeom prst="line">
              <a:avLst/>
            </a:prstGeom>
            <a:ln w="19050">
              <a:solidFill>
                <a:srgbClr val="60B4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24" name="组合 35"/>
          <p:cNvGrpSpPr/>
          <p:nvPr/>
        </p:nvGrpSpPr>
        <p:grpSpPr bwMode="auto">
          <a:xfrm>
            <a:off x="4356100" y="2643188"/>
            <a:ext cx="368300" cy="287337"/>
            <a:chOff x="4355976" y="2643758"/>
            <a:chExt cx="368915" cy="287338"/>
          </a:xfrm>
        </p:grpSpPr>
        <p:sp>
          <p:nvSpPr>
            <p:cNvPr id="32" name="燕尾形 31"/>
            <p:cNvSpPr/>
            <p:nvPr/>
          </p:nvSpPr>
          <p:spPr>
            <a:xfrm>
              <a:off x="4355976" y="2643758"/>
              <a:ext cx="189228" cy="287338"/>
            </a:xfrm>
            <a:prstGeom prst="chevron">
              <a:avLst/>
            </a:prstGeom>
            <a:solidFill>
              <a:srgbClr val="60B4F5"/>
            </a:solidFill>
            <a:ln>
              <a:solidFill>
                <a:srgbClr val="60B4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4535664" y="2643758"/>
              <a:ext cx="189227" cy="287338"/>
            </a:xfrm>
            <a:prstGeom prst="chevron">
              <a:avLst/>
            </a:prstGeom>
            <a:solidFill>
              <a:srgbClr val="60B4F5"/>
            </a:solidFill>
            <a:ln>
              <a:solidFill>
                <a:srgbClr val="60B4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325" name="矩形​​ 38"/>
          <p:cNvSpPr>
            <a:spLocks noChangeArrowheads="1"/>
          </p:cNvSpPr>
          <p:nvPr/>
        </p:nvSpPr>
        <p:spPr bwMode="auto">
          <a:xfrm>
            <a:off x="1258888" y="93663"/>
            <a:ext cx="331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点击添加标题</a:t>
            </a:r>
            <a:endParaRPr lang="en-US" altLang="zh-CN" sz="2800">
              <a:solidFill>
                <a:schemeClr val="bg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2"/>
          <p:cNvSpPr/>
          <p:nvPr/>
        </p:nvSpPr>
        <p:spPr bwMode="auto">
          <a:xfrm>
            <a:off x="971550" y="1704975"/>
            <a:ext cx="3095625" cy="16446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9" name="Picture 2" descr="E:\新建文件夹\13096-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492250"/>
            <a:ext cx="3436937" cy="2466975"/>
          </a:xfrm>
          <a:prstGeom prst="rect">
            <a:avLst/>
          </a:prstGeom>
          <a:noFill/>
          <a:ln w="19050">
            <a:solidFill>
              <a:srgbClr val="60B4F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0" name="矩形​​ 38"/>
          <p:cNvSpPr>
            <a:spLocks noChangeArrowheads="1"/>
          </p:cNvSpPr>
          <p:nvPr/>
        </p:nvSpPr>
        <p:spPr bwMode="auto">
          <a:xfrm>
            <a:off x="1258888" y="93663"/>
            <a:ext cx="331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点击添加标题</a:t>
            </a:r>
            <a:endParaRPr lang="en-US" altLang="zh-CN" sz="2800">
              <a:solidFill>
                <a:schemeClr val="bg1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​​ 42"/>
          <p:cNvSpPr>
            <a:spLocks noChangeArrowheads="1"/>
          </p:cNvSpPr>
          <p:nvPr/>
        </p:nvSpPr>
        <p:spPr bwMode="auto">
          <a:xfrm>
            <a:off x="1899317" y="0"/>
            <a:ext cx="5345363" cy="1488869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Kozuka Gothic Pro B" panose="020B0800000000000000" pitchFamily="34" charset="-128"/>
                <a:cs typeface="Arial" panose="020B0604020202020204" pitchFamily="34" charset="0"/>
              </a:rPr>
              <a:t>THANKS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Kozuka Gothic Pro B" panose="020B0800000000000000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演示</Application>
  <PresentationFormat>全屏显示(16:9)</PresentationFormat>
  <Paragraphs>68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Bradley Hand ITC</vt:lpstr>
      <vt:lpstr>Kozuka Gothic Pro B</vt:lpstr>
      <vt:lpstr>方正卡通简体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15</cp:revision>
  <dcterms:created xsi:type="dcterms:W3CDTF">2011-06-13T01:32:00Z</dcterms:created>
  <dcterms:modified xsi:type="dcterms:W3CDTF">2018-08-28T07:58:15Z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