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DDD"/>
    <a:srgbClr val="327DB8"/>
    <a:srgbClr val="1B4B93"/>
    <a:srgbClr val="B20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howGuides="1">
      <p:cViewPr varScale="1">
        <p:scale>
          <a:sx n="137" d="100"/>
          <a:sy n="137" d="100"/>
        </p:scale>
        <p:origin x="1338" y="114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C91BA77-4964-4E84-9D61-0D0600FC308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DBB589C-6EC4-4A7C-96AD-B5FACBAE754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08F16-8063-453D-8CD6-3DFB8A24F94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F65F4-D6C9-47D7-9850-05AD56AB55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F4E-3BD0-41F8-ADFA-E3A6DE62249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0BF15-DEB8-4D1D-8A5A-9CAB831E37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2951F8-DC57-48A3-A727-7A91FE6EA1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3E163-66C4-4A8C-8434-6BE072E2F8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36000">
                <a:srgbClr val="327DB8"/>
              </a:gs>
              <a:gs pos="0">
                <a:srgbClr val="1B4B93"/>
              </a:gs>
              <a:gs pos="100000">
                <a:srgbClr val="8EB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单圆角矩形 2"/>
          <p:cNvSpPr/>
          <p:nvPr userDrawn="1"/>
        </p:nvSpPr>
        <p:spPr>
          <a:xfrm flipH="1">
            <a:off x="107950" y="396875"/>
            <a:ext cx="9144000" cy="4803775"/>
          </a:xfrm>
          <a:prstGeom prst="round1Rect">
            <a:avLst>
              <a:gd name="adj" fmla="val 3175"/>
            </a:avLst>
          </a:prstGeom>
          <a:gradFill>
            <a:gsLst>
              <a:gs pos="9400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单圆角矩形 3"/>
          <p:cNvSpPr/>
          <p:nvPr userDrawn="1"/>
        </p:nvSpPr>
        <p:spPr>
          <a:xfrm flipH="1">
            <a:off x="250825" y="484188"/>
            <a:ext cx="8893175" cy="4659312"/>
          </a:xfrm>
          <a:prstGeom prst="round1Rect">
            <a:avLst>
              <a:gd name="adj" fmla="val 269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2" descr="F:\新开\BXQ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5561">
            <a:off x="4067175" y="-158750"/>
            <a:ext cx="16287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0"/>
          <p:cNvGrpSpPr/>
          <p:nvPr userDrawn="1"/>
        </p:nvGrpSpPr>
        <p:grpSpPr bwMode="auto">
          <a:xfrm>
            <a:off x="-1331913" y="55563"/>
            <a:ext cx="3302001" cy="5972175"/>
            <a:chOff x="-1008999" y="199982"/>
            <a:chExt cx="3302099" cy="5972168"/>
          </a:xfrm>
        </p:grpSpPr>
        <p:sp>
          <p:nvSpPr>
            <p:cNvPr id="7" name="矩形​​ 14"/>
            <p:cNvSpPr/>
            <p:nvPr/>
          </p:nvSpPr>
          <p:spPr>
            <a:xfrm rot="16200000">
              <a:off x="-2344033" y="1535016"/>
              <a:ext cx="5972168" cy="3302099"/>
            </a:xfrm>
            <a:custGeom>
              <a:avLst/>
              <a:gdLst/>
              <a:ahLst/>
              <a:cxnLst/>
              <a:rect l="l" t="t" r="r" b="b"/>
              <a:pathLst>
                <a:path w="7776864" h="4032448">
                  <a:moveTo>
                    <a:pt x="0" y="3059137"/>
                  </a:moveTo>
                  <a:lnTo>
                    <a:pt x="72008" y="3059137"/>
                  </a:lnTo>
                  <a:lnTo>
                    <a:pt x="72008" y="3324437"/>
                  </a:lnTo>
                  <a:lnTo>
                    <a:pt x="6552728" y="3324437"/>
                  </a:lnTo>
                  <a:lnTo>
                    <a:pt x="6552728" y="3059137"/>
                  </a:lnTo>
                  <a:lnTo>
                    <a:pt x="7776864" y="3059137"/>
                  </a:lnTo>
                  <a:lnTo>
                    <a:pt x="7776864" y="4032448"/>
                  </a:lnTo>
                  <a:lnTo>
                    <a:pt x="0" y="4032448"/>
                  </a:lnTo>
                  <a:close/>
                  <a:moveTo>
                    <a:pt x="0" y="0"/>
                  </a:moveTo>
                  <a:lnTo>
                    <a:pt x="7776864" y="0"/>
                  </a:lnTo>
                  <a:lnTo>
                    <a:pt x="7776864" y="469651"/>
                  </a:lnTo>
                  <a:lnTo>
                    <a:pt x="0" y="469651"/>
                  </a:lnTo>
                  <a:close/>
                </a:path>
              </a:pathLst>
            </a:custGeom>
            <a:gradFill flip="none" rotWithShape="1">
              <a:gsLst>
                <a:gs pos="7000">
                  <a:schemeClr val="bg1">
                    <a:lumMod val="50000"/>
                  </a:schemeClr>
                </a:gs>
                <a:gs pos="49000">
                  <a:schemeClr val="bg1">
                    <a:shade val="100000"/>
                    <a:satMod val="11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704235" y="996989"/>
              <a:ext cx="1" cy="3879017"/>
            </a:xfrm>
            <a:prstGeom prst="line">
              <a:avLst/>
            </a:prstGeom>
            <a:ln w="381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 11"/>
            <p:cNvCxnSpPr/>
            <p:nvPr/>
          </p:nvCxnSpPr>
          <p:spPr>
            <a:xfrm rot="16200000">
              <a:off x="-301684" y="3015410"/>
              <a:ext cx="403700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0DE4A-6DC5-4E65-8146-533CC8733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AE7F-F17F-495F-AB33-773D9DDE0E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BC411-498C-4F98-8D56-AD60BC66A08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FBE91-D1AD-4D91-B534-1FD258579D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C989B-25C1-4AC5-A9C0-C85B3B83886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8BD4F-BB21-4380-8BD2-255ADD839D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445C4-0D7C-4A36-B8DA-DA412822BEA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D1271-CDE1-4AAF-89F0-B53FAF2787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AADD5-A87A-42D4-B86B-31DDBF818C8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C3CE6-DA19-4F57-BB83-A4AA83AF02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BBA8-07C6-4647-BD5A-1CE29A1530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7AF91-1CE9-458F-8015-C58DEC482C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A9409-8C30-4ABD-B7A5-DBE015DD49A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6DD3A-FCD6-403B-8D80-C981A0AC52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9BE018-6737-4F07-AC6F-737FD55BA3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CBF2FBF-EEDB-4B50-9EA6-F0C4ABD9684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jpe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2.jpeg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20.jpe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8" descr="F:\新开\bzkz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31863"/>
            <a:ext cx="29464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8" descr="F:\新开\bzkz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5825">
            <a:off x="3054350" y="839788"/>
            <a:ext cx="170656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8"/>
          <p:cNvSpPr txBox="1">
            <a:spLocks noChangeArrowheads="1"/>
          </p:cNvSpPr>
          <p:nvPr/>
        </p:nvSpPr>
        <p:spPr bwMode="auto">
          <a:xfrm>
            <a:off x="7042150" y="68263"/>
            <a:ext cx="203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0" name="Picture 12" descr="F:\新开\bzk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903288"/>
            <a:ext cx="1755775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-41275"/>
            <a:ext cx="4508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14" descr="F:\新开\bky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787650"/>
            <a:ext cx="2343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F:\新开\018\82816 (2)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8551">
            <a:off x="3372309" y="1376800"/>
            <a:ext cx="1175351" cy="831056"/>
          </a:xfrm>
          <a:prstGeom prst="roundRect">
            <a:avLst>
              <a:gd name="adj" fmla="val 4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pic>
        <p:nvPicPr>
          <p:cNvPr id="6154" name="Picture 16" descr="F:\新开\bzk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1076325"/>
            <a:ext cx="27114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7" descr="F:\新开\bky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51325"/>
            <a:ext cx="3313113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5" descr="F:\新开\bxq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0"/>
            <a:ext cx="8921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F:\新建文件夹\233_3888x2592_zcool.com.cn_10665658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152">
            <a:off x="1066720" y="1871468"/>
            <a:ext cx="2100705" cy="1400564"/>
          </a:xfrm>
          <a:prstGeom prst="roundRect">
            <a:avLst>
              <a:gd name="adj" fmla="val 4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sp>
        <p:nvSpPr>
          <p:cNvPr id="8" name="矩形​​ 42"/>
          <p:cNvSpPr>
            <a:spLocks noChangeArrowheads="1"/>
          </p:cNvSpPr>
          <p:nvPr/>
        </p:nvSpPr>
        <p:spPr bwMode="auto">
          <a:xfrm>
            <a:off x="3889232" y="2860004"/>
            <a:ext cx="5005388" cy="1234954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  <a:innerShdw blurRad="114300">
              <a:prstClr val="black"/>
            </a:innerShd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B20939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P</a:t>
            </a:r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OWERPOINT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​​ 57"/>
          <p:cNvSpPr/>
          <p:nvPr/>
        </p:nvSpPr>
        <p:spPr bwMode="auto">
          <a:xfrm>
            <a:off x="2093913" y="1611313"/>
            <a:ext cx="5575300" cy="2117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400" spc="-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0113" y="2185988"/>
            <a:ext cx="554037" cy="792162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前 言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0113" y="2185988"/>
            <a:ext cx="554037" cy="792162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目 录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grpSp>
        <p:nvGrpSpPr>
          <p:cNvPr id="10243" name="组合 28"/>
          <p:cNvGrpSpPr/>
          <p:nvPr/>
        </p:nvGrpSpPr>
        <p:grpSpPr bwMode="auto">
          <a:xfrm>
            <a:off x="3348038" y="1604963"/>
            <a:ext cx="4537075" cy="398462"/>
            <a:chOff x="3347864" y="1604911"/>
            <a:chExt cx="4536504" cy="398259"/>
          </a:xfrm>
        </p:grpSpPr>
        <p:sp>
          <p:nvSpPr>
            <p:cNvPr id="5" name="圆角矩形 4"/>
            <p:cNvSpPr/>
            <p:nvPr/>
          </p:nvSpPr>
          <p:spPr>
            <a:xfrm>
              <a:off x="3347864" y="1604911"/>
              <a:ext cx="4536504" cy="398259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8180" y="1635058"/>
              <a:ext cx="1415872" cy="3379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24"/>
          <p:cNvGrpSpPr/>
          <p:nvPr/>
        </p:nvGrpSpPr>
        <p:grpSpPr bwMode="auto">
          <a:xfrm>
            <a:off x="2746375" y="1543050"/>
            <a:ext cx="503238" cy="523875"/>
            <a:chOff x="2745768" y="1542430"/>
            <a:chExt cx="504056" cy="524154"/>
          </a:xfrm>
        </p:grpSpPr>
        <p:sp>
          <p:nvSpPr>
            <p:cNvPr id="6" name="圆角矩形 5"/>
            <p:cNvSpPr/>
            <p:nvPr/>
          </p:nvSpPr>
          <p:spPr>
            <a:xfrm>
              <a:off x="2745768" y="1604376"/>
              <a:ext cx="504056" cy="398674"/>
            </a:xfrm>
            <a:prstGeom prst="roundRect">
              <a:avLst>
                <a:gd name="adj" fmla="val 1507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5695" y="1542430"/>
              <a:ext cx="384061" cy="524154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n w="3175">
                    <a:solidFill>
                      <a:schemeClr val="bg1"/>
                    </a:solidFill>
                  </a:ln>
                  <a:solidFill>
                    <a:srgbClr val="327DB8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1</a:t>
              </a:r>
              <a:endParaRPr lang="zh-CN" altLang="en-US" sz="2800" dirty="0">
                <a:ln w="3175">
                  <a:solidFill>
                    <a:schemeClr val="bg1"/>
                  </a:solidFill>
                </a:ln>
                <a:solidFill>
                  <a:srgbClr val="327DB8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</p:grpSp>
      <p:grpSp>
        <p:nvGrpSpPr>
          <p:cNvPr id="10245" name="组合 29"/>
          <p:cNvGrpSpPr/>
          <p:nvPr/>
        </p:nvGrpSpPr>
        <p:grpSpPr bwMode="auto">
          <a:xfrm>
            <a:off x="3348038" y="2133600"/>
            <a:ext cx="4537075" cy="398463"/>
            <a:chOff x="3347864" y="2133757"/>
            <a:chExt cx="4536504" cy="398259"/>
          </a:xfrm>
        </p:grpSpPr>
        <p:sp>
          <p:nvSpPr>
            <p:cNvPr id="11" name="圆角矩形 10"/>
            <p:cNvSpPr/>
            <p:nvPr/>
          </p:nvSpPr>
          <p:spPr>
            <a:xfrm>
              <a:off x="3347864" y="2133757"/>
              <a:ext cx="4536504" cy="398259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08180" y="2163905"/>
              <a:ext cx="1415872" cy="3379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6" name="组合 25"/>
          <p:cNvGrpSpPr/>
          <p:nvPr/>
        </p:nvGrpSpPr>
        <p:grpSpPr bwMode="auto">
          <a:xfrm>
            <a:off x="2746375" y="2071688"/>
            <a:ext cx="503238" cy="523875"/>
            <a:chOff x="2745768" y="2071276"/>
            <a:chExt cx="504056" cy="524155"/>
          </a:xfrm>
        </p:grpSpPr>
        <p:sp>
          <p:nvSpPr>
            <p:cNvPr id="12" name="圆角矩形 11"/>
            <p:cNvSpPr/>
            <p:nvPr/>
          </p:nvSpPr>
          <p:spPr>
            <a:xfrm>
              <a:off x="2745768" y="2133221"/>
              <a:ext cx="504056" cy="398676"/>
            </a:xfrm>
            <a:prstGeom prst="roundRect">
              <a:avLst>
                <a:gd name="adj" fmla="val 1507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15695" y="2071276"/>
              <a:ext cx="384061" cy="524155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n w="3175">
                    <a:solidFill>
                      <a:schemeClr val="bg1"/>
                    </a:solidFill>
                  </a:ln>
                  <a:solidFill>
                    <a:srgbClr val="327DB8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2</a:t>
              </a:r>
              <a:endParaRPr lang="zh-CN" altLang="en-US" sz="2800" dirty="0">
                <a:ln w="3175">
                  <a:solidFill>
                    <a:schemeClr val="bg1"/>
                  </a:solidFill>
                </a:ln>
                <a:solidFill>
                  <a:srgbClr val="327DB8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</p:grpSp>
      <p:grpSp>
        <p:nvGrpSpPr>
          <p:cNvPr id="10247" name="组合 30"/>
          <p:cNvGrpSpPr/>
          <p:nvPr/>
        </p:nvGrpSpPr>
        <p:grpSpPr bwMode="auto">
          <a:xfrm>
            <a:off x="3348038" y="2662238"/>
            <a:ext cx="4537075" cy="398462"/>
            <a:chOff x="3347864" y="2662603"/>
            <a:chExt cx="4536504" cy="398259"/>
          </a:xfrm>
        </p:grpSpPr>
        <p:sp>
          <p:nvSpPr>
            <p:cNvPr id="16" name="圆角矩形 15"/>
            <p:cNvSpPr/>
            <p:nvPr/>
          </p:nvSpPr>
          <p:spPr>
            <a:xfrm>
              <a:off x="3347864" y="2662603"/>
              <a:ext cx="4536504" cy="398259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08180" y="2692750"/>
              <a:ext cx="1415872" cy="3379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8" name="组合 26"/>
          <p:cNvGrpSpPr/>
          <p:nvPr/>
        </p:nvGrpSpPr>
        <p:grpSpPr bwMode="auto">
          <a:xfrm>
            <a:off x="2746375" y="2600325"/>
            <a:ext cx="503238" cy="523875"/>
            <a:chOff x="2745768" y="2600122"/>
            <a:chExt cx="504056" cy="524154"/>
          </a:xfrm>
        </p:grpSpPr>
        <p:sp>
          <p:nvSpPr>
            <p:cNvPr id="17" name="圆角矩形 16"/>
            <p:cNvSpPr/>
            <p:nvPr/>
          </p:nvSpPr>
          <p:spPr>
            <a:xfrm>
              <a:off x="2745768" y="2662068"/>
              <a:ext cx="504056" cy="398674"/>
            </a:xfrm>
            <a:prstGeom prst="roundRect">
              <a:avLst>
                <a:gd name="adj" fmla="val 1507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15695" y="2600122"/>
              <a:ext cx="384061" cy="524154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n w="3175">
                    <a:solidFill>
                      <a:schemeClr val="bg1"/>
                    </a:solidFill>
                  </a:ln>
                  <a:solidFill>
                    <a:srgbClr val="327DB8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3</a:t>
              </a:r>
              <a:endParaRPr lang="zh-CN" altLang="en-US" sz="2800" dirty="0">
                <a:ln w="3175">
                  <a:solidFill>
                    <a:schemeClr val="bg1"/>
                  </a:solidFill>
                </a:ln>
                <a:solidFill>
                  <a:srgbClr val="327DB8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</p:grpSp>
      <p:grpSp>
        <p:nvGrpSpPr>
          <p:cNvPr id="10249" name="组合 31"/>
          <p:cNvGrpSpPr/>
          <p:nvPr/>
        </p:nvGrpSpPr>
        <p:grpSpPr bwMode="auto">
          <a:xfrm>
            <a:off x="3348038" y="3190875"/>
            <a:ext cx="4537075" cy="398463"/>
            <a:chOff x="3347864" y="3191450"/>
            <a:chExt cx="4536504" cy="398259"/>
          </a:xfrm>
        </p:grpSpPr>
        <p:sp>
          <p:nvSpPr>
            <p:cNvPr id="21" name="圆角矩形 20"/>
            <p:cNvSpPr/>
            <p:nvPr/>
          </p:nvSpPr>
          <p:spPr>
            <a:xfrm>
              <a:off x="3347864" y="3191450"/>
              <a:ext cx="4536504" cy="398259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08180" y="3221598"/>
              <a:ext cx="1415872" cy="3379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50" name="组合 27"/>
          <p:cNvGrpSpPr/>
          <p:nvPr/>
        </p:nvGrpSpPr>
        <p:grpSpPr bwMode="auto">
          <a:xfrm>
            <a:off x="2746375" y="3128963"/>
            <a:ext cx="503238" cy="523875"/>
            <a:chOff x="2745768" y="3128969"/>
            <a:chExt cx="504056" cy="522566"/>
          </a:xfrm>
        </p:grpSpPr>
        <p:sp>
          <p:nvSpPr>
            <p:cNvPr id="22" name="圆角矩形 21"/>
            <p:cNvSpPr/>
            <p:nvPr/>
          </p:nvSpPr>
          <p:spPr>
            <a:xfrm>
              <a:off x="2745768" y="3190726"/>
              <a:ext cx="504056" cy="399050"/>
            </a:xfrm>
            <a:prstGeom prst="roundRect">
              <a:avLst>
                <a:gd name="adj" fmla="val 1507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15695" y="3128969"/>
              <a:ext cx="384061" cy="522566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n w="3175">
                    <a:solidFill>
                      <a:schemeClr val="bg1"/>
                    </a:solidFill>
                  </a:ln>
                  <a:solidFill>
                    <a:srgbClr val="327DB8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4</a:t>
              </a:r>
              <a:endParaRPr lang="zh-CN" altLang="en-US" sz="2800" dirty="0">
                <a:ln w="3175">
                  <a:solidFill>
                    <a:schemeClr val="bg1"/>
                  </a:solidFill>
                </a:ln>
                <a:solidFill>
                  <a:srgbClr val="327DB8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6"/>
          <p:cNvGrpSpPr/>
          <p:nvPr/>
        </p:nvGrpSpPr>
        <p:grpSpPr bwMode="auto">
          <a:xfrm>
            <a:off x="2746375" y="2481263"/>
            <a:ext cx="5138738" cy="523875"/>
            <a:chOff x="2745768" y="1542430"/>
            <a:chExt cx="5138600" cy="524155"/>
          </a:xfrm>
        </p:grpSpPr>
        <p:sp>
          <p:nvSpPr>
            <p:cNvPr id="3" name="圆角矩形 2"/>
            <p:cNvSpPr/>
            <p:nvPr/>
          </p:nvSpPr>
          <p:spPr>
            <a:xfrm>
              <a:off x="3347415" y="1604375"/>
              <a:ext cx="4536953" cy="398676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745768" y="1604375"/>
              <a:ext cx="504811" cy="398676"/>
            </a:xfrm>
            <a:prstGeom prst="roundRect">
              <a:avLst>
                <a:gd name="adj" fmla="val 1507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7885" y="1634554"/>
              <a:ext cx="1416012" cy="33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5695" y="1542430"/>
              <a:ext cx="383428" cy="524155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n w="3175">
                    <a:solidFill>
                      <a:schemeClr val="bg1"/>
                    </a:solidFill>
                  </a:ln>
                  <a:solidFill>
                    <a:srgbClr val="327DB8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1</a:t>
              </a:r>
              <a:endParaRPr lang="zh-CN" altLang="en-US" sz="2800" dirty="0">
                <a:ln w="3175">
                  <a:solidFill>
                    <a:schemeClr val="bg1"/>
                  </a:solidFill>
                </a:ln>
                <a:solidFill>
                  <a:srgbClr val="327DB8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00113" y="2185988"/>
            <a:ext cx="554037" cy="101600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过渡页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835150" y="1595438"/>
            <a:ext cx="6121400" cy="2657475"/>
          </a:xfrm>
          <a:prstGeom prst="roundRect">
            <a:avLst>
              <a:gd name="adj" fmla="val 3459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291" name="组合 6"/>
          <p:cNvGrpSpPr/>
          <p:nvPr/>
        </p:nvGrpSpPr>
        <p:grpSpPr bwMode="auto">
          <a:xfrm>
            <a:off x="3851275" y="1406525"/>
            <a:ext cx="2089150" cy="396875"/>
            <a:chOff x="3851920" y="1405781"/>
            <a:chExt cx="2088232" cy="398259"/>
          </a:xfrm>
        </p:grpSpPr>
        <p:sp>
          <p:nvSpPr>
            <p:cNvPr id="3" name="圆角矩形 2"/>
            <p:cNvSpPr/>
            <p:nvPr/>
          </p:nvSpPr>
          <p:spPr>
            <a:xfrm>
              <a:off x="3851920" y="1405781"/>
              <a:ext cx="2088232" cy="398259"/>
            </a:xfrm>
            <a:prstGeom prst="roundRect">
              <a:avLst>
                <a:gd name="adj" fmla="val 16155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88322" y="1436049"/>
              <a:ext cx="1415428" cy="3377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00113" y="1806575"/>
            <a:ext cx="554037" cy="193833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grpSp>
        <p:nvGrpSpPr>
          <p:cNvPr id="12293" name="组合 23"/>
          <p:cNvGrpSpPr/>
          <p:nvPr/>
        </p:nvGrpSpPr>
        <p:grpSpPr bwMode="auto">
          <a:xfrm>
            <a:off x="3957638" y="2122488"/>
            <a:ext cx="1876425" cy="1817687"/>
            <a:chOff x="2026082" y="2122807"/>
            <a:chExt cx="1876638" cy="1817095"/>
          </a:xfrm>
        </p:grpSpPr>
        <p:sp>
          <p:nvSpPr>
            <p:cNvPr id="25" name="圆角矩形 24"/>
            <p:cNvSpPr/>
            <p:nvPr/>
          </p:nvSpPr>
          <p:spPr>
            <a:xfrm>
              <a:off x="2026082" y="2122807"/>
              <a:ext cx="1876638" cy="1817095"/>
            </a:xfrm>
            <a:prstGeom prst="roundRect">
              <a:avLst>
                <a:gd name="adj" fmla="val 4086"/>
              </a:avLst>
            </a:prstGeom>
            <a:noFill/>
            <a:ln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34092" y="2571923"/>
              <a:ext cx="1260618" cy="307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4092" y="3219412"/>
              <a:ext cx="1260618" cy="307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4" name="组合 27"/>
          <p:cNvGrpSpPr/>
          <p:nvPr/>
        </p:nvGrpSpPr>
        <p:grpSpPr bwMode="auto">
          <a:xfrm>
            <a:off x="5878513" y="2122488"/>
            <a:ext cx="1876425" cy="1817687"/>
            <a:chOff x="2026082" y="2122807"/>
            <a:chExt cx="1876638" cy="1817095"/>
          </a:xfrm>
        </p:grpSpPr>
        <p:sp>
          <p:nvSpPr>
            <p:cNvPr id="29" name="圆角矩形 28"/>
            <p:cNvSpPr/>
            <p:nvPr/>
          </p:nvSpPr>
          <p:spPr>
            <a:xfrm>
              <a:off x="2026082" y="2122807"/>
              <a:ext cx="1876638" cy="1817095"/>
            </a:xfrm>
            <a:prstGeom prst="roundRect">
              <a:avLst>
                <a:gd name="adj" fmla="val 4086"/>
              </a:avLst>
            </a:prstGeom>
            <a:noFill/>
            <a:ln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34092" y="2571923"/>
              <a:ext cx="1260618" cy="307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34092" y="3219412"/>
              <a:ext cx="1260618" cy="307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5" name="组合 22"/>
          <p:cNvGrpSpPr/>
          <p:nvPr/>
        </p:nvGrpSpPr>
        <p:grpSpPr bwMode="auto">
          <a:xfrm>
            <a:off x="2038350" y="2122488"/>
            <a:ext cx="1876425" cy="1817687"/>
            <a:chOff x="2026082" y="2122807"/>
            <a:chExt cx="1876638" cy="1817095"/>
          </a:xfrm>
        </p:grpSpPr>
        <p:sp>
          <p:nvSpPr>
            <p:cNvPr id="20" name="圆角矩形 19"/>
            <p:cNvSpPr/>
            <p:nvPr/>
          </p:nvSpPr>
          <p:spPr>
            <a:xfrm>
              <a:off x="2026082" y="2122807"/>
              <a:ext cx="1876638" cy="1817095"/>
            </a:xfrm>
            <a:prstGeom prst="roundRect">
              <a:avLst>
                <a:gd name="adj" fmla="val 4086"/>
              </a:avLst>
            </a:prstGeom>
            <a:noFill/>
            <a:ln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34092" y="2571923"/>
              <a:ext cx="1260618" cy="307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34092" y="3219412"/>
              <a:ext cx="1260618" cy="307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6" name="组合 7"/>
          <p:cNvGrpSpPr/>
          <p:nvPr/>
        </p:nvGrpSpPr>
        <p:grpSpPr bwMode="auto">
          <a:xfrm>
            <a:off x="4032250" y="1938338"/>
            <a:ext cx="1727200" cy="368300"/>
            <a:chOff x="4031940" y="1420707"/>
            <a:chExt cx="1728192" cy="368406"/>
          </a:xfrm>
        </p:grpSpPr>
        <p:sp>
          <p:nvSpPr>
            <p:cNvPr id="9" name="圆角矩形 8"/>
            <p:cNvSpPr/>
            <p:nvPr/>
          </p:nvSpPr>
          <p:spPr>
            <a:xfrm>
              <a:off x="4031940" y="1420707"/>
              <a:ext cx="1728192" cy="368406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87604" y="1434998"/>
              <a:ext cx="1416863" cy="3398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7" name="组合 13"/>
          <p:cNvGrpSpPr/>
          <p:nvPr/>
        </p:nvGrpSpPr>
        <p:grpSpPr bwMode="auto">
          <a:xfrm>
            <a:off x="2124075" y="1938338"/>
            <a:ext cx="1727200" cy="368300"/>
            <a:chOff x="4031940" y="1420707"/>
            <a:chExt cx="1728192" cy="368406"/>
          </a:xfrm>
        </p:grpSpPr>
        <p:sp>
          <p:nvSpPr>
            <p:cNvPr id="15" name="圆角矩形 14"/>
            <p:cNvSpPr/>
            <p:nvPr/>
          </p:nvSpPr>
          <p:spPr>
            <a:xfrm>
              <a:off x="4031940" y="1420707"/>
              <a:ext cx="1728192" cy="368406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87604" y="1434998"/>
              <a:ext cx="1416863" cy="3398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8" name="组合 16"/>
          <p:cNvGrpSpPr/>
          <p:nvPr/>
        </p:nvGrpSpPr>
        <p:grpSpPr bwMode="auto">
          <a:xfrm>
            <a:off x="5940425" y="1938338"/>
            <a:ext cx="1727200" cy="368300"/>
            <a:chOff x="4031940" y="1420707"/>
            <a:chExt cx="1728192" cy="368406"/>
          </a:xfrm>
        </p:grpSpPr>
        <p:sp>
          <p:nvSpPr>
            <p:cNvPr id="18" name="圆角矩形 17"/>
            <p:cNvSpPr/>
            <p:nvPr/>
          </p:nvSpPr>
          <p:spPr>
            <a:xfrm>
              <a:off x="4031940" y="1420707"/>
              <a:ext cx="1728192" cy="368406"/>
            </a:xfrm>
            <a:prstGeom prst="roundRect">
              <a:avLst>
                <a:gd name="adj" fmla="val 16155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7604" y="1434998"/>
              <a:ext cx="1416863" cy="3398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113" y="1806575"/>
            <a:ext cx="554037" cy="193833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cxnSp>
        <p:nvCxnSpPr>
          <p:cNvPr id="3" name="直接连接符​​ 8"/>
          <p:cNvCxnSpPr/>
          <p:nvPr/>
        </p:nvCxnSpPr>
        <p:spPr>
          <a:xfrm flipV="1">
            <a:off x="3541713" y="22828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​​ 9"/>
          <p:cNvCxnSpPr/>
          <p:nvPr/>
        </p:nvCxnSpPr>
        <p:spPr>
          <a:xfrm flipV="1">
            <a:off x="4754563" y="22828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​​ 10"/>
          <p:cNvCxnSpPr/>
          <p:nvPr/>
        </p:nvCxnSpPr>
        <p:spPr>
          <a:xfrm flipV="1">
            <a:off x="5961063" y="22828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​​ 11"/>
          <p:cNvCxnSpPr/>
          <p:nvPr/>
        </p:nvCxnSpPr>
        <p:spPr>
          <a:xfrm flipV="1">
            <a:off x="7196138" y="22828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2274888" y="2046288"/>
            <a:ext cx="12700" cy="176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443163" y="3883025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681413" y="3883025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26013" y="3883025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54738" y="3883025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9688" y="2767013"/>
            <a:ext cx="288925" cy="1027112"/>
          </a:xfrm>
          <a:prstGeom prst="rect">
            <a:avLst/>
          </a:prstGeom>
          <a:solidFill>
            <a:srgbClr val="FFFFFF"/>
          </a:soli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22588" y="3003550"/>
            <a:ext cx="285750" cy="790575"/>
          </a:xfrm>
          <a:prstGeom prst="rect">
            <a:avLst/>
          </a:prstGeom>
          <a:gradFill flip="none" rotWithShape="1">
            <a:gsLst>
              <a:gs pos="0">
                <a:srgbClr val="1B4B93"/>
              </a:gs>
              <a:gs pos="100000">
                <a:srgbClr val="327DB8"/>
              </a:gs>
            </a:gsLst>
            <a:lin ang="5400000" scaled="1"/>
            <a:tileRect/>
          </a:gra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4763" y="3146425"/>
            <a:ext cx="288925" cy="647700"/>
          </a:xfrm>
          <a:prstGeom prst="rect">
            <a:avLst/>
          </a:prstGeom>
          <a:solidFill>
            <a:srgbClr val="FFFFFF"/>
          </a:soli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54488" y="2500313"/>
            <a:ext cx="288925" cy="1293812"/>
          </a:xfrm>
          <a:prstGeom prst="rect">
            <a:avLst/>
          </a:prstGeom>
          <a:gradFill flip="none" rotWithShape="1">
            <a:gsLst>
              <a:gs pos="0">
                <a:srgbClr val="1B4B93"/>
              </a:gs>
              <a:gs pos="100000">
                <a:srgbClr val="327DB8"/>
              </a:gs>
            </a:gsLst>
            <a:lin ang="5400000" scaled="1"/>
            <a:tileRect/>
          </a:gra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79988" y="2654300"/>
            <a:ext cx="288925" cy="1139825"/>
          </a:xfrm>
          <a:prstGeom prst="rect">
            <a:avLst/>
          </a:prstGeom>
          <a:solidFill>
            <a:srgbClr val="FFFFFF"/>
          </a:soli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19713" y="2282825"/>
            <a:ext cx="288925" cy="1511300"/>
          </a:xfrm>
          <a:prstGeom prst="rect">
            <a:avLst/>
          </a:prstGeom>
          <a:gradFill flip="none" rotWithShape="1">
            <a:gsLst>
              <a:gs pos="0">
                <a:srgbClr val="1B4B93"/>
              </a:gs>
              <a:gs pos="100000">
                <a:srgbClr val="327DB8"/>
              </a:gs>
            </a:gsLst>
            <a:lin ang="5400000" scaled="1"/>
            <a:tileRect/>
          </a:gra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84913" y="2767013"/>
            <a:ext cx="288925" cy="1027112"/>
          </a:xfrm>
          <a:prstGeom prst="rect">
            <a:avLst/>
          </a:prstGeom>
          <a:solidFill>
            <a:srgbClr val="FFFFFF"/>
          </a:soli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27813" y="3003550"/>
            <a:ext cx="285750" cy="790575"/>
          </a:xfrm>
          <a:prstGeom prst="rect">
            <a:avLst/>
          </a:prstGeom>
          <a:gradFill flip="none" rotWithShape="1">
            <a:gsLst>
              <a:gs pos="0">
                <a:srgbClr val="1B4B93"/>
              </a:gs>
              <a:gs pos="100000">
                <a:srgbClr val="327DB8"/>
              </a:gs>
            </a:gsLst>
            <a:lin ang="5400000" scaled="1"/>
            <a:tileRect/>
          </a:gradFill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rot="16200000">
            <a:off x="4972051" y="1093787"/>
            <a:ext cx="0" cy="540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0563" y="4397375"/>
            <a:ext cx="285750" cy="214313"/>
          </a:xfrm>
          <a:prstGeom prst="rect">
            <a:avLst/>
          </a:prstGeom>
          <a:gradFill>
            <a:gsLst>
              <a:gs pos="0">
                <a:srgbClr val="1B4B93"/>
              </a:gs>
              <a:gs pos="100000">
                <a:srgbClr val="327DB8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67388" y="4414838"/>
            <a:ext cx="288925" cy="180975"/>
          </a:xfrm>
          <a:prstGeom prst="rect">
            <a:avLst/>
          </a:prstGeom>
          <a:noFill/>
          <a:ln w="19050">
            <a:solidFill>
              <a:srgbClr val="327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30"/>
          <p:cNvSpPr txBox="1">
            <a:spLocks noChangeArrowheads="1"/>
          </p:cNvSpPr>
          <p:nvPr/>
        </p:nvSpPr>
        <p:spPr bwMode="auto">
          <a:xfrm>
            <a:off x="3541713" y="435133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31"/>
          <p:cNvSpPr txBox="1">
            <a:spLocks noChangeArrowheads="1"/>
          </p:cNvSpPr>
          <p:nvPr/>
        </p:nvSpPr>
        <p:spPr bwMode="auto">
          <a:xfrm>
            <a:off x="6078538" y="435133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35150" y="1595438"/>
            <a:ext cx="6121400" cy="2657475"/>
          </a:xfrm>
          <a:prstGeom prst="roundRect">
            <a:avLst>
              <a:gd name="adj" fmla="val 3459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338" name="组合 25"/>
          <p:cNvGrpSpPr/>
          <p:nvPr/>
        </p:nvGrpSpPr>
        <p:grpSpPr bwMode="auto">
          <a:xfrm>
            <a:off x="3851275" y="1406525"/>
            <a:ext cx="2089150" cy="396875"/>
            <a:chOff x="3851920" y="1405781"/>
            <a:chExt cx="2088232" cy="398259"/>
          </a:xfrm>
        </p:grpSpPr>
        <p:sp>
          <p:nvSpPr>
            <p:cNvPr id="27" name="圆角矩形 26"/>
            <p:cNvSpPr/>
            <p:nvPr/>
          </p:nvSpPr>
          <p:spPr>
            <a:xfrm>
              <a:off x="3851920" y="1405781"/>
              <a:ext cx="2088232" cy="398259"/>
            </a:xfrm>
            <a:prstGeom prst="roundRect">
              <a:avLst>
                <a:gd name="adj" fmla="val 16155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9050">
              <a:solidFill>
                <a:srgbClr val="327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8322" y="1436049"/>
              <a:ext cx="1415428" cy="3377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113" y="1806575"/>
            <a:ext cx="554037" cy="193833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pic>
        <p:nvPicPr>
          <p:cNvPr id="3" name="Picture 11" descr="F:\新开\018\82816 (2)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5928"/>
            <a:ext cx="2112490" cy="1493679"/>
          </a:xfrm>
          <a:prstGeom prst="roundRect">
            <a:avLst>
              <a:gd name="adj" fmla="val 4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pic>
        <p:nvPicPr>
          <p:cNvPr id="4" name="Picture 10" descr="F:\新建文件夹\233_3888x2592_zcool.com.cn_1066565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101934" cy="2068095"/>
          </a:xfrm>
          <a:prstGeom prst="roundRect">
            <a:avLst>
              <a:gd name="adj" fmla="val 4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sp>
        <p:nvSpPr>
          <p:cNvPr id="6" name="矩形​​ 2"/>
          <p:cNvSpPr/>
          <p:nvPr/>
        </p:nvSpPr>
        <p:spPr bwMode="auto">
          <a:xfrm>
            <a:off x="2339975" y="3402013"/>
            <a:ext cx="5256213" cy="11255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12" descr="F:\新开\bz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284163"/>
            <a:ext cx="1404938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-430213"/>
            <a:ext cx="360363" cy="101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4" descr="F:\新开\bky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4464050"/>
            <a:ext cx="2344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F:\新开\018\82816 (2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8551">
            <a:off x="5569842" y="741793"/>
            <a:ext cx="940462" cy="664973"/>
          </a:xfrm>
          <a:prstGeom prst="roundRect">
            <a:avLst>
              <a:gd name="adj" fmla="val 4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pic>
        <p:nvPicPr>
          <p:cNvPr id="15367" name="Picture 16" descr="F:\新开\bzk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360363"/>
            <a:ext cx="19685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5" descr="F:\新开\bxq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-388938"/>
            <a:ext cx="646112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 descr="F:\新建文件夹\233_3888x2592_zcool.com.cn_1066565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152">
            <a:off x="3411984" y="970934"/>
            <a:ext cx="1525009" cy="1016741"/>
          </a:xfrm>
          <a:prstGeom prst="roundRect">
            <a:avLst>
              <a:gd name="adj" fmla="val 491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</a:effectLst>
        </p:spPr>
      </p:pic>
      <p:pic>
        <p:nvPicPr>
          <p:cNvPr id="15370" name="Picture 16" descr="F:\新开\bzk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76325"/>
            <a:ext cx="27114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5" descr="F:\新开\bxq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0"/>
            <a:ext cx="8921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​​ 42"/>
          <p:cNvSpPr>
            <a:spLocks noChangeArrowheads="1"/>
          </p:cNvSpPr>
          <p:nvPr/>
        </p:nvSpPr>
        <p:spPr bwMode="auto">
          <a:xfrm rot="258980">
            <a:off x="-77107" y="1679456"/>
            <a:ext cx="5005388" cy="1023357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  <a:innerShdw blurRad="114300">
              <a:prstClr val="black"/>
            </a:innerShd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  <a:sp3d prstMaterial="metal"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B20939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T</a:t>
            </a: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HANKS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sp>
        <p:nvSpPr>
          <p:cNvPr id="7" name="矩形​​ 38"/>
          <p:cNvSpPr>
            <a:spLocks noChangeArrowheads="1"/>
          </p:cNvSpPr>
          <p:nvPr/>
        </p:nvSpPr>
        <p:spPr bwMode="auto">
          <a:xfrm rot="314793">
            <a:off x="1174750" y="2670175"/>
            <a:ext cx="2343150" cy="3698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谢谢观看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WPS 演示</Application>
  <PresentationFormat>全屏显示(16:9)</PresentationFormat>
  <Paragraphs>80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Kozuka Gothic Pro H</vt:lpstr>
      <vt:lpstr>方正综艺简体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9</cp:revision>
  <dcterms:created xsi:type="dcterms:W3CDTF">2011-01-21T01:20:00Z</dcterms:created>
  <dcterms:modified xsi:type="dcterms:W3CDTF">2018-08-28T08:36:35Z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