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3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0272872-C429-4169-AF8D-01AEC24AA49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3CF946C-BCF5-4523-B6AB-DB0C88E5019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80588-DAE6-49DC-93A8-F750168AEB9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48FDA-A93F-463C-BB67-6F93FCA3B4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A617-8CF2-4B6B-B582-D81BD845B14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8FC70-5AEA-4452-86D4-929EF56ED9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1081E-630D-4830-A85B-B6B666B294C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5CE0B-AA1F-4438-8BFC-77F71F1A4B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B0FB4-1444-4EE6-9982-AEB5F51ED8E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C164F-ABD2-451E-B0EF-AA387CB32F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AE8A-2767-4406-8887-76D991CED37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56C7D-265C-4680-BD5D-49C495B0B3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09AD-136E-48D7-A9B0-C7C2284B98F9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AA46F-BECE-49FC-8EE0-270B83B290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2FFB5-F06E-40AA-9FC2-69009305DED1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4E98-B8EB-4316-B53E-AC7F66A692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ECE5-4FEC-4A57-A09E-035D9FC1BDF7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46D95-1853-4955-A130-7FC547BEE4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global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71438" y="554038"/>
            <a:ext cx="8969375" cy="38528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531DA-76A2-43A4-BB98-793306148CD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8A986-32BE-46F5-AB5F-0260F8210B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3F349-F5F6-4E5C-99DC-B77DC50933AE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7DD5F-BF33-4F65-8737-B6249091D9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AABE-9EA4-4FB1-82FA-58F6DB15477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AFB94-E7BB-403E-BFC7-D0CEA860EB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F989F2E-A3CA-42B0-A7D7-61CD69372C9A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14FBA6A-F7A5-41E2-9342-F11DF898588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E:\卡拉赞\global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10"/>
          <p:cNvSpPr txBox="1">
            <a:spLocks noChangeArrowheads="1"/>
          </p:cNvSpPr>
          <p:nvPr/>
        </p:nvSpPr>
        <p:spPr bwMode="auto">
          <a:xfrm>
            <a:off x="3829050" y="1050925"/>
            <a:ext cx="45164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矩形 11"/>
          <p:cNvSpPr>
            <a:spLocks noChangeArrowheads="1"/>
          </p:cNvSpPr>
          <p:nvPr/>
        </p:nvSpPr>
        <p:spPr bwMode="auto">
          <a:xfrm>
            <a:off x="8215313" y="1141413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rgbClr val="E78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1"/>
          <p:cNvSpPr txBox="1">
            <a:spLocks noChangeArrowheads="1"/>
          </p:cNvSpPr>
          <p:nvPr/>
        </p:nvSpPr>
        <p:spPr bwMode="auto">
          <a:xfrm>
            <a:off x="603250" y="1524000"/>
            <a:ext cx="79343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25"/>
          <p:cNvGrpSpPr/>
          <p:nvPr/>
        </p:nvGrpSpPr>
        <p:grpSpPr bwMode="auto">
          <a:xfrm>
            <a:off x="1457325" y="1176338"/>
            <a:ext cx="6229350" cy="719137"/>
            <a:chOff x="1458000" y="2292683"/>
            <a:chExt cx="6228000" cy="719138"/>
          </a:xfrm>
        </p:grpSpPr>
        <p:sp>
          <p:nvSpPr>
            <p:cNvPr id="8205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6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8203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7" name="组合 23"/>
          <p:cNvGrpSpPr/>
          <p:nvPr/>
        </p:nvGrpSpPr>
        <p:grpSpPr bwMode="auto">
          <a:xfrm>
            <a:off x="1457325" y="3163888"/>
            <a:ext cx="6229350" cy="719137"/>
            <a:chOff x="1458000" y="4279342"/>
            <a:chExt cx="6228000" cy="719137"/>
          </a:xfrm>
        </p:grpSpPr>
        <p:sp>
          <p:nvSpPr>
            <p:cNvPr id="8201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4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636963" y="133508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TextBox 6"/>
          <p:cNvSpPr txBox="1">
            <a:spLocks noChangeArrowheads="1"/>
          </p:cNvSpPr>
          <p:nvPr/>
        </p:nvSpPr>
        <p:spPr bwMode="auto">
          <a:xfrm>
            <a:off x="3636963" y="332263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9221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AutoShape 207"/>
          <p:cNvSpPr>
            <a:spLocks noChangeArrowheads="1"/>
          </p:cNvSpPr>
          <p:nvPr/>
        </p:nvSpPr>
        <p:spPr bwMode="auto">
          <a:xfrm>
            <a:off x="720725" y="996950"/>
            <a:ext cx="7702550" cy="3792538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44" name="组合 35"/>
          <p:cNvGrpSpPr/>
          <p:nvPr/>
        </p:nvGrpSpPr>
        <p:grpSpPr bwMode="auto">
          <a:xfrm>
            <a:off x="2214563" y="635000"/>
            <a:ext cx="4751387" cy="719138"/>
            <a:chOff x="2214563" y="1500188"/>
            <a:chExt cx="4751387" cy="719137"/>
          </a:xfrm>
        </p:grpSpPr>
        <p:grpSp>
          <p:nvGrpSpPr>
            <p:cNvPr id="10269" name="组合 11"/>
            <p:cNvGrpSpPr/>
            <p:nvPr/>
          </p:nvGrpSpPr>
          <p:grpSpPr bwMode="auto">
            <a:xfrm>
              <a:off x="2214563" y="1500188"/>
              <a:ext cx="4751387" cy="719137"/>
              <a:chOff x="1465263" y="1820863"/>
              <a:chExt cx="4752000" cy="719137"/>
            </a:xfrm>
          </p:grpSpPr>
          <p:sp>
            <p:nvSpPr>
              <p:cNvPr id="10271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62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70" name="Rectangle 13"/>
            <p:cNvSpPr>
              <a:spLocks noChangeArrowheads="1"/>
            </p:cNvSpPr>
            <p:nvPr/>
          </p:nvSpPr>
          <p:spPr bwMode="auto">
            <a:xfrm>
              <a:off x="3733800" y="1658938"/>
              <a:ext cx="17240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32"/>
          <p:cNvGrpSpPr/>
          <p:nvPr/>
        </p:nvGrpSpPr>
        <p:grpSpPr bwMode="auto">
          <a:xfrm>
            <a:off x="923925" y="1614488"/>
            <a:ext cx="2305050" cy="2962275"/>
            <a:chOff x="923925" y="2479675"/>
            <a:chExt cx="2305050" cy="2962275"/>
          </a:xfrm>
        </p:grpSpPr>
        <p:sp>
          <p:nvSpPr>
            <p:cNvPr id="64" name="AutoShape 196"/>
            <p:cNvSpPr>
              <a:spLocks noChangeArrowheads="1"/>
            </p:cNvSpPr>
            <p:nvPr/>
          </p:nvSpPr>
          <p:spPr bwMode="auto">
            <a:xfrm>
              <a:off x="1017588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63" name="Text Box 228"/>
            <p:cNvSpPr txBox="1">
              <a:spLocks noChangeArrowheads="1"/>
            </p:cNvSpPr>
            <p:nvPr/>
          </p:nvSpPr>
          <p:spPr bwMode="auto">
            <a:xfrm>
              <a:off x="1290638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4" name="Text Box 229"/>
            <p:cNvSpPr txBox="1">
              <a:spLocks noChangeArrowheads="1"/>
            </p:cNvSpPr>
            <p:nvPr/>
          </p:nvSpPr>
          <p:spPr bwMode="auto">
            <a:xfrm>
              <a:off x="1290638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AutoShape 3"/>
            <p:cNvSpPr>
              <a:spLocks noChangeArrowheads="1"/>
            </p:cNvSpPr>
            <p:nvPr/>
          </p:nvSpPr>
          <p:spPr bwMode="auto">
            <a:xfrm>
              <a:off x="923925" y="2479675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68" name="AutoShape 3"/>
            <p:cNvSpPr>
              <a:spLocks noChangeArrowheads="1"/>
            </p:cNvSpPr>
            <p:nvPr/>
          </p:nvSpPr>
          <p:spPr bwMode="gray">
            <a:xfrm>
              <a:off x="923925" y="2570162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67" name="Text Box 229"/>
            <p:cNvSpPr txBox="1">
              <a:spLocks noChangeArrowheads="1"/>
            </p:cNvSpPr>
            <p:nvPr/>
          </p:nvSpPr>
          <p:spPr bwMode="auto">
            <a:xfrm>
              <a:off x="1384300" y="2701925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222"/>
            <p:cNvSpPr>
              <a:spLocks noChangeArrowheads="1"/>
            </p:cNvSpPr>
            <p:nvPr/>
          </p:nvSpPr>
          <p:spPr bwMode="auto">
            <a:xfrm>
              <a:off x="996950" y="3181350"/>
              <a:ext cx="2159000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0246" name="组合 33"/>
          <p:cNvGrpSpPr/>
          <p:nvPr/>
        </p:nvGrpSpPr>
        <p:grpSpPr bwMode="auto">
          <a:xfrm>
            <a:off x="3408363" y="1614488"/>
            <a:ext cx="2303462" cy="2962275"/>
            <a:chOff x="3408363" y="2479675"/>
            <a:chExt cx="2303462" cy="2962275"/>
          </a:xfrm>
        </p:grpSpPr>
        <p:sp>
          <p:nvSpPr>
            <p:cNvPr id="72" name="AutoShape 196"/>
            <p:cNvSpPr>
              <a:spLocks noChangeArrowheads="1"/>
            </p:cNvSpPr>
            <p:nvPr/>
          </p:nvSpPr>
          <p:spPr bwMode="auto">
            <a:xfrm>
              <a:off x="3500438" y="3246437"/>
              <a:ext cx="2119312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56" name="Text Box 228"/>
            <p:cNvSpPr txBox="1">
              <a:spLocks noChangeArrowheads="1"/>
            </p:cNvSpPr>
            <p:nvPr/>
          </p:nvSpPr>
          <p:spPr bwMode="auto">
            <a:xfrm>
              <a:off x="3775075" y="3840163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 Box 229"/>
            <p:cNvSpPr txBox="1">
              <a:spLocks noChangeArrowheads="1"/>
            </p:cNvSpPr>
            <p:nvPr/>
          </p:nvSpPr>
          <p:spPr bwMode="auto">
            <a:xfrm>
              <a:off x="3775075" y="4300538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AutoShape 3"/>
            <p:cNvSpPr>
              <a:spLocks noChangeArrowheads="1"/>
            </p:cNvSpPr>
            <p:nvPr/>
          </p:nvSpPr>
          <p:spPr bwMode="auto">
            <a:xfrm>
              <a:off x="340836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76" name="AutoShape 3"/>
            <p:cNvSpPr>
              <a:spLocks noChangeArrowheads="1"/>
            </p:cNvSpPr>
            <p:nvPr/>
          </p:nvSpPr>
          <p:spPr bwMode="gray">
            <a:xfrm>
              <a:off x="340836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60" name="Text Box 229"/>
            <p:cNvSpPr txBox="1">
              <a:spLocks noChangeArrowheads="1"/>
            </p:cNvSpPr>
            <p:nvPr/>
          </p:nvSpPr>
          <p:spPr bwMode="auto">
            <a:xfrm>
              <a:off x="386715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AutoShape 222"/>
            <p:cNvSpPr>
              <a:spLocks noChangeArrowheads="1"/>
            </p:cNvSpPr>
            <p:nvPr/>
          </p:nvSpPr>
          <p:spPr bwMode="auto">
            <a:xfrm>
              <a:off x="347980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0247" name="组合 34"/>
          <p:cNvGrpSpPr/>
          <p:nvPr/>
        </p:nvGrpSpPr>
        <p:grpSpPr bwMode="auto">
          <a:xfrm>
            <a:off x="5916613" y="1614488"/>
            <a:ext cx="2303462" cy="2962275"/>
            <a:chOff x="5916613" y="2479675"/>
            <a:chExt cx="2303462" cy="2962275"/>
          </a:xfrm>
        </p:grpSpPr>
        <p:sp>
          <p:nvSpPr>
            <p:cNvPr id="80" name="AutoShape 196"/>
            <p:cNvSpPr>
              <a:spLocks noChangeArrowheads="1"/>
            </p:cNvSpPr>
            <p:nvPr/>
          </p:nvSpPr>
          <p:spPr bwMode="auto">
            <a:xfrm>
              <a:off x="6010275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49" name="Text Box 228"/>
            <p:cNvSpPr txBox="1">
              <a:spLocks noChangeArrowheads="1"/>
            </p:cNvSpPr>
            <p:nvPr/>
          </p:nvSpPr>
          <p:spPr bwMode="auto">
            <a:xfrm>
              <a:off x="6283325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 Box 229"/>
            <p:cNvSpPr txBox="1">
              <a:spLocks noChangeArrowheads="1"/>
            </p:cNvSpPr>
            <p:nvPr/>
          </p:nvSpPr>
          <p:spPr bwMode="auto">
            <a:xfrm>
              <a:off x="6283325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AutoShape 3"/>
            <p:cNvSpPr>
              <a:spLocks noChangeArrowheads="1"/>
            </p:cNvSpPr>
            <p:nvPr/>
          </p:nvSpPr>
          <p:spPr bwMode="auto">
            <a:xfrm>
              <a:off x="591661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84" name="AutoShape 3"/>
            <p:cNvSpPr>
              <a:spLocks noChangeArrowheads="1"/>
            </p:cNvSpPr>
            <p:nvPr/>
          </p:nvSpPr>
          <p:spPr bwMode="gray">
            <a:xfrm>
              <a:off x="591661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53" name="Text Box 229"/>
            <p:cNvSpPr txBox="1">
              <a:spLocks noChangeArrowheads="1"/>
            </p:cNvSpPr>
            <p:nvPr/>
          </p:nvSpPr>
          <p:spPr bwMode="auto">
            <a:xfrm>
              <a:off x="637540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AutoShape 222"/>
            <p:cNvSpPr>
              <a:spLocks noChangeArrowheads="1"/>
            </p:cNvSpPr>
            <p:nvPr/>
          </p:nvSpPr>
          <p:spPr bwMode="auto">
            <a:xfrm>
              <a:off x="598805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35"/>
          <p:cNvGrpSpPr/>
          <p:nvPr/>
        </p:nvGrpSpPr>
        <p:grpSpPr bwMode="auto">
          <a:xfrm>
            <a:off x="777875" y="1016000"/>
            <a:ext cx="7569200" cy="3721100"/>
            <a:chOff x="777875" y="2014537"/>
            <a:chExt cx="7569200" cy="37211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777875" y="2014537"/>
              <a:ext cx="7569200" cy="372110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2798763" y="2773363"/>
              <a:ext cx="1587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4552950" y="2773363"/>
              <a:ext cx="1588" cy="2447925"/>
            </a:xfrm>
            <a:prstGeom prst="line">
              <a:avLst/>
            </a:prstGeom>
            <a:noFill/>
            <a:ln w="15875">
              <a:solidFill>
                <a:srgbClr val="00003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6296025" y="2773363"/>
              <a:ext cx="3175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95" name="Text Box 56"/>
            <p:cNvSpPr txBox="1">
              <a:spLocks noChangeArrowheads="1"/>
            </p:cNvSpPr>
            <p:nvPr/>
          </p:nvSpPr>
          <p:spPr bwMode="auto">
            <a:xfrm>
              <a:off x="14636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6" name="Text Box 57"/>
            <p:cNvSpPr txBox="1">
              <a:spLocks noChangeArrowheads="1"/>
            </p:cNvSpPr>
            <p:nvPr/>
          </p:nvSpPr>
          <p:spPr bwMode="auto">
            <a:xfrm>
              <a:off x="32162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58"/>
            <p:cNvSpPr txBox="1">
              <a:spLocks noChangeArrowheads="1"/>
            </p:cNvSpPr>
            <p:nvPr/>
          </p:nvSpPr>
          <p:spPr bwMode="auto">
            <a:xfrm>
              <a:off x="4972050" y="5278437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67341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9" name="AutoShape 25"/>
            <p:cNvSpPr>
              <a:spLocks noChangeArrowheads="1"/>
            </p:cNvSpPr>
            <p:nvPr/>
          </p:nvSpPr>
          <p:spPr bwMode="auto">
            <a:xfrm>
              <a:off x="1419225" y="5068887"/>
              <a:ext cx="506413" cy="1524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00" name="AutoShape 26"/>
            <p:cNvSpPr>
              <a:spLocks noChangeArrowheads="1"/>
            </p:cNvSpPr>
            <p:nvPr/>
          </p:nvSpPr>
          <p:spPr bwMode="auto">
            <a:xfrm>
              <a:off x="3165475" y="4713287"/>
              <a:ext cx="503238" cy="5080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01" name="AutoShape 27"/>
            <p:cNvSpPr>
              <a:spLocks noChangeArrowheads="1"/>
            </p:cNvSpPr>
            <p:nvPr/>
          </p:nvSpPr>
          <p:spPr bwMode="auto">
            <a:xfrm>
              <a:off x="4919663" y="4214812"/>
              <a:ext cx="506412" cy="1006475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6664325" y="4064000"/>
              <a:ext cx="504825" cy="1157287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286" name="AutoShape 29"/>
            <p:cNvSpPr>
              <a:spLocks noChangeArrowheads="1"/>
            </p:cNvSpPr>
            <p:nvPr/>
          </p:nvSpPr>
          <p:spPr bwMode="auto">
            <a:xfrm>
              <a:off x="1925638" y="3965575"/>
              <a:ext cx="492125" cy="125571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7" name="AutoShape 30"/>
            <p:cNvSpPr>
              <a:spLocks noChangeArrowheads="1"/>
            </p:cNvSpPr>
            <p:nvPr/>
          </p:nvSpPr>
          <p:spPr bwMode="auto">
            <a:xfrm>
              <a:off x="3668713" y="4162425"/>
              <a:ext cx="506412" cy="105886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8" name="AutoShape 31"/>
            <p:cNvSpPr>
              <a:spLocks noChangeArrowheads="1"/>
            </p:cNvSpPr>
            <p:nvPr/>
          </p:nvSpPr>
          <p:spPr bwMode="auto">
            <a:xfrm>
              <a:off x="5426075" y="3556000"/>
              <a:ext cx="492125" cy="1665288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9" name="AutoShape 32"/>
            <p:cNvSpPr>
              <a:spLocks noChangeArrowheads="1"/>
            </p:cNvSpPr>
            <p:nvPr/>
          </p:nvSpPr>
          <p:spPr bwMode="auto">
            <a:xfrm>
              <a:off x="7169150" y="3859213"/>
              <a:ext cx="495300" cy="1362075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7" name="Text Box 56"/>
            <p:cNvSpPr txBox="1">
              <a:spLocks noChangeArrowheads="1"/>
            </p:cNvSpPr>
            <p:nvPr/>
          </p:nvSpPr>
          <p:spPr bwMode="auto">
            <a:xfrm>
              <a:off x="1892300" y="363696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1397000" y="474345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56"/>
            <p:cNvSpPr txBox="1">
              <a:spLocks noChangeArrowheads="1"/>
            </p:cNvSpPr>
            <p:nvPr/>
          </p:nvSpPr>
          <p:spPr bwMode="auto">
            <a:xfrm>
              <a:off x="3632200" y="38322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0" name="Text Box 56"/>
            <p:cNvSpPr txBox="1">
              <a:spLocks noChangeArrowheads="1"/>
            </p:cNvSpPr>
            <p:nvPr/>
          </p:nvSpPr>
          <p:spPr bwMode="auto">
            <a:xfrm>
              <a:off x="3136900" y="43767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1" name="Text Box 56"/>
            <p:cNvSpPr txBox="1">
              <a:spLocks noChangeArrowheads="1"/>
            </p:cNvSpPr>
            <p:nvPr/>
          </p:nvSpPr>
          <p:spPr bwMode="auto">
            <a:xfrm>
              <a:off x="5372100" y="32210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56"/>
            <p:cNvSpPr txBox="1">
              <a:spLocks noChangeArrowheads="1"/>
            </p:cNvSpPr>
            <p:nvPr/>
          </p:nvSpPr>
          <p:spPr bwMode="auto">
            <a:xfrm>
              <a:off x="4876800" y="38814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3" name="Text Box 56"/>
            <p:cNvSpPr txBox="1">
              <a:spLocks noChangeArrowheads="1"/>
            </p:cNvSpPr>
            <p:nvPr/>
          </p:nvSpPr>
          <p:spPr bwMode="auto">
            <a:xfrm>
              <a:off x="7137400" y="352901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4" name="Text Box 56"/>
            <p:cNvSpPr txBox="1">
              <a:spLocks noChangeArrowheads="1"/>
            </p:cNvSpPr>
            <p:nvPr/>
          </p:nvSpPr>
          <p:spPr bwMode="auto">
            <a:xfrm>
              <a:off x="6629400" y="37306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298" name="Line 8"/>
            <p:cNvSpPr>
              <a:spLocks noChangeShapeType="1"/>
            </p:cNvSpPr>
            <p:nvPr/>
          </p:nvSpPr>
          <p:spPr bwMode="auto">
            <a:xfrm>
              <a:off x="1109663" y="2268538"/>
              <a:ext cx="0" cy="2952750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8"/>
            <p:cNvSpPr>
              <a:spLocks noChangeShapeType="1"/>
            </p:cNvSpPr>
            <p:nvPr/>
          </p:nvSpPr>
          <p:spPr bwMode="auto">
            <a:xfrm rot="-5400000">
              <a:off x="4520407" y="1801019"/>
              <a:ext cx="0" cy="6840537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649288" y="839788"/>
            <a:ext cx="7826375" cy="4181475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269" name="组合 34"/>
          <p:cNvGrpSpPr/>
          <p:nvPr/>
        </p:nvGrpSpPr>
        <p:grpSpPr bwMode="auto">
          <a:xfrm>
            <a:off x="1365250" y="692150"/>
            <a:ext cx="6445250" cy="647700"/>
            <a:chOff x="1365250" y="1190625"/>
            <a:chExt cx="6445250" cy="647700"/>
          </a:xfrm>
        </p:grpSpPr>
        <p:grpSp>
          <p:nvGrpSpPr>
            <p:cNvPr id="11270" name="组合 53"/>
            <p:cNvGrpSpPr/>
            <p:nvPr/>
          </p:nvGrpSpPr>
          <p:grpSpPr bwMode="auto">
            <a:xfrm>
              <a:off x="1365250" y="1190625"/>
              <a:ext cx="6445250" cy="647700"/>
              <a:chOff x="1465263" y="1820863"/>
              <a:chExt cx="4762541" cy="719137"/>
            </a:xfrm>
          </p:grpSpPr>
          <p:sp>
            <p:nvSpPr>
              <p:cNvPr id="11272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22" name="AutoShape 3"/>
              <p:cNvSpPr>
                <a:spLocks noChangeArrowheads="1"/>
              </p:cNvSpPr>
              <p:nvPr/>
            </p:nvSpPr>
            <p:spPr bwMode="gray">
              <a:xfrm>
                <a:off x="1465263" y="1930144"/>
                <a:ext cx="4761368" cy="50057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3725863" y="1314450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37"/>
          <p:cNvGrpSpPr/>
          <p:nvPr/>
        </p:nvGrpSpPr>
        <p:grpSpPr bwMode="auto">
          <a:xfrm>
            <a:off x="647700" y="1231900"/>
            <a:ext cx="7267575" cy="3022600"/>
            <a:chOff x="647697" y="1232688"/>
            <a:chExt cx="7268144" cy="3021024"/>
          </a:xfrm>
        </p:grpSpPr>
        <p:pic>
          <p:nvPicPr>
            <p:cNvPr id="12292" name="Picture 2" descr="E:\shutterstock_5256123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57"/>
            <a:stretch>
              <a:fillRect/>
            </a:stretch>
          </p:blipFill>
          <p:spPr bwMode="auto">
            <a:xfrm>
              <a:off x="647697" y="1232688"/>
              <a:ext cx="4398963" cy="302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Box 11"/>
            <p:cNvSpPr txBox="1">
              <a:spLocks noChangeArrowheads="1"/>
            </p:cNvSpPr>
            <p:nvPr/>
          </p:nvSpPr>
          <p:spPr bwMode="auto">
            <a:xfrm>
              <a:off x="6146800" y="2538968"/>
              <a:ext cx="17690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E:\卡拉赞\global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10"/>
          <p:cNvSpPr txBox="1">
            <a:spLocks noChangeArrowheads="1"/>
          </p:cNvSpPr>
          <p:nvPr/>
        </p:nvSpPr>
        <p:spPr bwMode="auto">
          <a:xfrm>
            <a:off x="5016500" y="1050925"/>
            <a:ext cx="3609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12"/>
          <p:cNvSpPr>
            <a:spLocks noChangeArrowheads="1"/>
          </p:cNvSpPr>
          <p:nvPr/>
        </p:nvSpPr>
        <p:spPr bwMode="auto">
          <a:xfrm>
            <a:off x="6134100" y="1809750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rgbClr val="E78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全屏显示(16:9)</PresentationFormat>
  <Paragraphs>79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12</cp:revision>
  <dcterms:created xsi:type="dcterms:W3CDTF">2011-01-20T06:16:00Z</dcterms:created>
  <dcterms:modified xsi:type="dcterms:W3CDTF">2018-08-28T08:37:16Z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