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3" r:id="rId9"/>
    <p:sldId id="261" r:id="rId10"/>
    <p:sldId id="266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Bodoni MT Black" panose="02070A03080606020203" pitchFamily="18" charset="0"/>
      <p:bold r:id="rId20"/>
    </p:embeddedFont>
    <p:embeddedFont>
      <p:font typeface="迷你简雪峰" panose="02010609000101010101" pitchFamily="49" charset="-122"/>
      <p:regular r:id="rId21"/>
    </p:embeddedFont>
    <p:embeddedFont>
      <p:font typeface="方正粗宋简体" panose="03000509000000000000" pitchFamily="65" charset="-122"/>
      <p:regular r:id="rId22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0000"/>
    <a:srgbClr val="E2E2E2"/>
    <a:srgbClr val="ECECEC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8" d="100"/>
          <a:sy n="58" d="100"/>
        </p:scale>
        <p:origin x="87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67FC819-EB81-4C7F-9695-81B19BFCD96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01112E2-B699-4BA1-ACF9-CFC62B291FC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C3DD6D-8565-4654-BD6F-E49947120F57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1A17C-8EB5-4AA9-AC6E-1963C33BD16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00509-BCB0-431E-B02D-D079524DF2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920DE-4184-440E-9E7A-B01E0EF03BE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B60BB-20DC-4F79-8086-6EE9392DC49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DDDD5-A9D0-4BD6-98CF-4716B441A26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1D9D8-B4FF-4807-BDEE-4F466F6E009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A535F-D64B-45E7-8657-8DB13271FCE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12A7C-BD7F-497D-9D90-651B8F9462F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309F0-29DA-469E-ACBE-77D7FBAFF49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889FB-58E7-431A-BC10-84B32D7318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A2D9D-8E83-4CE5-92F5-43DA789055B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676C7-6D5B-471C-AEA6-F8B5199A433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97099-5D03-4D33-8A04-D92D56164011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01BC2-D99B-415F-A289-196D9F1B62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BC025-370A-4B94-85FA-D9B5B64A117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4890C-E4B7-4D11-8649-A8A8AA716B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 userDrawn="1"/>
        </p:nvGrpSpPr>
        <p:grpSpPr bwMode="auto">
          <a:xfrm>
            <a:off x="-214313" y="-14288"/>
            <a:ext cx="9494838" cy="1138238"/>
            <a:chOff x="1731" y="-4688"/>
            <a:chExt cx="7832987" cy="938952"/>
          </a:xfrm>
        </p:grpSpPr>
        <p:pic>
          <p:nvPicPr>
            <p:cNvPr id="3" name="Picture 11" descr="D:\修改夹\4-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787141">
              <a:off x="1731" y="4838"/>
              <a:ext cx="2588059" cy="929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组合 30"/>
            <p:cNvGrpSpPr/>
            <p:nvPr/>
          </p:nvGrpSpPr>
          <p:grpSpPr bwMode="auto">
            <a:xfrm>
              <a:off x="2626566" y="-4688"/>
              <a:ext cx="5208152" cy="938952"/>
              <a:chOff x="2625153" y="-4688"/>
              <a:chExt cx="5208152" cy="938952"/>
            </a:xfrm>
          </p:grpSpPr>
          <p:pic>
            <p:nvPicPr>
              <p:cNvPr id="5" name="Picture 11" descr="D:\修改夹\4-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787141">
                <a:off x="2625153" y="4838"/>
                <a:ext cx="2588059" cy="929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" name="Picture 11" descr="D:\修改夹\4-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787141">
                <a:off x="5245246" y="-4688"/>
                <a:ext cx="2588059" cy="929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7" name="Picture 2" descr="C:\Documents and Settings\Administrator\桌面\图片1副本.png"/>
          <p:cNvPicPr>
            <a:picLocks noChangeAspect="1" noChangeArrowheads="1"/>
          </p:cNvPicPr>
          <p:nvPr userDrawn="1"/>
        </p:nvPicPr>
        <p:blipFill>
          <a:blip r:embed="rId3">
            <a:lum bright="-34000" contras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0" y="3286125"/>
            <a:ext cx="4857750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66"/>
          <p:cNvCxnSpPr/>
          <p:nvPr userDrawn="1"/>
        </p:nvCxnSpPr>
        <p:spPr>
          <a:xfrm>
            <a:off x="-190500" y="4857750"/>
            <a:ext cx="9525000" cy="1588"/>
          </a:xfrm>
          <a:prstGeom prst="line">
            <a:avLst/>
          </a:prstGeom>
          <a:ln w="3175">
            <a:solidFill>
              <a:srgbClr val="6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66"/>
          <p:cNvCxnSpPr/>
          <p:nvPr userDrawn="1"/>
        </p:nvCxnSpPr>
        <p:spPr>
          <a:xfrm>
            <a:off x="-214313" y="727075"/>
            <a:ext cx="2833688" cy="0"/>
          </a:xfrm>
          <a:prstGeom prst="line">
            <a:avLst/>
          </a:prstGeom>
          <a:ln w="3175">
            <a:solidFill>
              <a:srgbClr val="6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7"/>
          <p:cNvGrpSpPr/>
          <p:nvPr userDrawn="1"/>
        </p:nvGrpSpPr>
        <p:grpSpPr bwMode="auto">
          <a:xfrm>
            <a:off x="357188" y="622300"/>
            <a:ext cx="214312" cy="214313"/>
            <a:chOff x="1714480" y="785800"/>
            <a:chExt cx="285753" cy="285752"/>
          </a:xfrm>
        </p:grpSpPr>
        <p:sp>
          <p:nvSpPr>
            <p:cNvPr id="11" name="椭圆 117"/>
            <p:cNvSpPr>
              <a:spLocks noChangeAspect="1"/>
            </p:cNvSpPr>
            <p:nvPr/>
          </p:nvSpPr>
          <p:spPr bwMode="auto">
            <a:xfrm>
              <a:off x="1714480" y="785800"/>
              <a:ext cx="285753" cy="285752"/>
            </a:xfrm>
            <a:prstGeom prst="ellipse">
              <a:avLst/>
            </a:prstGeom>
            <a:solidFill>
              <a:srgbClr val="C00000"/>
            </a:solidFill>
            <a:ln w="3175" algn="ctr">
              <a:solidFill>
                <a:srgbClr val="600000"/>
              </a:solidFill>
              <a:rou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椭圆 117"/>
            <p:cNvSpPr>
              <a:spLocks noChangeAspect="1"/>
            </p:cNvSpPr>
            <p:nvPr/>
          </p:nvSpPr>
          <p:spPr bwMode="auto">
            <a:xfrm>
              <a:off x="1754697" y="828134"/>
              <a:ext cx="205320" cy="205318"/>
            </a:xfrm>
            <a:prstGeom prst="ellipse">
              <a:avLst/>
            </a:prstGeom>
            <a:solidFill>
              <a:schemeClr val="bg1"/>
            </a:solidFill>
            <a:ln w="3175" algn="ctr">
              <a:solidFill>
                <a:srgbClr val="600000"/>
              </a:solidFill>
              <a:rou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3E57D-5719-46EA-8541-3C875B5ECC24}" type="datetimeFigureOut">
              <a:rPr lang="zh-CN" altLang="en-US"/>
            </a:fld>
            <a:endParaRPr lang="zh-CN" altLang="en-US"/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0CA364-A493-4E4F-ABED-8E2A85D3F8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41BB2-2528-41EA-AFEA-283EA5BA554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37B90-A625-4CEA-BED0-5D13C25DF70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5BAD6-0C65-4DC9-AC1D-93642DEB7E8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B4CC2-3086-41F5-BD6F-1E2393284FF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1C1ED1-5FD0-425B-BE21-7C4D08D1F09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2F88BD5-C6D8-48B1-B91C-B05A2221784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 descr="C:\Documents and Settings\Administrator\桌面\素材\立体地图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89075"/>
            <a:ext cx="7812088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3" name="组合 6"/>
          <p:cNvGrpSpPr/>
          <p:nvPr/>
        </p:nvGrpSpPr>
        <p:grpSpPr bwMode="auto">
          <a:xfrm>
            <a:off x="5940425" y="1708150"/>
            <a:ext cx="3600450" cy="2878138"/>
            <a:chOff x="7092280" y="1707654"/>
            <a:chExt cx="3600400" cy="2878931"/>
          </a:xfrm>
        </p:grpSpPr>
        <p:pic>
          <p:nvPicPr>
            <p:cNvPr id="5129" name="图片 10" descr="C:\Documents and Settings\Administrator\桌面\SW-03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0369" y="2283718"/>
              <a:ext cx="2942311" cy="2262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0" name="图片 7" descr="D:\修改夹\a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1707654"/>
              <a:ext cx="1847056" cy="28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5" name="TextBox 21"/>
          <p:cNvSpPr txBox="1">
            <a:spLocks noChangeArrowheads="1"/>
          </p:cNvSpPr>
          <p:nvPr/>
        </p:nvSpPr>
        <p:spPr bwMode="auto">
          <a:xfrm>
            <a:off x="-293688" y="450850"/>
            <a:ext cx="628173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4400" b="1">
                <a:latin typeface="Bodoni MT Black" panose="02070A03080606020203" pitchFamily="18" charset="0"/>
                <a:ea typeface="迷你简雪峰" panose="02010609000101010101" pitchFamily="49" charset="-122"/>
              </a:rPr>
              <a:t>POWERPOINT </a:t>
            </a:r>
            <a:r>
              <a:rPr lang="zh-CN" altLang="en-US" sz="380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模板</a:t>
            </a:r>
            <a:endParaRPr lang="zh-CN" altLang="en-US" sz="380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cxnSp>
        <p:nvCxnSpPr>
          <p:cNvPr id="23" name="直接连接符 66"/>
          <p:cNvCxnSpPr/>
          <p:nvPr/>
        </p:nvCxnSpPr>
        <p:spPr>
          <a:xfrm>
            <a:off x="-190500" y="1130300"/>
            <a:ext cx="9525000" cy="1588"/>
          </a:xfrm>
          <a:prstGeom prst="line">
            <a:avLst/>
          </a:prstGeom>
          <a:ln w="3175">
            <a:solidFill>
              <a:srgbClr val="6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TextBox 24"/>
          <p:cNvSpPr txBox="1">
            <a:spLocks noChangeArrowheads="1"/>
          </p:cNvSpPr>
          <p:nvPr/>
        </p:nvSpPr>
        <p:spPr bwMode="auto">
          <a:xfrm>
            <a:off x="3478213" y="1162050"/>
            <a:ext cx="25098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适用于商务相关演示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3"/>
          <p:cNvGrpSpPr/>
          <p:nvPr/>
        </p:nvGrpSpPr>
        <p:grpSpPr bwMode="auto">
          <a:xfrm>
            <a:off x="214313" y="3857625"/>
            <a:ext cx="1428750" cy="1143000"/>
            <a:chOff x="7092280" y="1707654"/>
            <a:chExt cx="3600400" cy="2878931"/>
          </a:xfrm>
        </p:grpSpPr>
        <p:pic>
          <p:nvPicPr>
            <p:cNvPr id="8197" name="图片 10" descr="C:\Documents and Settings\Administrator\桌面\SW-036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0369" y="2283718"/>
              <a:ext cx="2942311" cy="2262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8" name="图片 7" descr="D:\修改夹\a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1707654"/>
              <a:ext cx="1847056" cy="28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95" name="TextBox 119"/>
          <p:cNvSpPr txBox="1">
            <a:spLocks noChangeArrowheads="1"/>
          </p:cNvSpPr>
          <p:nvPr/>
        </p:nvSpPr>
        <p:spPr bwMode="auto">
          <a:xfrm>
            <a:off x="509588" y="314325"/>
            <a:ext cx="8826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100" b="1">
                <a:latin typeface="微软雅黑" panose="020B0503020204020204" pitchFamily="34" charset="-122"/>
                <a:ea typeface="微软雅黑" panose="020B0503020204020204" pitchFamily="34" charset="-122"/>
              </a:rPr>
              <a:t>前  言</a:t>
            </a:r>
            <a:endParaRPr lang="zh-CN" altLang="en-US" sz="2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矩形 9"/>
          <p:cNvSpPr>
            <a:spLocks noChangeArrowheads="1"/>
          </p:cNvSpPr>
          <p:nvPr/>
        </p:nvSpPr>
        <p:spPr bwMode="auto">
          <a:xfrm>
            <a:off x="1214438" y="1357313"/>
            <a:ext cx="7019925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057400" algn="l"/>
                <a:tab pos="40386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057400" algn="l"/>
                <a:tab pos="40386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057400" algn="l"/>
                <a:tab pos="40386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057400" algn="l"/>
                <a:tab pos="4038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057400" algn="l"/>
                <a:tab pos="4038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057400" algn="l"/>
                <a:tab pos="4038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057400" algn="l"/>
                <a:tab pos="4038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057400" algn="l"/>
                <a:tab pos="4038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057400" algn="l"/>
                <a:tab pos="4038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19"/>
          <p:cNvSpPr txBox="1">
            <a:spLocks noChangeArrowheads="1"/>
          </p:cNvSpPr>
          <p:nvPr/>
        </p:nvSpPr>
        <p:spPr bwMode="auto">
          <a:xfrm>
            <a:off x="509588" y="314325"/>
            <a:ext cx="8826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100" b="1"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2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19" name="组合 65"/>
          <p:cNvGrpSpPr/>
          <p:nvPr/>
        </p:nvGrpSpPr>
        <p:grpSpPr bwMode="auto">
          <a:xfrm>
            <a:off x="2349500" y="928688"/>
            <a:ext cx="4937125" cy="706437"/>
            <a:chOff x="2349801" y="928678"/>
            <a:chExt cx="4936843" cy="706757"/>
          </a:xfrm>
        </p:grpSpPr>
        <p:sp>
          <p:nvSpPr>
            <p:cNvPr id="40" name="圆角矩形 39"/>
            <p:cNvSpPr/>
            <p:nvPr/>
          </p:nvSpPr>
          <p:spPr>
            <a:xfrm>
              <a:off x="2714905" y="996971"/>
              <a:ext cx="4571739" cy="571759"/>
            </a:xfrm>
            <a:prstGeom prst="roundRect">
              <a:avLst/>
            </a:prstGeom>
            <a:solidFill>
              <a:srgbClr val="ECECEC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58" name="Rectangle 13"/>
            <p:cNvSpPr>
              <a:spLocks noChangeArrowheads="1"/>
            </p:cNvSpPr>
            <p:nvPr/>
          </p:nvSpPr>
          <p:spPr bwMode="auto">
            <a:xfrm>
              <a:off x="3737604" y="1123377"/>
              <a:ext cx="2232026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7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38"/>
            <p:cNvGrpSpPr/>
            <p:nvPr/>
          </p:nvGrpSpPr>
          <p:grpSpPr>
            <a:xfrm>
              <a:off x="2349801" y="928678"/>
              <a:ext cx="579125" cy="706757"/>
              <a:chOff x="2127128" y="1780521"/>
              <a:chExt cx="995334" cy="737239"/>
            </a:xfrm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4" name="AutoShape 222"/>
              <p:cNvSpPr>
                <a:spLocks noChangeArrowheads="1"/>
              </p:cNvSpPr>
              <p:nvPr/>
            </p:nvSpPr>
            <p:spPr bwMode="auto">
              <a:xfrm>
                <a:off x="2197438" y="2472041"/>
                <a:ext cx="868407" cy="45719"/>
              </a:xfrm>
              <a:custGeom>
                <a:avLst/>
                <a:gdLst>
                  <a:gd name="T0" fmla="*/ 2370872 w 21600"/>
                  <a:gd name="T1" fmla="*/ 35719 h 21600"/>
                  <a:gd name="T2" fmla="*/ 1208088 w 21600"/>
                  <a:gd name="T3" fmla="*/ 71437 h 21600"/>
                  <a:gd name="T4" fmla="*/ 45303 w 21600"/>
                  <a:gd name="T5" fmla="*/ 35719 h 21600"/>
                  <a:gd name="T6" fmla="*/ 1208088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205 w 21600"/>
                  <a:gd name="T13" fmla="*/ 2205 h 21600"/>
                  <a:gd name="T14" fmla="*/ 19395 w 21600"/>
                  <a:gd name="T15" fmla="*/ 1939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810" y="21600"/>
                    </a:lnTo>
                    <a:lnTo>
                      <a:pt x="2079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4" name="组合 37"/>
              <p:cNvGrpSpPr/>
              <p:nvPr/>
            </p:nvGrpSpPr>
            <p:grpSpPr>
              <a:xfrm>
                <a:off x="2127128" y="1780521"/>
                <a:ext cx="995334" cy="719138"/>
                <a:chOff x="2182397" y="1780521"/>
                <a:chExt cx="889277" cy="719138"/>
              </a:xfrm>
            </p:grpSpPr>
            <p:sp>
              <p:nvSpPr>
                <p:cNvPr id="31" name="AutoShape 3"/>
                <p:cNvSpPr>
                  <a:spLocks noChangeArrowheads="1"/>
                </p:cNvSpPr>
                <p:nvPr/>
              </p:nvSpPr>
              <p:spPr bwMode="auto">
                <a:xfrm>
                  <a:off x="2193389" y="1780521"/>
                  <a:ext cx="878285" cy="7191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00000"/>
                </a:solidFill>
                <a:ln w="9525" algn="ctr">
                  <a:noFill/>
                  <a:round/>
                </a:ln>
              </p:spPr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+mn-lt"/>
                    <a:ea typeface="+mn-ea"/>
                  </a:endParaRPr>
                </a:p>
              </p:txBody>
            </p:sp>
            <p:sp>
              <p:nvSpPr>
                <p:cNvPr id="32" name="AutoShape 3"/>
                <p:cNvSpPr>
                  <a:spLocks noChangeArrowheads="1"/>
                </p:cNvSpPr>
                <p:nvPr/>
              </p:nvSpPr>
              <p:spPr bwMode="gray">
                <a:xfrm>
                  <a:off x="2182397" y="1847089"/>
                  <a:ext cx="878542" cy="59615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>
                    <a:lumMod val="95000"/>
                    <a:alpha val="93000"/>
                  </a:schemeClr>
                </a:solidFill>
                <a:ln w="25400" algn="ctr">
                  <a:solidFill>
                    <a:schemeClr val="bg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2000">
                    <a:solidFill>
                      <a:schemeClr val="tx2"/>
                    </a:solidFill>
                    <a:latin typeface="+mn-lt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9220" name="组合 66"/>
          <p:cNvGrpSpPr/>
          <p:nvPr/>
        </p:nvGrpSpPr>
        <p:grpSpPr bwMode="auto">
          <a:xfrm>
            <a:off x="2357438" y="1739900"/>
            <a:ext cx="4937125" cy="706438"/>
            <a:chOff x="2349801" y="928678"/>
            <a:chExt cx="4936843" cy="706757"/>
          </a:xfrm>
        </p:grpSpPr>
        <p:sp>
          <p:nvSpPr>
            <p:cNvPr id="68" name="圆角矩形 67"/>
            <p:cNvSpPr/>
            <p:nvPr/>
          </p:nvSpPr>
          <p:spPr>
            <a:xfrm>
              <a:off x="2714905" y="996972"/>
              <a:ext cx="4571739" cy="571758"/>
            </a:xfrm>
            <a:prstGeom prst="roundRect">
              <a:avLst/>
            </a:prstGeom>
            <a:solidFill>
              <a:srgbClr val="ECECEC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55" name="Rectangle 13"/>
            <p:cNvSpPr>
              <a:spLocks noChangeArrowheads="1"/>
            </p:cNvSpPr>
            <p:nvPr/>
          </p:nvSpPr>
          <p:spPr bwMode="auto">
            <a:xfrm>
              <a:off x="3737604" y="1123377"/>
              <a:ext cx="2232026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7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38"/>
            <p:cNvGrpSpPr/>
            <p:nvPr/>
          </p:nvGrpSpPr>
          <p:grpSpPr>
            <a:xfrm>
              <a:off x="2349801" y="928690"/>
              <a:ext cx="579125" cy="706762"/>
              <a:chOff x="2127128" y="1780521"/>
              <a:chExt cx="995334" cy="737239"/>
            </a:xfrm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1" name="AutoShape 222"/>
              <p:cNvSpPr>
                <a:spLocks noChangeArrowheads="1"/>
              </p:cNvSpPr>
              <p:nvPr/>
            </p:nvSpPr>
            <p:spPr bwMode="auto">
              <a:xfrm>
                <a:off x="2197438" y="2472041"/>
                <a:ext cx="868407" cy="45719"/>
              </a:xfrm>
              <a:custGeom>
                <a:avLst/>
                <a:gdLst>
                  <a:gd name="T0" fmla="*/ 2370872 w 21600"/>
                  <a:gd name="T1" fmla="*/ 35719 h 21600"/>
                  <a:gd name="T2" fmla="*/ 1208088 w 21600"/>
                  <a:gd name="T3" fmla="*/ 71437 h 21600"/>
                  <a:gd name="T4" fmla="*/ 45303 w 21600"/>
                  <a:gd name="T5" fmla="*/ 35719 h 21600"/>
                  <a:gd name="T6" fmla="*/ 1208088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205 w 21600"/>
                  <a:gd name="T13" fmla="*/ 2205 h 21600"/>
                  <a:gd name="T14" fmla="*/ 19395 w 21600"/>
                  <a:gd name="T15" fmla="*/ 1939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810" y="21600"/>
                    </a:lnTo>
                    <a:lnTo>
                      <a:pt x="2079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7" name="组合 37"/>
              <p:cNvGrpSpPr/>
              <p:nvPr/>
            </p:nvGrpSpPr>
            <p:grpSpPr>
              <a:xfrm>
                <a:off x="2127128" y="1780521"/>
                <a:ext cx="995334" cy="719138"/>
                <a:chOff x="2182397" y="1780521"/>
                <a:chExt cx="889277" cy="719138"/>
              </a:xfrm>
            </p:grpSpPr>
            <p:sp>
              <p:nvSpPr>
                <p:cNvPr id="73" name="AutoShape 3"/>
                <p:cNvSpPr>
                  <a:spLocks noChangeArrowheads="1"/>
                </p:cNvSpPr>
                <p:nvPr/>
              </p:nvSpPr>
              <p:spPr bwMode="auto">
                <a:xfrm>
                  <a:off x="2193389" y="1780521"/>
                  <a:ext cx="878285" cy="7191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00000"/>
                </a:solidFill>
                <a:ln w="9525" algn="ctr">
                  <a:noFill/>
                  <a:round/>
                </a:ln>
              </p:spPr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+mn-lt"/>
                    <a:ea typeface="+mn-ea"/>
                  </a:endParaRPr>
                </a:p>
              </p:txBody>
            </p:sp>
            <p:sp>
              <p:nvSpPr>
                <p:cNvPr id="74" name="AutoShape 3"/>
                <p:cNvSpPr>
                  <a:spLocks noChangeArrowheads="1"/>
                </p:cNvSpPr>
                <p:nvPr/>
              </p:nvSpPr>
              <p:spPr bwMode="gray">
                <a:xfrm>
                  <a:off x="2182397" y="1847089"/>
                  <a:ext cx="878542" cy="59615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>
                    <a:lumMod val="95000"/>
                    <a:alpha val="93000"/>
                  </a:schemeClr>
                </a:solidFill>
                <a:ln w="25400" algn="ctr">
                  <a:solidFill>
                    <a:schemeClr val="bg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2000">
                    <a:solidFill>
                      <a:schemeClr val="tx2"/>
                    </a:solidFill>
                    <a:latin typeface="+mn-lt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9221" name="组合 74"/>
          <p:cNvGrpSpPr/>
          <p:nvPr/>
        </p:nvGrpSpPr>
        <p:grpSpPr bwMode="auto">
          <a:xfrm>
            <a:off x="2357438" y="2551113"/>
            <a:ext cx="4937125" cy="706437"/>
            <a:chOff x="2349801" y="928678"/>
            <a:chExt cx="4936843" cy="706757"/>
          </a:xfrm>
        </p:grpSpPr>
        <p:sp>
          <p:nvSpPr>
            <p:cNvPr id="76" name="圆角矩形 75"/>
            <p:cNvSpPr/>
            <p:nvPr/>
          </p:nvSpPr>
          <p:spPr>
            <a:xfrm>
              <a:off x="2714905" y="996971"/>
              <a:ext cx="4571739" cy="571759"/>
            </a:xfrm>
            <a:prstGeom prst="roundRect">
              <a:avLst/>
            </a:prstGeom>
            <a:solidFill>
              <a:srgbClr val="ECECEC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52" name="Rectangle 13"/>
            <p:cNvSpPr>
              <a:spLocks noChangeArrowheads="1"/>
            </p:cNvSpPr>
            <p:nvPr/>
          </p:nvSpPr>
          <p:spPr bwMode="auto">
            <a:xfrm>
              <a:off x="3737604" y="1123377"/>
              <a:ext cx="2232026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7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38"/>
            <p:cNvGrpSpPr/>
            <p:nvPr/>
          </p:nvGrpSpPr>
          <p:grpSpPr>
            <a:xfrm>
              <a:off x="2349801" y="928690"/>
              <a:ext cx="579125" cy="706762"/>
              <a:chOff x="2127128" y="1780521"/>
              <a:chExt cx="995334" cy="737239"/>
            </a:xfrm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9" name="AutoShape 222"/>
              <p:cNvSpPr>
                <a:spLocks noChangeArrowheads="1"/>
              </p:cNvSpPr>
              <p:nvPr/>
            </p:nvSpPr>
            <p:spPr bwMode="auto">
              <a:xfrm>
                <a:off x="2197438" y="2472041"/>
                <a:ext cx="868407" cy="45719"/>
              </a:xfrm>
              <a:custGeom>
                <a:avLst/>
                <a:gdLst>
                  <a:gd name="T0" fmla="*/ 2370872 w 21600"/>
                  <a:gd name="T1" fmla="*/ 35719 h 21600"/>
                  <a:gd name="T2" fmla="*/ 1208088 w 21600"/>
                  <a:gd name="T3" fmla="*/ 71437 h 21600"/>
                  <a:gd name="T4" fmla="*/ 45303 w 21600"/>
                  <a:gd name="T5" fmla="*/ 35719 h 21600"/>
                  <a:gd name="T6" fmla="*/ 1208088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205 w 21600"/>
                  <a:gd name="T13" fmla="*/ 2205 h 21600"/>
                  <a:gd name="T14" fmla="*/ 19395 w 21600"/>
                  <a:gd name="T15" fmla="*/ 1939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810" y="21600"/>
                    </a:lnTo>
                    <a:lnTo>
                      <a:pt x="2079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10" name="组合 37"/>
              <p:cNvGrpSpPr/>
              <p:nvPr/>
            </p:nvGrpSpPr>
            <p:grpSpPr>
              <a:xfrm>
                <a:off x="2127128" y="1780521"/>
                <a:ext cx="995334" cy="719138"/>
                <a:chOff x="2182397" y="1780521"/>
                <a:chExt cx="889277" cy="719138"/>
              </a:xfrm>
            </p:grpSpPr>
            <p:sp>
              <p:nvSpPr>
                <p:cNvPr id="81" name="AutoShape 3"/>
                <p:cNvSpPr>
                  <a:spLocks noChangeArrowheads="1"/>
                </p:cNvSpPr>
                <p:nvPr/>
              </p:nvSpPr>
              <p:spPr bwMode="auto">
                <a:xfrm>
                  <a:off x="2193389" y="1780521"/>
                  <a:ext cx="878285" cy="7191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00000"/>
                </a:solidFill>
                <a:ln w="9525" algn="ctr">
                  <a:noFill/>
                  <a:round/>
                </a:ln>
              </p:spPr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+mn-lt"/>
                    <a:ea typeface="+mn-ea"/>
                  </a:endParaRPr>
                </a:p>
              </p:txBody>
            </p:sp>
            <p:sp>
              <p:nvSpPr>
                <p:cNvPr id="82" name="AutoShape 3"/>
                <p:cNvSpPr>
                  <a:spLocks noChangeArrowheads="1"/>
                </p:cNvSpPr>
                <p:nvPr/>
              </p:nvSpPr>
              <p:spPr bwMode="gray">
                <a:xfrm>
                  <a:off x="2182397" y="1847089"/>
                  <a:ext cx="878542" cy="59615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>
                    <a:lumMod val="95000"/>
                    <a:alpha val="93000"/>
                  </a:schemeClr>
                </a:solidFill>
                <a:ln w="25400" algn="ctr">
                  <a:solidFill>
                    <a:schemeClr val="bg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2000">
                    <a:solidFill>
                      <a:schemeClr val="tx2"/>
                    </a:solidFill>
                    <a:latin typeface="+mn-lt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9222" name="组合 82"/>
          <p:cNvGrpSpPr/>
          <p:nvPr/>
        </p:nvGrpSpPr>
        <p:grpSpPr bwMode="auto">
          <a:xfrm>
            <a:off x="2357438" y="3362325"/>
            <a:ext cx="4937125" cy="706438"/>
            <a:chOff x="2349801" y="928678"/>
            <a:chExt cx="4936843" cy="706757"/>
          </a:xfrm>
        </p:grpSpPr>
        <p:sp>
          <p:nvSpPr>
            <p:cNvPr id="84" name="圆角矩形 83"/>
            <p:cNvSpPr/>
            <p:nvPr/>
          </p:nvSpPr>
          <p:spPr>
            <a:xfrm>
              <a:off x="2714905" y="996972"/>
              <a:ext cx="4571739" cy="571758"/>
            </a:xfrm>
            <a:prstGeom prst="roundRect">
              <a:avLst/>
            </a:prstGeom>
            <a:solidFill>
              <a:srgbClr val="ECECEC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49" name="Rectangle 13"/>
            <p:cNvSpPr>
              <a:spLocks noChangeArrowheads="1"/>
            </p:cNvSpPr>
            <p:nvPr/>
          </p:nvSpPr>
          <p:spPr bwMode="auto">
            <a:xfrm>
              <a:off x="3737604" y="1123377"/>
              <a:ext cx="2232026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7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38"/>
            <p:cNvGrpSpPr/>
            <p:nvPr/>
          </p:nvGrpSpPr>
          <p:grpSpPr>
            <a:xfrm>
              <a:off x="2349801" y="928690"/>
              <a:ext cx="579125" cy="706762"/>
              <a:chOff x="2127128" y="1780521"/>
              <a:chExt cx="995334" cy="737239"/>
            </a:xfrm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7" name="AutoShape 222"/>
              <p:cNvSpPr>
                <a:spLocks noChangeArrowheads="1"/>
              </p:cNvSpPr>
              <p:nvPr/>
            </p:nvSpPr>
            <p:spPr bwMode="auto">
              <a:xfrm>
                <a:off x="2197438" y="2472041"/>
                <a:ext cx="868407" cy="45719"/>
              </a:xfrm>
              <a:custGeom>
                <a:avLst/>
                <a:gdLst>
                  <a:gd name="T0" fmla="*/ 2370872 w 21600"/>
                  <a:gd name="T1" fmla="*/ 35719 h 21600"/>
                  <a:gd name="T2" fmla="*/ 1208088 w 21600"/>
                  <a:gd name="T3" fmla="*/ 71437 h 21600"/>
                  <a:gd name="T4" fmla="*/ 45303 w 21600"/>
                  <a:gd name="T5" fmla="*/ 35719 h 21600"/>
                  <a:gd name="T6" fmla="*/ 1208088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205 w 21600"/>
                  <a:gd name="T13" fmla="*/ 2205 h 21600"/>
                  <a:gd name="T14" fmla="*/ 19395 w 21600"/>
                  <a:gd name="T15" fmla="*/ 1939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810" y="21600"/>
                    </a:lnTo>
                    <a:lnTo>
                      <a:pt x="2079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13" name="组合 37"/>
              <p:cNvGrpSpPr/>
              <p:nvPr/>
            </p:nvGrpSpPr>
            <p:grpSpPr>
              <a:xfrm>
                <a:off x="2127128" y="1780521"/>
                <a:ext cx="995334" cy="719138"/>
                <a:chOff x="2182397" y="1780521"/>
                <a:chExt cx="889277" cy="719138"/>
              </a:xfrm>
            </p:grpSpPr>
            <p:sp>
              <p:nvSpPr>
                <p:cNvPr id="89" name="AutoShape 3"/>
                <p:cNvSpPr>
                  <a:spLocks noChangeArrowheads="1"/>
                </p:cNvSpPr>
                <p:nvPr/>
              </p:nvSpPr>
              <p:spPr bwMode="auto">
                <a:xfrm>
                  <a:off x="2193389" y="1780521"/>
                  <a:ext cx="878285" cy="7191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00000"/>
                </a:solidFill>
                <a:ln w="9525" algn="ctr">
                  <a:noFill/>
                  <a:round/>
                </a:ln>
              </p:spPr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+mn-lt"/>
                    <a:ea typeface="+mn-ea"/>
                  </a:endParaRPr>
                </a:p>
              </p:txBody>
            </p:sp>
            <p:sp>
              <p:nvSpPr>
                <p:cNvPr id="90" name="AutoShape 3"/>
                <p:cNvSpPr>
                  <a:spLocks noChangeArrowheads="1"/>
                </p:cNvSpPr>
                <p:nvPr/>
              </p:nvSpPr>
              <p:spPr bwMode="gray">
                <a:xfrm>
                  <a:off x="2182397" y="1847089"/>
                  <a:ext cx="878542" cy="59615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>
                    <a:lumMod val="95000"/>
                    <a:alpha val="93000"/>
                  </a:schemeClr>
                </a:solidFill>
                <a:ln w="25400" algn="ctr">
                  <a:solidFill>
                    <a:schemeClr val="bg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2000">
                    <a:solidFill>
                      <a:schemeClr val="tx2"/>
                    </a:solidFill>
                    <a:latin typeface="+mn-lt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9223" name="组合 96"/>
          <p:cNvGrpSpPr/>
          <p:nvPr/>
        </p:nvGrpSpPr>
        <p:grpSpPr bwMode="auto">
          <a:xfrm>
            <a:off x="0" y="4143375"/>
            <a:ext cx="1487488" cy="871538"/>
            <a:chOff x="231534" y="3717068"/>
            <a:chExt cx="1488040" cy="872181"/>
          </a:xfrm>
        </p:grpSpPr>
        <p:pic>
          <p:nvPicPr>
            <p:cNvPr id="9224" name="Picture 8" descr="C:\Documents and Settings\Administrator\桌面\x11332.png"/>
            <p:cNvPicPr>
              <a:picLocks noChangeAspect="1" noChangeArrowheads="1"/>
            </p:cNvPicPr>
            <p:nvPr/>
          </p:nvPicPr>
          <p:blipFill>
            <a:blip r:embed="rId1">
              <a:lum contras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232557">
              <a:off x="231534" y="3737928"/>
              <a:ext cx="1488040" cy="851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25" name="组合 31"/>
            <p:cNvGrpSpPr/>
            <p:nvPr/>
          </p:nvGrpSpPr>
          <p:grpSpPr bwMode="auto">
            <a:xfrm rot="77057">
              <a:off x="1218565" y="3717068"/>
              <a:ext cx="208158" cy="181241"/>
              <a:chOff x="2201068" y="1626400"/>
              <a:chExt cx="657226" cy="572323"/>
            </a:xfrm>
          </p:grpSpPr>
          <p:sp>
            <p:nvSpPr>
              <p:cNvPr id="117" name="任意多边形 116"/>
              <p:cNvSpPr/>
              <p:nvPr/>
            </p:nvSpPr>
            <p:spPr>
              <a:xfrm>
                <a:off x="2348973" y="1635089"/>
                <a:ext cx="481357" cy="561872"/>
              </a:xfrm>
              <a:custGeom>
                <a:avLst/>
                <a:gdLst>
                  <a:gd name="connsiteX0" fmla="*/ 0 w 482600"/>
                  <a:gd name="connsiteY0" fmla="*/ 314325 h 561975"/>
                  <a:gd name="connsiteX1" fmla="*/ 482600 w 482600"/>
                  <a:gd name="connsiteY1" fmla="*/ 0 h 561975"/>
                  <a:gd name="connsiteX2" fmla="*/ 136525 w 482600"/>
                  <a:gd name="connsiteY2" fmla="*/ 552450 h 561975"/>
                  <a:gd name="connsiteX3" fmla="*/ 127000 w 482600"/>
                  <a:gd name="connsiteY3" fmla="*/ 561975 h 561975"/>
                  <a:gd name="connsiteX4" fmla="*/ 0 w 482600"/>
                  <a:gd name="connsiteY4" fmla="*/ 31432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600" h="561975">
                    <a:moveTo>
                      <a:pt x="0" y="314325"/>
                    </a:moveTo>
                    <a:lnTo>
                      <a:pt x="482600" y="0"/>
                    </a:lnTo>
                    <a:lnTo>
                      <a:pt x="136525" y="552450"/>
                    </a:lnTo>
                    <a:lnTo>
                      <a:pt x="127000" y="561975"/>
                    </a:lnTo>
                    <a:lnTo>
                      <a:pt x="0" y="314325"/>
                    </a:lnTo>
                    <a:close/>
                  </a:path>
                </a:pathLst>
              </a:custGeom>
              <a:solidFill>
                <a:srgbClr val="BF4001"/>
              </a:solidFill>
              <a:ln w="3175">
                <a:solidFill>
                  <a:srgbClr val="BF4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8" name="任意多边形 117"/>
              <p:cNvSpPr/>
              <p:nvPr/>
            </p:nvSpPr>
            <p:spPr>
              <a:xfrm rot="21387858">
                <a:off x="2478496" y="2012479"/>
                <a:ext cx="125355" cy="180602"/>
              </a:xfrm>
              <a:custGeom>
                <a:avLst/>
                <a:gdLst>
                  <a:gd name="connsiteX0" fmla="*/ 0 w 114300"/>
                  <a:gd name="connsiteY0" fmla="*/ 0 h 187325"/>
                  <a:gd name="connsiteX1" fmla="*/ 6350 w 114300"/>
                  <a:gd name="connsiteY1" fmla="*/ 174625 h 187325"/>
                  <a:gd name="connsiteX2" fmla="*/ 6350 w 114300"/>
                  <a:gd name="connsiteY2" fmla="*/ 187325 h 187325"/>
                  <a:gd name="connsiteX3" fmla="*/ 114300 w 114300"/>
                  <a:gd name="connsiteY3" fmla="*/ 9525 h 187325"/>
                  <a:gd name="connsiteX4" fmla="*/ 0 w 114300"/>
                  <a:gd name="connsiteY4" fmla="*/ 0 h 18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87325">
                    <a:moveTo>
                      <a:pt x="0" y="0"/>
                    </a:moveTo>
                    <a:lnTo>
                      <a:pt x="6350" y="174625"/>
                    </a:lnTo>
                    <a:lnTo>
                      <a:pt x="6350" y="187325"/>
                    </a:lnTo>
                    <a:lnTo>
                      <a:pt x="114300" y="95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2701"/>
              </a:solidFill>
              <a:ln w="3175">
                <a:solidFill>
                  <a:srgbClr val="7327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9" name="任意多边形 118"/>
              <p:cNvSpPr/>
              <p:nvPr/>
            </p:nvSpPr>
            <p:spPr>
              <a:xfrm>
                <a:off x="2201068" y="1626400"/>
                <a:ext cx="657226" cy="434974"/>
              </a:xfrm>
              <a:custGeom>
                <a:avLst/>
                <a:gdLst>
                  <a:gd name="connsiteX0" fmla="*/ 0 w 657225"/>
                  <a:gd name="connsiteY0" fmla="*/ 292100 h 434975"/>
                  <a:gd name="connsiteX1" fmla="*/ 82550 w 657225"/>
                  <a:gd name="connsiteY1" fmla="*/ 219075 h 434975"/>
                  <a:gd name="connsiteX2" fmla="*/ 657225 w 657225"/>
                  <a:gd name="connsiteY2" fmla="*/ 0 h 434975"/>
                  <a:gd name="connsiteX3" fmla="*/ 546100 w 657225"/>
                  <a:gd name="connsiteY3" fmla="*/ 384175 h 434975"/>
                  <a:gd name="connsiteX4" fmla="*/ 422275 w 657225"/>
                  <a:gd name="connsiteY4" fmla="*/ 434975 h 434975"/>
                  <a:gd name="connsiteX5" fmla="*/ 269875 w 657225"/>
                  <a:gd name="connsiteY5" fmla="*/ 390525 h 434975"/>
                  <a:gd name="connsiteX6" fmla="*/ 638175 w 657225"/>
                  <a:gd name="connsiteY6" fmla="*/ 15875 h 434975"/>
                  <a:gd name="connsiteX7" fmla="*/ 161925 w 657225"/>
                  <a:gd name="connsiteY7" fmla="*/ 330200 h 434975"/>
                  <a:gd name="connsiteX8" fmla="*/ 0 w 657225"/>
                  <a:gd name="connsiteY8" fmla="*/ 292100 h 4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7225" h="434975">
                    <a:moveTo>
                      <a:pt x="0" y="292100"/>
                    </a:moveTo>
                    <a:lnTo>
                      <a:pt x="82550" y="219075"/>
                    </a:lnTo>
                    <a:lnTo>
                      <a:pt x="657225" y="0"/>
                    </a:lnTo>
                    <a:lnTo>
                      <a:pt x="546100" y="384175"/>
                    </a:lnTo>
                    <a:lnTo>
                      <a:pt x="422275" y="434975"/>
                    </a:lnTo>
                    <a:lnTo>
                      <a:pt x="269875" y="390525"/>
                    </a:lnTo>
                    <a:lnTo>
                      <a:pt x="638175" y="15875"/>
                    </a:lnTo>
                    <a:lnTo>
                      <a:pt x="161925" y="330200"/>
                    </a:lnTo>
                    <a:lnTo>
                      <a:pt x="0" y="292100"/>
                    </a:lnTo>
                    <a:close/>
                  </a:path>
                </a:pathLst>
              </a:custGeom>
              <a:gradFill flip="none" rotWithShape="1">
                <a:gsLst>
                  <a:gs pos="37000">
                    <a:srgbClr val="FFC000">
                      <a:alpha val="90000"/>
                    </a:srgbClr>
                  </a:gs>
                  <a:gs pos="100000">
                    <a:srgbClr val="FF8200"/>
                  </a:gs>
                </a:gsLst>
                <a:lin ang="270000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9226" name="组合 102"/>
            <p:cNvGrpSpPr/>
            <p:nvPr/>
          </p:nvGrpSpPr>
          <p:grpSpPr bwMode="auto">
            <a:xfrm rot="-790696">
              <a:off x="1240254" y="3898785"/>
              <a:ext cx="85269" cy="58942"/>
              <a:chOff x="3088415" y="1320985"/>
              <a:chExt cx="1040620" cy="1761167"/>
            </a:xfrm>
          </p:grpSpPr>
          <p:grpSp>
            <p:nvGrpSpPr>
              <p:cNvPr id="9227" name="组合 65"/>
              <p:cNvGrpSpPr/>
              <p:nvPr/>
            </p:nvGrpSpPr>
            <p:grpSpPr bwMode="auto">
              <a:xfrm>
                <a:off x="3088415" y="2032565"/>
                <a:ext cx="865136" cy="1049587"/>
                <a:chOff x="4378480" y="2739741"/>
                <a:chExt cx="1387388" cy="1683192"/>
              </a:xfrm>
            </p:grpSpPr>
            <p:sp>
              <p:nvSpPr>
                <p:cNvPr id="103" name="空心弧 102"/>
                <p:cNvSpPr/>
                <p:nvPr/>
              </p:nvSpPr>
              <p:spPr>
                <a:xfrm rot="3902068">
                  <a:off x="5220654" y="2840806"/>
                  <a:ext cx="380639" cy="186485"/>
                </a:xfrm>
                <a:prstGeom prst="blockArc">
                  <a:avLst>
                    <a:gd name="adj1" fmla="val 10800000"/>
                    <a:gd name="adj2" fmla="val 21527749"/>
                    <a:gd name="adj3" fmla="val 37212"/>
                  </a:avLst>
                </a:prstGeom>
                <a:solidFill>
                  <a:srgbClr val="953201"/>
                </a:solidFill>
                <a:ln>
                  <a:solidFill>
                    <a:schemeClr val="tx1">
                      <a:lumMod val="65000"/>
                      <a:lumOff val="35000"/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椭圆 103"/>
                <p:cNvSpPr/>
                <p:nvPr/>
              </p:nvSpPr>
              <p:spPr>
                <a:xfrm>
                  <a:off x="4388364" y="3868394"/>
                  <a:ext cx="248646" cy="228345"/>
                </a:xfrm>
                <a:prstGeom prst="ellipse">
                  <a:avLst/>
                </a:prstGeom>
                <a:solidFill>
                  <a:srgbClr val="953201"/>
                </a:solidFill>
                <a:ln>
                  <a:solidFill>
                    <a:schemeClr val="tx1">
                      <a:lumMod val="65000"/>
                      <a:lumOff val="35000"/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05" name="Freeform 15"/>
                <p:cNvSpPr/>
                <p:nvPr/>
              </p:nvSpPr>
              <p:spPr bwMode="auto">
                <a:xfrm>
                  <a:off x="4306522" y="2536803"/>
                  <a:ext cx="1429717" cy="1598606"/>
                </a:xfrm>
                <a:custGeom>
                  <a:avLst/>
                  <a:gdLst/>
                  <a:ahLst/>
                  <a:cxnLst>
                    <a:cxn ang="0">
                      <a:pos x="361" y="172"/>
                    </a:cxn>
                    <a:cxn ang="0">
                      <a:pos x="366" y="112"/>
                    </a:cxn>
                    <a:cxn ang="0">
                      <a:pos x="300" y="41"/>
                    </a:cxn>
                    <a:cxn ang="0">
                      <a:pos x="312" y="15"/>
                    </a:cxn>
                    <a:cxn ang="0">
                      <a:pos x="276" y="0"/>
                    </a:cxn>
                    <a:cxn ang="0">
                      <a:pos x="259" y="29"/>
                    </a:cxn>
                    <a:cxn ang="0">
                      <a:pos x="195" y="31"/>
                    </a:cxn>
                    <a:cxn ang="0">
                      <a:pos x="99" y="108"/>
                    </a:cxn>
                    <a:cxn ang="0">
                      <a:pos x="141" y="203"/>
                    </a:cxn>
                    <a:cxn ang="0">
                      <a:pos x="80" y="294"/>
                    </a:cxn>
                    <a:cxn ang="0">
                      <a:pos x="71" y="221"/>
                    </a:cxn>
                    <a:cxn ang="0">
                      <a:pos x="25" y="201"/>
                    </a:cxn>
                    <a:cxn ang="0">
                      <a:pos x="0" y="281"/>
                    </a:cxn>
                    <a:cxn ang="0">
                      <a:pos x="41" y="359"/>
                    </a:cxn>
                    <a:cxn ang="0">
                      <a:pos x="12" y="407"/>
                    </a:cxn>
                    <a:cxn ang="0">
                      <a:pos x="46" y="431"/>
                    </a:cxn>
                    <a:cxn ang="0">
                      <a:pos x="76" y="388"/>
                    </a:cxn>
                    <a:cxn ang="0">
                      <a:pos x="122" y="394"/>
                    </a:cxn>
                    <a:cxn ang="0">
                      <a:pos x="246" y="359"/>
                    </a:cxn>
                    <a:cxn ang="0">
                      <a:pos x="280" y="289"/>
                    </a:cxn>
                    <a:cxn ang="0">
                      <a:pos x="222" y="169"/>
                    </a:cxn>
                    <a:cxn ang="0">
                      <a:pos x="268" y="88"/>
                    </a:cxn>
                    <a:cxn ang="0">
                      <a:pos x="297" y="154"/>
                    </a:cxn>
                    <a:cxn ang="0">
                      <a:pos x="361" y="172"/>
                    </a:cxn>
                  </a:cxnLst>
                  <a:rect l="0" t="0" r="r" b="b"/>
                  <a:pathLst>
                    <a:path w="370" h="432">
                      <a:moveTo>
                        <a:pt x="361" y="172"/>
                      </a:moveTo>
                      <a:cubicBezTo>
                        <a:pt x="361" y="172"/>
                        <a:pt x="370" y="138"/>
                        <a:pt x="366" y="112"/>
                      </a:cubicBezTo>
                      <a:cubicBezTo>
                        <a:pt x="361" y="83"/>
                        <a:pt x="300" y="41"/>
                        <a:pt x="300" y="41"/>
                      </a:cubicBezTo>
                      <a:cubicBezTo>
                        <a:pt x="312" y="15"/>
                        <a:pt x="312" y="15"/>
                        <a:pt x="312" y="15"/>
                      </a:cubicBezTo>
                      <a:cubicBezTo>
                        <a:pt x="312" y="15"/>
                        <a:pt x="311" y="1"/>
                        <a:pt x="276" y="0"/>
                      </a:cubicBezTo>
                      <a:cubicBezTo>
                        <a:pt x="259" y="29"/>
                        <a:pt x="259" y="29"/>
                        <a:pt x="259" y="29"/>
                      </a:cubicBezTo>
                      <a:cubicBezTo>
                        <a:pt x="195" y="31"/>
                        <a:pt x="195" y="31"/>
                        <a:pt x="195" y="31"/>
                      </a:cubicBezTo>
                      <a:cubicBezTo>
                        <a:pt x="195" y="31"/>
                        <a:pt x="111" y="50"/>
                        <a:pt x="99" y="108"/>
                      </a:cubicBezTo>
                      <a:cubicBezTo>
                        <a:pt x="89" y="158"/>
                        <a:pt x="141" y="203"/>
                        <a:pt x="141" y="203"/>
                      </a:cubicBezTo>
                      <a:cubicBezTo>
                        <a:pt x="80" y="294"/>
                        <a:pt x="80" y="294"/>
                        <a:pt x="80" y="294"/>
                      </a:cubicBezTo>
                      <a:cubicBezTo>
                        <a:pt x="80" y="294"/>
                        <a:pt x="55" y="282"/>
                        <a:pt x="71" y="221"/>
                      </a:cubicBezTo>
                      <a:cubicBezTo>
                        <a:pt x="73" y="216"/>
                        <a:pt x="25" y="201"/>
                        <a:pt x="25" y="201"/>
                      </a:cubicBezTo>
                      <a:cubicBezTo>
                        <a:pt x="25" y="201"/>
                        <a:pt x="0" y="210"/>
                        <a:pt x="0" y="281"/>
                      </a:cubicBezTo>
                      <a:cubicBezTo>
                        <a:pt x="0" y="315"/>
                        <a:pt x="41" y="359"/>
                        <a:pt x="41" y="359"/>
                      </a:cubicBezTo>
                      <a:cubicBezTo>
                        <a:pt x="12" y="407"/>
                        <a:pt x="12" y="407"/>
                        <a:pt x="12" y="407"/>
                      </a:cubicBezTo>
                      <a:cubicBezTo>
                        <a:pt x="12" y="407"/>
                        <a:pt x="20" y="431"/>
                        <a:pt x="46" y="431"/>
                      </a:cubicBezTo>
                      <a:cubicBezTo>
                        <a:pt x="58" y="432"/>
                        <a:pt x="76" y="388"/>
                        <a:pt x="76" y="388"/>
                      </a:cubicBezTo>
                      <a:cubicBezTo>
                        <a:pt x="83" y="378"/>
                        <a:pt x="100" y="392"/>
                        <a:pt x="122" y="394"/>
                      </a:cubicBezTo>
                      <a:cubicBezTo>
                        <a:pt x="199" y="402"/>
                        <a:pt x="246" y="359"/>
                        <a:pt x="246" y="359"/>
                      </a:cubicBezTo>
                      <a:cubicBezTo>
                        <a:pt x="246" y="359"/>
                        <a:pt x="282" y="322"/>
                        <a:pt x="280" y="289"/>
                      </a:cubicBezTo>
                      <a:cubicBezTo>
                        <a:pt x="278" y="256"/>
                        <a:pt x="281" y="228"/>
                        <a:pt x="222" y="169"/>
                      </a:cubicBezTo>
                      <a:cubicBezTo>
                        <a:pt x="268" y="88"/>
                        <a:pt x="268" y="88"/>
                        <a:pt x="268" y="88"/>
                      </a:cubicBezTo>
                      <a:cubicBezTo>
                        <a:pt x="268" y="88"/>
                        <a:pt x="299" y="94"/>
                        <a:pt x="297" y="154"/>
                      </a:cubicBezTo>
                      <a:lnTo>
                        <a:pt x="361" y="172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10" cap="flat">
                  <a:solidFill>
                    <a:schemeClr val="tx1">
                      <a:lumMod val="65000"/>
                      <a:lumOff val="35000"/>
                      <a:alpha val="21000"/>
                    </a:schemeClr>
                  </a:solidFill>
                  <a:prstDash val="solid"/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06" name="Freeform 16"/>
                <p:cNvSpPr/>
                <p:nvPr/>
              </p:nvSpPr>
              <p:spPr bwMode="auto">
                <a:xfrm>
                  <a:off x="4786214" y="2733840"/>
                  <a:ext cx="404060" cy="228345"/>
                </a:xfrm>
                <a:custGeom>
                  <a:avLst/>
                  <a:gdLst/>
                  <a:ahLst/>
                  <a:cxnLst>
                    <a:cxn ang="0">
                      <a:pos x="56" y="76"/>
                    </a:cxn>
                    <a:cxn ang="0">
                      <a:pos x="107" y="0"/>
                    </a:cxn>
                    <a:cxn ang="0">
                      <a:pos x="56" y="76"/>
                    </a:cxn>
                  </a:cxnLst>
                  <a:rect l="0" t="0" r="r" b="b"/>
                  <a:pathLst>
                    <a:path w="107" h="76">
                      <a:moveTo>
                        <a:pt x="56" y="76"/>
                      </a:move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07" y="0"/>
                        <a:pt x="0" y="6"/>
                        <a:pt x="56" y="76"/>
                      </a:cubicBezTo>
                      <a:close/>
                    </a:path>
                  </a:pathLst>
                </a:custGeom>
                <a:solidFill>
                  <a:srgbClr val="953201"/>
                </a:solidFill>
                <a:ln w="10" cap="flat">
                  <a:solidFill>
                    <a:schemeClr val="tx1">
                      <a:lumMod val="65000"/>
                      <a:lumOff val="35000"/>
                      <a:alpha val="21000"/>
                    </a:schemeClr>
                  </a:solidFill>
                  <a:prstDash val="solid"/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07" name="Freeform 17"/>
                <p:cNvSpPr/>
                <p:nvPr/>
              </p:nvSpPr>
              <p:spPr bwMode="auto">
                <a:xfrm>
                  <a:off x="4789233" y="3302703"/>
                  <a:ext cx="466222" cy="380639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0" y="90"/>
                    </a:cxn>
                    <a:cxn ang="0">
                      <a:pos x="57" y="0"/>
                    </a:cxn>
                  </a:cxnLst>
                  <a:rect l="0" t="0" r="r" b="b"/>
                  <a:pathLst>
                    <a:path w="116" h="101">
                      <a:moveTo>
                        <a:pt x="57" y="0"/>
                      </a:move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0" y="90"/>
                        <a:pt x="116" y="101"/>
                        <a:pt x="5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0" cap="flat">
                  <a:solidFill>
                    <a:schemeClr val="tx1">
                      <a:lumMod val="65000"/>
                      <a:lumOff val="35000"/>
                      <a:alpha val="21000"/>
                    </a:schemeClr>
                  </a:solidFill>
                  <a:prstDash val="solid"/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08" name="Line 18"/>
                <p:cNvSpPr>
                  <a:spLocks noChangeShapeType="1"/>
                </p:cNvSpPr>
                <p:nvPr/>
              </p:nvSpPr>
              <p:spPr bwMode="auto">
                <a:xfrm>
                  <a:off x="4587090" y="3204312"/>
                  <a:ext cx="0" cy="0"/>
                </a:xfrm>
                <a:prstGeom prst="line">
                  <a:avLst/>
                </a:prstGeom>
                <a:noFill/>
                <a:ln w="10" cap="flat">
                  <a:solidFill>
                    <a:schemeClr val="tx1">
                      <a:lumMod val="65000"/>
                      <a:lumOff val="35000"/>
                      <a:alpha val="21000"/>
                    </a:schemeClr>
                  </a:solidFill>
                  <a:prstDash val="solid"/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09" name="Freeform 19"/>
                <p:cNvSpPr/>
                <p:nvPr/>
              </p:nvSpPr>
              <p:spPr bwMode="auto">
                <a:xfrm>
                  <a:off x="4506803" y="3284122"/>
                  <a:ext cx="155394" cy="228345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43" y="27"/>
                    </a:cxn>
                    <a:cxn ang="0">
                      <a:pos x="45" y="56"/>
                    </a:cxn>
                    <a:cxn ang="0">
                      <a:pos x="31" y="73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45" h="73">
                      <a:moveTo>
                        <a:pt x="22" y="0"/>
                      </a:moveTo>
                      <a:cubicBezTo>
                        <a:pt x="43" y="27"/>
                        <a:pt x="43" y="27"/>
                        <a:pt x="43" y="27"/>
                      </a:cubicBezTo>
                      <a:cubicBezTo>
                        <a:pt x="45" y="56"/>
                        <a:pt x="45" y="56"/>
                        <a:pt x="45" y="56"/>
                      </a:cubicBezTo>
                      <a:cubicBezTo>
                        <a:pt x="31" y="73"/>
                        <a:pt x="31" y="73"/>
                        <a:pt x="31" y="73"/>
                      </a:cubicBezTo>
                      <a:cubicBezTo>
                        <a:pt x="31" y="73"/>
                        <a:pt x="0" y="49"/>
                        <a:pt x="22" y="0"/>
                      </a:cubicBezTo>
                      <a:close/>
                    </a:path>
                  </a:pathLst>
                </a:custGeom>
                <a:solidFill>
                  <a:srgbClr val="953201"/>
                </a:solidFill>
                <a:ln w="10" cap="flat">
                  <a:solidFill>
                    <a:schemeClr val="tx1">
                      <a:lumMod val="65000"/>
                      <a:lumOff val="35000"/>
                      <a:alpha val="21000"/>
                    </a:schemeClr>
                  </a:solidFill>
                  <a:prstDash val="solid"/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0" name="Freeform 20"/>
                <p:cNvSpPr/>
                <p:nvPr/>
              </p:nvSpPr>
              <p:spPr bwMode="auto">
                <a:xfrm rot="480070">
                  <a:off x="4517317" y="3846315"/>
                  <a:ext cx="186485" cy="228393"/>
                </a:xfrm>
                <a:custGeom>
                  <a:avLst/>
                  <a:gdLst/>
                  <a:ahLst/>
                  <a:cxnLst>
                    <a:cxn ang="0">
                      <a:pos x="0" y="104"/>
                    </a:cxn>
                    <a:cxn ang="0">
                      <a:pos x="64" y="118"/>
                    </a:cxn>
                    <a:cxn ang="0">
                      <a:pos x="111" y="19"/>
                    </a:cxn>
                    <a:cxn ang="0">
                      <a:pos x="52" y="0"/>
                    </a:cxn>
                    <a:cxn ang="0">
                      <a:pos x="0" y="104"/>
                    </a:cxn>
                  </a:cxnLst>
                  <a:rect l="0" t="0" r="r" b="b"/>
                  <a:pathLst>
                    <a:path w="111" h="118">
                      <a:moveTo>
                        <a:pt x="0" y="104"/>
                      </a:moveTo>
                      <a:lnTo>
                        <a:pt x="64" y="118"/>
                      </a:lnTo>
                      <a:lnTo>
                        <a:pt x="111" y="19"/>
                      </a:lnTo>
                      <a:lnTo>
                        <a:pt x="52" y="0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953201"/>
                </a:solidFill>
                <a:ln w="10" cap="flat">
                  <a:solidFill>
                    <a:schemeClr val="tx1">
                      <a:lumMod val="65000"/>
                      <a:lumOff val="35000"/>
                      <a:alpha val="21000"/>
                    </a:schemeClr>
                  </a:solidFill>
                  <a:prstDash val="solid"/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1" name="Freeform 21"/>
                <p:cNvSpPr/>
                <p:nvPr/>
              </p:nvSpPr>
              <p:spPr bwMode="auto">
                <a:xfrm>
                  <a:off x="4791689" y="3250639"/>
                  <a:ext cx="279737" cy="380639"/>
                </a:xfrm>
                <a:custGeom>
                  <a:avLst/>
                  <a:gdLst/>
                  <a:ahLst/>
                  <a:cxnLst>
                    <a:cxn ang="0">
                      <a:pos x="0" y="213"/>
                    </a:cxn>
                    <a:cxn ang="0">
                      <a:pos x="88" y="205"/>
                    </a:cxn>
                    <a:cxn ang="0">
                      <a:pos x="166" y="66"/>
                    </a:cxn>
                    <a:cxn ang="0">
                      <a:pos x="135" y="0"/>
                    </a:cxn>
                    <a:cxn ang="0">
                      <a:pos x="0" y="213"/>
                    </a:cxn>
                  </a:cxnLst>
                  <a:rect l="0" t="0" r="r" b="b"/>
                  <a:pathLst>
                    <a:path w="166" h="213">
                      <a:moveTo>
                        <a:pt x="0" y="213"/>
                      </a:moveTo>
                      <a:lnTo>
                        <a:pt x="88" y="205"/>
                      </a:lnTo>
                      <a:lnTo>
                        <a:pt x="166" y="66"/>
                      </a:lnTo>
                      <a:lnTo>
                        <a:pt x="135" y="0"/>
                      </a:lnTo>
                      <a:lnTo>
                        <a:pt x="0" y="213"/>
                      </a:lnTo>
                      <a:close/>
                    </a:path>
                  </a:pathLst>
                </a:custGeom>
                <a:solidFill>
                  <a:srgbClr val="953201"/>
                </a:solidFill>
                <a:ln w="10" cap="flat">
                  <a:solidFill>
                    <a:schemeClr val="tx1">
                      <a:lumMod val="65000"/>
                      <a:lumOff val="35000"/>
                      <a:alpha val="21000"/>
                    </a:schemeClr>
                  </a:solidFill>
                  <a:prstDash val="solid"/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2" name="Freeform 22"/>
                <p:cNvSpPr/>
                <p:nvPr/>
              </p:nvSpPr>
              <p:spPr bwMode="auto">
                <a:xfrm>
                  <a:off x="5158494" y="2748465"/>
                  <a:ext cx="248646" cy="380591"/>
                </a:xfrm>
                <a:custGeom>
                  <a:avLst/>
                  <a:gdLst/>
                  <a:ahLst/>
                  <a:cxnLst>
                    <a:cxn ang="0">
                      <a:pos x="0" y="189"/>
                    </a:cxn>
                    <a:cxn ang="0">
                      <a:pos x="40" y="234"/>
                    </a:cxn>
                    <a:cxn ang="0">
                      <a:pos x="158" y="40"/>
                    </a:cxn>
                    <a:cxn ang="0">
                      <a:pos x="111" y="0"/>
                    </a:cxn>
                    <a:cxn ang="0">
                      <a:pos x="0" y="189"/>
                    </a:cxn>
                  </a:cxnLst>
                  <a:rect l="0" t="0" r="r" b="b"/>
                  <a:pathLst>
                    <a:path w="158" h="234">
                      <a:moveTo>
                        <a:pt x="0" y="189"/>
                      </a:moveTo>
                      <a:lnTo>
                        <a:pt x="40" y="234"/>
                      </a:lnTo>
                      <a:lnTo>
                        <a:pt x="158" y="40"/>
                      </a:lnTo>
                      <a:lnTo>
                        <a:pt x="111" y="0"/>
                      </a:lnTo>
                      <a:lnTo>
                        <a:pt x="0" y="189"/>
                      </a:lnTo>
                    </a:path>
                  </a:pathLst>
                </a:custGeom>
                <a:solidFill>
                  <a:srgbClr val="953201"/>
                </a:solidFill>
                <a:ln w="10" cap="flat">
                  <a:solidFill>
                    <a:schemeClr val="tx1">
                      <a:lumMod val="65000"/>
                      <a:lumOff val="35000"/>
                      <a:alpha val="21000"/>
                    </a:schemeClr>
                  </a:solidFill>
                  <a:prstDash val="solid"/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3" name="Freeform 23"/>
                <p:cNvSpPr/>
                <p:nvPr/>
              </p:nvSpPr>
              <p:spPr bwMode="auto">
                <a:xfrm>
                  <a:off x="5438477" y="2616869"/>
                  <a:ext cx="62162" cy="76147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0" y="50"/>
                    </a:cxn>
                    <a:cxn ang="0">
                      <a:pos x="28" y="66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28" h="66">
                      <a:moveTo>
                        <a:pt x="28" y="0"/>
                      </a:moveTo>
                      <a:lnTo>
                        <a:pt x="0" y="50"/>
                      </a:lnTo>
                      <a:lnTo>
                        <a:pt x="28" y="66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953201"/>
                </a:solidFill>
                <a:ln w="10" cap="flat">
                  <a:solidFill>
                    <a:schemeClr val="tx1">
                      <a:lumMod val="65000"/>
                      <a:lumOff val="35000"/>
                      <a:alpha val="21000"/>
                    </a:schemeClr>
                  </a:solidFill>
                  <a:prstDash val="solid"/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4" name="Line 24"/>
                <p:cNvSpPr>
                  <a:spLocks noChangeShapeType="1"/>
                </p:cNvSpPr>
                <p:nvPr/>
              </p:nvSpPr>
              <p:spPr bwMode="auto">
                <a:xfrm>
                  <a:off x="5460439" y="3088616"/>
                  <a:ext cx="31091" cy="0"/>
                </a:xfrm>
                <a:prstGeom prst="line">
                  <a:avLst/>
                </a:prstGeom>
                <a:noFill/>
                <a:ln w="10" cap="flat">
                  <a:solidFill>
                    <a:schemeClr val="tx1">
                      <a:lumMod val="65000"/>
                      <a:lumOff val="35000"/>
                      <a:alpha val="21000"/>
                    </a:schemeClr>
                  </a:solidFill>
                  <a:prstDash val="solid"/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5" name="Freeform 25"/>
                <p:cNvSpPr/>
                <p:nvPr/>
              </p:nvSpPr>
              <p:spPr bwMode="auto">
                <a:xfrm>
                  <a:off x="5450489" y="3147349"/>
                  <a:ext cx="248646" cy="152246"/>
                </a:xfrm>
                <a:custGeom>
                  <a:avLst/>
                  <a:gdLst/>
                  <a:ahLst/>
                  <a:cxnLst>
                    <a:cxn ang="0">
                      <a:pos x="137" y="108"/>
                    </a:cxn>
                    <a:cxn ang="0">
                      <a:pos x="0" y="61"/>
                    </a:cxn>
                    <a:cxn ang="0">
                      <a:pos x="0" y="0"/>
                    </a:cxn>
                    <a:cxn ang="0">
                      <a:pos x="152" y="42"/>
                    </a:cxn>
                    <a:cxn ang="0">
                      <a:pos x="137" y="108"/>
                    </a:cxn>
                  </a:cxnLst>
                  <a:rect l="0" t="0" r="r" b="b"/>
                  <a:pathLst>
                    <a:path w="152" h="108">
                      <a:moveTo>
                        <a:pt x="137" y="108"/>
                      </a:moveTo>
                      <a:lnTo>
                        <a:pt x="0" y="61"/>
                      </a:lnTo>
                      <a:lnTo>
                        <a:pt x="0" y="0"/>
                      </a:lnTo>
                      <a:lnTo>
                        <a:pt x="152" y="42"/>
                      </a:lnTo>
                      <a:lnTo>
                        <a:pt x="137" y="108"/>
                      </a:lnTo>
                    </a:path>
                  </a:pathLst>
                </a:custGeom>
                <a:solidFill>
                  <a:srgbClr val="953201"/>
                </a:solidFill>
                <a:ln w="10" cap="flat">
                  <a:solidFill>
                    <a:schemeClr val="tx1">
                      <a:lumMod val="65000"/>
                      <a:lumOff val="35000"/>
                      <a:alpha val="21000"/>
                    </a:schemeClr>
                  </a:solidFill>
                  <a:prstDash val="solid"/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" name="Freeform 26"/>
                <p:cNvSpPr/>
                <p:nvPr/>
              </p:nvSpPr>
              <p:spPr bwMode="auto">
                <a:xfrm>
                  <a:off x="4711263" y="3409550"/>
                  <a:ext cx="714868" cy="532837"/>
                </a:xfrm>
                <a:custGeom>
                  <a:avLst/>
                  <a:gdLst/>
                  <a:ahLst/>
                  <a:cxnLst>
                    <a:cxn ang="0">
                      <a:pos x="0" y="117"/>
                    </a:cxn>
                    <a:cxn ang="0">
                      <a:pos x="75" y="133"/>
                    </a:cxn>
                    <a:cxn ang="0">
                      <a:pos x="176" y="20"/>
                    </a:cxn>
                    <a:cxn ang="0">
                      <a:pos x="171" y="0"/>
                    </a:cxn>
                    <a:cxn ang="0">
                      <a:pos x="0" y="117"/>
                    </a:cxn>
                  </a:cxnLst>
                  <a:rect l="0" t="0" r="r" b="b"/>
                  <a:pathLst>
                    <a:path w="181" h="135">
                      <a:moveTo>
                        <a:pt x="0" y="117"/>
                      </a:moveTo>
                      <a:cubicBezTo>
                        <a:pt x="0" y="117"/>
                        <a:pt x="20" y="132"/>
                        <a:pt x="75" y="133"/>
                      </a:cubicBezTo>
                      <a:cubicBezTo>
                        <a:pt x="130" y="134"/>
                        <a:pt x="181" y="72"/>
                        <a:pt x="176" y="20"/>
                      </a:cubicBezTo>
                      <a:cubicBezTo>
                        <a:pt x="171" y="0"/>
                        <a:pt x="171" y="0"/>
                        <a:pt x="171" y="0"/>
                      </a:cubicBezTo>
                      <a:cubicBezTo>
                        <a:pt x="171" y="0"/>
                        <a:pt x="176" y="135"/>
                        <a:pt x="0" y="117"/>
                      </a:cubicBezTo>
                      <a:close/>
                    </a:path>
                  </a:pathLst>
                </a:custGeom>
                <a:solidFill>
                  <a:srgbClr val="953201"/>
                </a:solidFill>
                <a:ln w="10" cap="flat">
                  <a:solidFill>
                    <a:schemeClr val="tx1">
                      <a:lumMod val="65000"/>
                      <a:lumOff val="35000"/>
                      <a:alpha val="21000"/>
                    </a:schemeClr>
                  </a:solidFill>
                  <a:prstDash val="solid"/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102" name="Freeform 31"/>
              <p:cNvSpPr/>
              <p:nvPr/>
            </p:nvSpPr>
            <p:spPr bwMode="auto">
              <a:xfrm>
                <a:off x="3594077" y="1234765"/>
                <a:ext cx="523295" cy="712044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177" y="104"/>
                  </a:cxn>
                  <a:cxn ang="0">
                    <a:pos x="216" y="175"/>
                  </a:cxn>
                  <a:cxn ang="0">
                    <a:pos x="200" y="209"/>
                  </a:cxn>
                  <a:cxn ang="0">
                    <a:pos x="85" y="203"/>
                  </a:cxn>
                  <a:cxn ang="0">
                    <a:pos x="33" y="219"/>
                  </a:cxn>
                  <a:cxn ang="0">
                    <a:pos x="40" y="254"/>
                  </a:cxn>
                  <a:cxn ang="0">
                    <a:pos x="162" y="284"/>
                  </a:cxn>
                  <a:cxn ang="0">
                    <a:pos x="216" y="223"/>
                  </a:cxn>
                  <a:cxn ang="0">
                    <a:pos x="92" y="168"/>
                  </a:cxn>
                  <a:cxn ang="0">
                    <a:pos x="92" y="389"/>
                  </a:cxn>
                </a:cxnLst>
                <a:rect l="0" t="0" r="r" b="b"/>
                <a:pathLst>
                  <a:path w="272" h="389">
                    <a:moveTo>
                      <a:pt x="200" y="0"/>
                    </a:moveTo>
                    <a:cubicBezTo>
                      <a:pt x="200" y="0"/>
                      <a:pt x="166" y="54"/>
                      <a:pt x="177" y="104"/>
                    </a:cubicBezTo>
                    <a:cubicBezTo>
                      <a:pt x="187" y="154"/>
                      <a:pt x="216" y="175"/>
                      <a:pt x="216" y="175"/>
                    </a:cubicBezTo>
                    <a:cubicBezTo>
                      <a:pt x="216" y="175"/>
                      <a:pt x="236" y="184"/>
                      <a:pt x="200" y="209"/>
                    </a:cubicBezTo>
                    <a:cubicBezTo>
                      <a:pt x="164" y="234"/>
                      <a:pt x="85" y="203"/>
                      <a:pt x="85" y="203"/>
                    </a:cubicBezTo>
                    <a:cubicBezTo>
                      <a:pt x="85" y="203"/>
                      <a:pt x="45" y="198"/>
                      <a:pt x="33" y="219"/>
                    </a:cubicBezTo>
                    <a:cubicBezTo>
                      <a:pt x="21" y="240"/>
                      <a:pt x="40" y="255"/>
                      <a:pt x="40" y="254"/>
                    </a:cubicBezTo>
                    <a:cubicBezTo>
                      <a:pt x="40" y="253"/>
                      <a:pt x="53" y="279"/>
                      <a:pt x="162" y="284"/>
                    </a:cubicBezTo>
                    <a:cubicBezTo>
                      <a:pt x="272" y="289"/>
                      <a:pt x="216" y="223"/>
                      <a:pt x="216" y="223"/>
                    </a:cubicBezTo>
                    <a:cubicBezTo>
                      <a:pt x="216" y="223"/>
                      <a:pt x="184" y="169"/>
                      <a:pt x="92" y="168"/>
                    </a:cubicBezTo>
                    <a:cubicBezTo>
                      <a:pt x="0" y="167"/>
                      <a:pt x="92" y="389"/>
                      <a:pt x="92" y="389"/>
                    </a:cubicBezTo>
                  </a:path>
                </a:pathLst>
              </a:custGeom>
              <a:noFill/>
              <a:ln w="3175" cap="flat">
                <a:solidFill>
                  <a:schemeClr val="tx1">
                    <a:lumMod val="65000"/>
                    <a:lumOff val="35000"/>
                    <a:alpha val="81000"/>
                  </a:schemeClr>
                </a:solidFill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 descr="D:\修改夹\a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3589338"/>
            <a:ext cx="1984375" cy="141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Box 119"/>
          <p:cNvSpPr txBox="1">
            <a:spLocks noChangeArrowheads="1"/>
          </p:cNvSpPr>
          <p:nvPr/>
        </p:nvSpPr>
        <p:spPr bwMode="auto">
          <a:xfrm>
            <a:off x="509588" y="314325"/>
            <a:ext cx="9921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100" b="1"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68" name="组合 21"/>
          <p:cNvGrpSpPr/>
          <p:nvPr/>
        </p:nvGrpSpPr>
        <p:grpSpPr bwMode="auto">
          <a:xfrm>
            <a:off x="2357438" y="1739900"/>
            <a:ext cx="4937125" cy="706438"/>
            <a:chOff x="2349801" y="928678"/>
            <a:chExt cx="4936843" cy="706757"/>
          </a:xfrm>
        </p:grpSpPr>
        <p:sp>
          <p:nvSpPr>
            <p:cNvPr id="23" name="圆角矩形 22"/>
            <p:cNvSpPr/>
            <p:nvPr/>
          </p:nvSpPr>
          <p:spPr>
            <a:xfrm>
              <a:off x="2714905" y="996972"/>
              <a:ext cx="4571739" cy="571758"/>
            </a:xfrm>
            <a:prstGeom prst="roundRect">
              <a:avLst/>
            </a:prstGeom>
            <a:solidFill>
              <a:srgbClr val="ECECEC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71" name="Rectangle 13"/>
            <p:cNvSpPr>
              <a:spLocks noChangeArrowheads="1"/>
            </p:cNvSpPr>
            <p:nvPr/>
          </p:nvSpPr>
          <p:spPr bwMode="auto">
            <a:xfrm>
              <a:off x="3737604" y="1123377"/>
              <a:ext cx="2232026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7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38"/>
            <p:cNvGrpSpPr/>
            <p:nvPr/>
          </p:nvGrpSpPr>
          <p:grpSpPr>
            <a:xfrm>
              <a:off x="2349801" y="928690"/>
              <a:ext cx="579125" cy="706762"/>
              <a:chOff x="2127128" y="1780521"/>
              <a:chExt cx="995334" cy="737239"/>
            </a:xfrm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AutoShape 222"/>
              <p:cNvSpPr>
                <a:spLocks noChangeArrowheads="1"/>
              </p:cNvSpPr>
              <p:nvPr/>
            </p:nvSpPr>
            <p:spPr bwMode="auto">
              <a:xfrm>
                <a:off x="2197438" y="2472041"/>
                <a:ext cx="868407" cy="45719"/>
              </a:xfrm>
              <a:custGeom>
                <a:avLst/>
                <a:gdLst>
                  <a:gd name="T0" fmla="*/ 2370872 w 21600"/>
                  <a:gd name="T1" fmla="*/ 35719 h 21600"/>
                  <a:gd name="T2" fmla="*/ 1208088 w 21600"/>
                  <a:gd name="T3" fmla="*/ 71437 h 21600"/>
                  <a:gd name="T4" fmla="*/ 45303 w 21600"/>
                  <a:gd name="T5" fmla="*/ 35719 h 21600"/>
                  <a:gd name="T6" fmla="*/ 1208088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205 w 21600"/>
                  <a:gd name="T13" fmla="*/ 2205 h 21600"/>
                  <a:gd name="T14" fmla="*/ 19395 w 21600"/>
                  <a:gd name="T15" fmla="*/ 1939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810" y="21600"/>
                    </a:lnTo>
                    <a:lnTo>
                      <a:pt x="2079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4" name="组合 37"/>
              <p:cNvGrpSpPr/>
              <p:nvPr/>
            </p:nvGrpSpPr>
            <p:grpSpPr>
              <a:xfrm>
                <a:off x="2127128" y="1780521"/>
                <a:ext cx="995334" cy="719138"/>
                <a:chOff x="2182397" y="1780521"/>
                <a:chExt cx="889277" cy="719138"/>
              </a:xfrm>
            </p:grpSpPr>
            <p:sp>
              <p:nvSpPr>
                <p:cNvPr id="28" name="AutoShape 3"/>
                <p:cNvSpPr>
                  <a:spLocks noChangeArrowheads="1"/>
                </p:cNvSpPr>
                <p:nvPr/>
              </p:nvSpPr>
              <p:spPr bwMode="auto">
                <a:xfrm>
                  <a:off x="2193389" y="1780521"/>
                  <a:ext cx="878285" cy="7191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00000"/>
                </a:solidFill>
                <a:ln w="9525" algn="ctr">
                  <a:noFill/>
                  <a:round/>
                </a:ln>
              </p:spPr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+mn-lt"/>
                    <a:ea typeface="+mn-ea"/>
                  </a:endParaRPr>
                </a:p>
              </p:txBody>
            </p:sp>
            <p:sp>
              <p:nvSpPr>
                <p:cNvPr id="29" name="AutoShape 3"/>
                <p:cNvSpPr>
                  <a:spLocks noChangeArrowheads="1"/>
                </p:cNvSpPr>
                <p:nvPr/>
              </p:nvSpPr>
              <p:spPr bwMode="gray">
                <a:xfrm>
                  <a:off x="2182397" y="1847089"/>
                  <a:ext cx="878542" cy="59615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>
                    <a:lumMod val="95000"/>
                    <a:alpha val="93000"/>
                  </a:schemeClr>
                </a:solidFill>
                <a:ln w="25400" algn="ctr">
                  <a:solidFill>
                    <a:schemeClr val="bg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2000">
                    <a:solidFill>
                      <a:schemeClr val="tx2"/>
                    </a:solidFill>
                    <a:latin typeface="+mn-lt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pic>
        <p:nvPicPr>
          <p:cNvPr id="11269" name="Picture 4" descr="C:\Documents and Settings\Administrator\桌面\SW-03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3690938"/>
            <a:ext cx="1571625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 descr="C:\Documents and Settings\Administrator\桌面\x113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3856038"/>
            <a:ext cx="892175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Box 119"/>
          <p:cNvSpPr txBox="1">
            <a:spLocks noChangeArrowheads="1"/>
          </p:cNvSpPr>
          <p:nvPr/>
        </p:nvSpPr>
        <p:spPr bwMode="auto">
          <a:xfrm>
            <a:off x="509588" y="314325"/>
            <a:ext cx="18002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100" b="1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1879600" y="1411288"/>
            <a:ext cx="1997075" cy="517525"/>
          </a:xfrm>
          <a:prstGeom prst="roundRect">
            <a:avLst/>
          </a:prstGeom>
          <a:solidFill>
            <a:srgbClr val="E2E2E2"/>
          </a:solidFill>
          <a:ln w="3175">
            <a:solidFill>
              <a:schemeClr val="bg1">
                <a:alpha val="90000"/>
              </a:schemeClr>
            </a:solidFill>
          </a:ln>
          <a:effectLst>
            <a:outerShdw blurRad="38100" dist="254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AutoShape 73"/>
          <p:cNvSpPr>
            <a:spLocks noChangeArrowheads="1"/>
          </p:cNvSpPr>
          <p:nvPr/>
        </p:nvSpPr>
        <p:spPr bwMode="auto">
          <a:xfrm rot="2700000">
            <a:off x="3915569" y="1570832"/>
            <a:ext cx="590550" cy="760412"/>
          </a:xfrm>
          <a:prstGeom prst="rightArrow">
            <a:avLst>
              <a:gd name="adj1" fmla="val 70389"/>
              <a:gd name="adj2" fmla="val 63768"/>
            </a:avLst>
          </a:prstGeom>
          <a:solidFill>
            <a:schemeClr val="bg1"/>
          </a:solidFill>
          <a:ln w="9525" algn="ctr">
            <a:solidFill>
              <a:schemeClr val="bg1">
                <a:lumMod val="65000"/>
              </a:schemeClr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  <a:ea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246688" y="1387475"/>
            <a:ext cx="1997075" cy="517525"/>
          </a:xfrm>
          <a:prstGeom prst="roundRect">
            <a:avLst/>
          </a:prstGeom>
          <a:solidFill>
            <a:srgbClr val="E2E2E2"/>
          </a:solidFill>
          <a:ln w="3175">
            <a:solidFill>
              <a:schemeClr val="bg1">
                <a:alpha val="90000"/>
              </a:schemeClr>
            </a:solidFill>
          </a:ln>
          <a:effectLst>
            <a:outerShdw blurRad="38100" dist="254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AutoShape 67"/>
          <p:cNvSpPr>
            <a:spLocks noChangeArrowheads="1"/>
          </p:cNvSpPr>
          <p:nvPr/>
        </p:nvSpPr>
        <p:spPr bwMode="auto">
          <a:xfrm rot="18900000" flipH="1">
            <a:off x="4684712" y="1558926"/>
            <a:ext cx="588963" cy="760412"/>
          </a:xfrm>
          <a:prstGeom prst="rightArrow">
            <a:avLst>
              <a:gd name="adj1" fmla="val 70389"/>
              <a:gd name="adj2" fmla="val 63768"/>
            </a:avLst>
          </a:prstGeom>
          <a:solidFill>
            <a:schemeClr val="bg1"/>
          </a:solidFill>
          <a:ln w="9525" algn="ctr">
            <a:solidFill>
              <a:schemeClr val="bg1">
                <a:lumMod val="65000"/>
              </a:scheme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  <a:ea typeface="+mn-ea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205413" y="3556000"/>
            <a:ext cx="1997075" cy="517525"/>
          </a:xfrm>
          <a:prstGeom prst="roundRect">
            <a:avLst/>
          </a:prstGeom>
          <a:solidFill>
            <a:srgbClr val="E2E2E2"/>
          </a:solidFill>
          <a:ln w="3175">
            <a:solidFill>
              <a:schemeClr val="bg1">
                <a:alpha val="90000"/>
              </a:schemeClr>
            </a:solidFill>
          </a:ln>
          <a:effectLst>
            <a:outerShdw blurRad="38100" dist="254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AutoShape 69"/>
          <p:cNvSpPr>
            <a:spLocks noChangeArrowheads="1"/>
          </p:cNvSpPr>
          <p:nvPr/>
        </p:nvSpPr>
        <p:spPr bwMode="auto">
          <a:xfrm rot="2700000" flipH="1">
            <a:off x="4683125" y="3205163"/>
            <a:ext cx="590550" cy="760412"/>
          </a:xfrm>
          <a:prstGeom prst="rightArrow">
            <a:avLst>
              <a:gd name="adj1" fmla="val 70389"/>
              <a:gd name="adj2" fmla="val 64582"/>
            </a:avLst>
          </a:prstGeom>
          <a:solidFill>
            <a:schemeClr val="bg1"/>
          </a:solidFill>
          <a:ln w="9525" algn="ctr">
            <a:solidFill>
              <a:schemeClr val="bg1">
                <a:lumMod val="65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  <a:ea typeface="+mn-ea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5708650" y="2447925"/>
            <a:ext cx="1997075" cy="519113"/>
          </a:xfrm>
          <a:prstGeom prst="roundRect">
            <a:avLst/>
          </a:prstGeom>
          <a:solidFill>
            <a:srgbClr val="E2E2E2"/>
          </a:solidFill>
          <a:ln w="3175">
            <a:solidFill>
              <a:schemeClr val="bg1">
                <a:alpha val="90000"/>
              </a:schemeClr>
            </a:solidFill>
          </a:ln>
          <a:effectLst>
            <a:outerShdw blurRad="38100" dist="254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1319213" y="2471738"/>
            <a:ext cx="1995487" cy="517525"/>
          </a:xfrm>
          <a:prstGeom prst="roundRect">
            <a:avLst/>
          </a:prstGeom>
          <a:solidFill>
            <a:srgbClr val="E2E2E2"/>
          </a:solidFill>
          <a:ln w="3175">
            <a:solidFill>
              <a:schemeClr val="bg1">
                <a:alpha val="90000"/>
              </a:schemeClr>
            </a:solidFill>
          </a:ln>
          <a:effectLst>
            <a:outerShdw blurRad="38100" dist="254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AutoShape 71"/>
          <p:cNvSpPr>
            <a:spLocks noChangeArrowheads="1"/>
          </p:cNvSpPr>
          <p:nvPr/>
        </p:nvSpPr>
        <p:spPr bwMode="auto">
          <a:xfrm>
            <a:off x="3313113" y="2352675"/>
            <a:ext cx="592137" cy="758825"/>
          </a:xfrm>
          <a:prstGeom prst="rightArrow">
            <a:avLst>
              <a:gd name="adj1" fmla="val 70389"/>
              <a:gd name="adj2" fmla="val 62117"/>
            </a:avLst>
          </a:prstGeom>
          <a:solidFill>
            <a:schemeClr val="bg1"/>
          </a:solidFill>
          <a:ln w="9525" algn="ctr">
            <a:solidFill>
              <a:schemeClr val="bg1">
                <a:lumMod val="65000"/>
              </a:scheme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  <a:ea typeface="+mn-ea"/>
            </a:endParaRPr>
          </a:p>
        </p:txBody>
      </p:sp>
      <p:sp>
        <p:nvSpPr>
          <p:cNvPr id="44" name="AutoShape 49"/>
          <p:cNvSpPr>
            <a:spLocks noChangeArrowheads="1"/>
          </p:cNvSpPr>
          <p:nvPr/>
        </p:nvSpPr>
        <p:spPr bwMode="auto">
          <a:xfrm flipH="1">
            <a:off x="5178425" y="2352675"/>
            <a:ext cx="590550" cy="758825"/>
          </a:xfrm>
          <a:prstGeom prst="rightArrow">
            <a:avLst>
              <a:gd name="adj1" fmla="val 70389"/>
              <a:gd name="adj2" fmla="val 68253"/>
            </a:avLst>
          </a:prstGeom>
          <a:solidFill>
            <a:schemeClr val="bg1"/>
          </a:solidFill>
          <a:ln w="9525" algn="ctr">
            <a:solidFill>
              <a:schemeClr val="bg1">
                <a:lumMod val="65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  <a:ea typeface="+mn-ea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2005013" y="3617913"/>
            <a:ext cx="1995487" cy="517525"/>
          </a:xfrm>
          <a:prstGeom prst="roundRect">
            <a:avLst/>
          </a:prstGeom>
          <a:solidFill>
            <a:srgbClr val="E2E2E2"/>
          </a:solidFill>
          <a:ln w="3175">
            <a:solidFill>
              <a:schemeClr val="bg1">
                <a:alpha val="90000"/>
              </a:schemeClr>
            </a:solidFill>
          </a:ln>
          <a:effectLst>
            <a:outerShdw blurRad="38100" dist="254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AutoShape 75"/>
          <p:cNvSpPr>
            <a:spLocks noChangeArrowheads="1"/>
          </p:cNvSpPr>
          <p:nvPr/>
        </p:nvSpPr>
        <p:spPr bwMode="auto">
          <a:xfrm rot="18900000">
            <a:off x="3929063" y="3219450"/>
            <a:ext cx="590550" cy="771525"/>
          </a:xfrm>
          <a:prstGeom prst="rightArrow">
            <a:avLst>
              <a:gd name="adj1" fmla="val 70389"/>
              <a:gd name="adj2" fmla="val 65693"/>
            </a:avLst>
          </a:prstGeom>
          <a:solidFill>
            <a:schemeClr val="bg1"/>
          </a:solidFill>
          <a:ln w="9525" algn="ctr">
            <a:solidFill>
              <a:schemeClr val="bg1">
                <a:lumMod val="65000"/>
              </a:scheme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  <a:ea typeface="+mn-ea"/>
            </a:endParaRPr>
          </a:p>
        </p:txBody>
      </p:sp>
      <p:grpSp>
        <p:nvGrpSpPr>
          <p:cNvPr id="12304" name="组合 101"/>
          <p:cNvGrpSpPr/>
          <p:nvPr/>
        </p:nvGrpSpPr>
        <p:grpSpPr bwMode="auto">
          <a:xfrm>
            <a:off x="3881438" y="2197100"/>
            <a:ext cx="1298575" cy="1155700"/>
            <a:chOff x="3888098" y="2119812"/>
            <a:chExt cx="1584032" cy="1409502"/>
          </a:xfrm>
        </p:grpSpPr>
        <p:grpSp>
          <p:nvGrpSpPr>
            <p:cNvPr id="12335" name="组合 31"/>
            <p:cNvGrpSpPr>
              <a:grpSpLocks noChangeAspect="1"/>
            </p:cNvGrpSpPr>
            <p:nvPr/>
          </p:nvGrpSpPr>
          <p:grpSpPr bwMode="auto">
            <a:xfrm>
              <a:off x="3992519" y="2119812"/>
              <a:ext cx="1410884" cy="1409502"/>
              <a:chOff x="3783343" y="1838185"/>
              <a:chExt cx="1444904" cy="1444905"/>
            </a:xfrm>
          </p:grpSpPr>
          <p:sp>
            <p:nvSpPr>
              <p:cNvPr id="50" name="Oval 93"/>
              <p:cNvSpPr>
                <a:spLocks noChangeArrowheads="1"/>
              </p:cNvSpPr>
              <p:nvPr/>
            </p:nvSpPr>
            <p:spPr bwMode="auto">
              <a:xfrm>
                <a:off x="3783495" y="1838185"/>
                <a:ext cx="1445725" cy="1444905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 algn="ctr">
                <a:noFill/>
                <a:round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38" name="Oval 94"/>
              <p:cNvSpPr>
                <a:spLocks noChangeAspect="1" noChangeArrowheads="1"/>
              </p:cNvSpPr>
              <p:nvPr/>
            </p:nvSpPr>
            <p:spPr bwMode="auto">
              <a:xfrm>
                <a:off x="3841854" y="1885372"/>
                <a:ext cx="1244991" cy="1244767"/>
              </a:xfrm>
              <a:prstGeom prst="ellipse">
                <a:avLst/>
              </a:prstGeom>
              <a:solidFill>
                <a:srgbClr val="C00000">
                  <a:alpha val="79999"/>
                </a:srgbClr>
              </a:solidFill>
              <a:ln w="31750">
                <a:solidFill>
                  <a:schemeClr val="bg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12336" name="Text Box 18"/>
            <p:cNvSpPr txBox="1">
              <a:spLocks noChangeArrowheads="1"/>
            </p:cNvSpPr>
            <p:nvPr/>
          </p:nvSpPr>
          <p:spPr bwMode="gray">
            <a:xfrm>
              <a:off x="3888098" y="2584069"/>
              <a:ext cx="1584032" cy="431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5" name="组合 95"/>
          <p:cNvGrpSpPr/>
          <p:nvPr/>
        </p:nvGrpSpPr>
        <p:grpSpPr bwMode="auto">
          <a:xfrm>
            <a:off x="3668713" y="1417638"/>
            <a:ext cx="546100" cy="539750"/>
            <a:chOff x="3502626" y="1276874"/>
            <a:chExt cx="665634" cy="657768"/>
          </a:xfrm>
        </p:grpSpPr>
        <p:grpSp>
          <p:nvGrpSpPr>
            <p:cNvPr id="12331" name="组合 28"/>
            <p:cNvGrpSpPr>
              <a:grpSpLocks noChangeAspect="1"/>
            </p:cNvGrpSpPr>
            <p:nvPr/>
          </p:nvGrpSpPr>
          <p:grpSpPr bwMode="auto">
            <a:xfrm>
              <a:off x="3509111" y="1276874"/>
              <a:ext cx="659149" cy="657768"/>
              <a:chOff x="2758911" y="2003425"/>
              <a:chExt cx="1376548" cy="1374837"/>
            </a:xfrm>
          </p:grpSpPr>
          <p:sp>
            <p:nvSpPr>
              <p:cNvPr id="55" name="椭圆 54"/>
              <p:cNvSpPr>
                <a:spLocks noChangeAspect="1"/>
              </p:cNvSpPr>
              <p:nvPr/>
            </p:nvSpPr>
            <p:spPr bwMode="auto">
              <a:xfrm>
                <a:off x="2757491" y="2003425"/>
                <a:ext cx="1377968" cy="1374837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 algn="ctr">
                <a:noFill/>
                <a:round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34" name="椭圆 117"/>
              <p:cNvSpPr>
                <a:spLocks noChangeAspect="1"/>
              </p:cNvSpPr>
              <p:nvPr/>
            </p:nvSpPr>
            <p:spPr bwMode="auto">
              <a:xfrm>
                <a:off x="2801929" y="2043179"/>
                <a:ext cx="1178007" cy="1179377"/>
              </a:xfrm>
              <a:prstGeom prst="ellipse">
                <a:avLst/>
              </a:prstGeom>
              <a:solidFill>
                <a:srgbClr val="C00000">
                  <a:alpha val="72940"/>
                </a:srgbClr>
              </a:solidFill>
              <a:ln w="25400" algn="ctr">
                <a:solidFill>
                  <a:schemeClr val="bg1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332" name="Rectangle 26"/>
            <p:cNvSpPr>
              <a:spLocks noChangeArrowheads="1"/>
            </p:cNvSpPr>
            <p:nvPr/>
          </p:nvSpPr>
          <p:spPr bwMode="auto">
            <a:xfrm>
              <a:off x="3502626" y="1410638"/>
              <a:ext cx="662202" cy="374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</a:rPr>
                <a:t>文本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2306" name="组合 96"/>
          <p:cNvGrpSpPr/>
          <p:nvPr/>
        </p:nvGrpSpPr>
        <p:grpSpPr bwMode="auto">
          <a:xfrm>
            <a:off x="4957763" y="1389063"/>
            <a:ext cx="560387" cy="539750"/>
            <a:chOff x="5156878" y="1276874"/>
            <a:chExt cx="683439" cy="657768"/>
          </a:xfrm>
        </p:grpSpPr>
        <p:grpSp>
          <p:nvGrpSpPr>
            <p:cNvPr id="12327" name="组合 44"/>
            <p:cNvGrpSpPr>
              <a:grpSpLocks noChangeAspect="1"/>
            </p:cNvGrpSpPr>
            <p:nvPr/>
          </p:nvGrpSpPr>
          <p:grpSpPr bwMode="auto">
            <a:xfrm>
              <a:off x="5181168" y="1276874"/>
              <a:ext cx="659149" cy="657768"/>
              <a:chOff x="2758882" y="2003425"/>
              <a:chExt cx="1376623" cy="1374264"/>
            </a:xfrm>
          </p:grpSpPr>
          <p:sp>
            <p:nvSpPr>
              <p:cNvPr id="60" name="椭圆 59"/>
              <p:cNvSpPr>
                <a:spLocks noChangeAspect="1"/>
              </p:cNvSpPr>
              <p:nvPr/>
            </p:nvSpPr>
            <p:spPr bwMode="auto">
              <a:xfrm>
                <a:off x="2760716" y="2003425"/>
                <a:ext cx="1374789" cy="1374264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 algn="ctr">
                <a:noFill/>
                <a:round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30" name="椭圆 117"/>
              <p:cNvSpPr>
                <a:spLocks noChangeAspect="1"/>
              </p:cNvSpPr>
              <p:nvPr/>
            </p:nvSpPr>
            <p:spPr bwMode="auto">
              <a:xfrm>
                <a:off x="2802006" y="2043163"/>
                <a:ext cx="1177591" cy="1178886"/>
              </a:xfrm>
              <a:prstGeom prst="ellipse">
                <a:avLst/>
              </a:prstGeom>
              <a:solidFill>
                <a:srgbClr val="C00000">
                  <a:alpha val="72940"/>
                </a:srgbClr>
              </a:solidFill>
              <a:ln w="25400" algn="ctr">
                <a:solidFill>
                  <a:schemeClr val="bg1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328" name="Rectangle 26"/>
            <p:cNvSpPr>
              <a:spLocks noChangeArrowheads="1"/>
            </p:cNvSpPr>
            <p:nvPr/>
          </p:nvSpPr>
          <p:spPr bwMode="auto">
            <a:xfrm>
              <a:off x="5156878" y="1414654"/>
              <a:ext cx="663798" cy="374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</a:rPr>
                <a:t>文本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2307" name="组合 97"/>
          <p:cNvGrpSpPr/>
          <p:nvPr/>
        </p:nvGrpSpPr>
        <p:grpSpPr bwMode="auto">
          <a:xfrm>
            <a:off x="5564188" y="2444750"/>
            <a:ext cx="568325" cy="541338"/>
            <a:chOff x="5812715" y="2494297"/>
            <a:chExt cx="692279" cy="659149"/>
          </a:xfrm>
        </p:grpSpPr>
        <p:grpSp>
          <p:nvGrpSpPr>
            <p:cNvPr id="12323" name="组合 41"/>
            <p:cNvGrpSpPr>
              <a:grpSpLocks noChangeAspect="1"/>
            </p:cNvGrpSpPr>
            <p:nvPr/>
          </p:nvGrpSpPr>
          <p:grpSpPr bwMode="auto">
            <a:xfrm>
              <a:off x="5847227" y="2494297"/>
              <a:ext cx="657767" cy="659149"/>
              <a:chOff x="2760406" y="2002301"/>
              <a:chExt cx="1373901" cy="1377023"/>
            </a:xfrm>
          </p:grpSpPr>
          <p:sp>
            <p:nvSpPr>
              <p:cNvPr id="65" name="椭圆 64"/>
              <p:cNvSpPr>
                <a:spLocks noChangeAspect="1"/>
              </p:cNvSpPr>
              <p:nvPr/>
            </p:nvSpPr>
            <p:spPr bwMode="auto">
              <a:xfrm>
                <a:off x="2761022" y="2002301"/>
                <a:ext cx="1373285" cy="1377023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 algn="ctr">
                <a:noFill/>
                <a:round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26" name="椭圆 117"/>
              <p:cNvSpPr>
                <a:spLocks noChangeAspect="1"/>
              </p:cNvSpPr>
              <p:nvPr/>
            </p:nvSpPr>
            <p:spPr bwMode="auto">
              <a:xfrm>
                <a:off x="2803443" y="2042119"/>
                <a:ext cx="1175267" cy="1177935"/>
              </a:xfrm>
              <a:prstGeom prst="ellipse">
                <a:avLst/>
              </a:prstGeom>
              <a:solidFill>
                <a:srgbClr val="C00000">
                  <a:alpha val="72940"/>
                </a:srgbClr>
              </a:solidFill>
              <a:ln w="25400" algn="ctr">
                <a:solidFill>
                  <a:schemeClr val="bg1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324" name="Rectangle 26"/>
            <p:cNvSpPr>
              <a:spLocks noChangeArrowheads="1"/>
            </p:cNvSpPr>
            <p:nvPr/>
          </p:nvSpPr>
          <p:spPr bwMode="auto">
            <a:xfrm>
              <a:off x="5812715" y="2618887"/>
              <a:ext cx="662405" cy="375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</a:rPr>
                <a:t>文本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2308" name="组合 98"/>
          <p:cNvGrpSpPr/>
          <p:nvPr/>
        </p:nvGrpSpPr>
        <p:grpSpPr bwMode="auto">
          <a:xfrm>
            <a:off x="4906963" y="3538538"/>
            <a:ext cx="560387" cy="539750"/>
            <a:chOff x="5156867" y="3693756"/>
            <a:chExt cx="683451" cy="659149"/>
          </a:xfrm>
        </p:grpSpPr>
        <p:grpSp>
          <p:nvGrpSpPr>
            <p:cNvPr id="12319" name="组合 38"/>
            <p:cNvGrpSpPr>
              <a:grpSpLocks noChangeAspect="1"/>
            </p:cNvGrpSpPr>
            <p:nvPr/>
          </p:nvGrpSpPr>
          <p:grpSpPr bwMode="auto">
            <a:xfrm>
              <a:off x="5182550" y="3693756"/>
              <a:ext cx="657768" cy="659149"/>
              <a:chOff x="2759992" y="2002093"/>
              <a:chExt cx="1374302" cy="1376107"/>
            </a:xfrm>
          </p:grpSpPr>
          <p:sp>
            <p:nvSpPr>
              <p:cNvPr id="70" name="椭圆 69"/>
              <p:cNvSpPr>
                <a:spLocks noChangeAspect="1"/>
              </p:cNvSpPr>
              <p:nvPr/>
            </p:nvSpPr>
            <p:spPr bwMode="auto">
              <a:xfrm>
                <a:off x="2758919" y="2002093"/>
                <a:ext cx="1375375" cy="1376107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 algn="ctr">
                <a:noFill/>
                <a:round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22" name="椭圆 117"/>
              <p:cNvSpPr>
                <a:spLocks noChangeAspect="1"/>
              </p:cNvSpPr>
              <p:nvPr/>
            </p:nvSpPr>
            <p:spPr bwMode="auto">
              <a:xfrm>
                <a:off x="2803145" y="2041884"/>
                <a:ext cx="1175128" cy="1177152"/>
              </a:xfrm>
              <a:prstGeom prst="ellipse">
                <a:avLst/>
              </a:prstGeom>
              <a:solidFill>
                <a:srgbClr val="C00000">
                  <a:alpha val="72940"/>
                </a:srgbClr>
              </a:solidFill>
              <a:ln w="25400" algn="ctr">
                <a:solidFill>
                  <a:schemeClr val="bg1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320" name="Rectangle 26"/>
            <p:cNvSpPr>
              <a:spLocks noChangeArrowheads="1"/>
            </p:cNvSpPr>
            <p:nvPr/>
          </p:nvSpPr>
          <p:spPr bwMode="auto">
            <a:xfrm>
              <a:off x="5156867" y="3810931"/>
              <a:ext cx="664009" cy="375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</a:rPr>
                <a:t>文本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2309" name="组合 99"/>
          <p:cNvGrpSpPr/>
          <p:nvPr/>
        </p:nvGrpSpPr>
        <p:grpSpPr bwMode="auto">
          <a:xfrm>
            <a:off x="3670300" y="3590925"/>
            <a:ext cx="557213" cy="538163"/>
            <a:chOff x="3491082" y="3695137"/>
            <a:chExt cx="677178" cy="657768"/>
          </a:xfrm>
        </p:grpSpPr>
        <p:grpSp>
          <p:nvGrpSpPr>
            <p:cNvPr id="12315" name="组合 35"/>
            <p:cNvGrpSpPr>
              <a:grpSpLocks noChangeAspect="1"/>
            </p:cNvGrpSpPr>
            <p:nvPr/>
          </p:nvGrpSpPr>
          <p:grpSpPr bwMode="auto">
            <a:xfrm>
              <a:off x="3509111" y="3695137"/>
              <a:ext cx="659149" cy="657768"/>
              <a:chOff x="2758855" y="2004676"/>
              <a:chExt cx="1376521" cy="1373524"/>
            </a:xfrm>
          </p:grpSpPr>
          <p:sp>
            <p:nvSpPr>
              <p:cNvPr id="75" name="椭圆 74"/>
              <p:cNvSpPr>
                <a:spLocks noChangeAspect="1"/>
              </p:cNvSpPr>
              <p:nvPr/>
            </p:nvSpPr>
            <p:spPr bwMode="auto">
              <a:xfrm>
                <a:off x="2757467" y="2004676"/>
                <a:ext cx="1377909" cy="1373524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 algn="ctr">
                <a:noFill/>
                <a:round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18" name="椭圆 117"/>
              <p:cNvSpPr>
                <a:spLocks noChangeAspect="1"/>
              </p:cNvSpPr>
              <p:nvPr/>
            </p:nvSpPr>
            <p:spPr bwMode="auto">
              <a:xfrm>
                <a:off x="2801872" y="2044488"/>
                <a:ext cx="1177984" cy="1177781"/>
              </a:xfrm>
              <a:prstGeom prst="ellipse">
                <a:avLst/>
              </a:prstGeom>
              <a:solidFill>
                <a:srgbClr val="C00000">
                  <a:alpha val="72940"/>
                </a:srgbClr>
              </a:solidFill>
              <a:ln w="25400" algn="ctr">
                <a:solidFill>
                  <a:schemeClr val="bg1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316" name="Rectangle 26"/>
            <p:cNvSpPr>
              <a:spLocks noChangeArrowheads="1"/>
            </p:cNvSpPr>
            <p:nvPr/>
          </p:nvSpPr>
          <p:spPr bwMode="auto">
            <a:xfrm>
              <a:off x="3491082" y="3815356"/>
              <a:ext cx="662202" cy="375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</a:rPr>
                <a:t>文本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2310" name="组合 100"/>
          <p:cNvGrpSpPr/>
          <p:nvPr/>
        </p:nvGrpSpPr>
        <p:grpSpPr bwMode="auto">
          <a:xfrm>
            <a:off x="2989263" y="2462213"/>
            <a:ext cx="549275" cy="539750"/>
            <a:chOff x="2851957" y="2494297"/>
            <a:chExt cx="670975" cy="659149"/>
          </a:xfrm>
        </p:grpSpPr>
        <p:grpSp>
          <p:nvGrpSpPr>
            <p:cNvPr id="12311" name="组合 24"/>
            <p:cNvGrpSpPr>
              <a:grpSpLocks noChangeAspect="1"/>
            </p:cNvGrpSpPr>
            <p:nvPr/>
          </p:nvGrpSpPr>
          <p:grpSpPr bwMode="auto">
            <a:xfrm>
              <a:off x="2865164" y="2494297"/>
              <a:ext cx="657768" cy="659149"/>
              <a:chOff x="2760363" y="2002301"/>
              <a:chExt cx="1374337" cy="1377023"/>
            </a:xfrm>
          </p:grpSpPr>
          <p:sp>
            <p:nvSpPr>
              <p:cNvPr id="80" name="椭圆 79"/>
              <p:cNvSpPr>
                <a:spLocks noChangeAspect="1"/>
              </p:cNvSpPr>
              <p:nvPr/>
            </p:nvSpPr>
            <p:spPr bwMode="auto">
              <a:xfrm>
                <a:off x="2761129" y="2002301"/>
                <a:ext cx="1373571" cy="1377023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 algn="ctr">
                <a:noFill/>
                <a:round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14" name="椭圆 117"/>
              <p:cNvSpPr>
                <a:spLocks noChangeAspect="1"/>
              </p:cNvSpPr>
              <p:nvPr/>
            </p:nvSpPr>
            <p:spPr bwMode="auto">
              <a:xfrm>
                <a:off x="2803517" y="2042119"/>
                <a:ext cx="1175158" cy="1177935"/>
              </a:xfrm>
              <a:prstGeom prst="ellipse">
                <a:avLst/>
              </a:prstGeom>
              <a:solidFill>
                <a:srgbClr val="C00000">
                  <a:alpha val="72940"/>
                </a:srgbClr>
              </a:solidFill>
              <a:ln w="25400" algn="ctr">
                <a:solidFill>
                  <a:schemeClr val="bg1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312" name="Rectangle 26"/>
            <p:cNvSpPr>
              <a:spLocks noChangeArrowheads="1"/>
            </p:cNvSpPr>
            <p:nvPr/>
          </p:nvSpPr>
          <p:spPr bwMode="auto">
            <a:xfrm>
              <a:off x="2851957" y="2622281"/>
              <a:ext cx="664008" cy="375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</a:rPr>
                <a:t>文本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113"/>
          <p:cNvGrpSpPr/>
          <p:nvPr/>
        </p:nvGrpSpPr>
        <p:grpSpPr bwMode="auto">
          <a:xfrm>
            <a:off x="814388" y="642938"/>
            <a:ext cx="7900987" cy="4027487"/>
            <a:chOff x="814744" y="642924"/>
            <a:chExt cx="7900659" cy="4028060"/>
          </a:xfrm>
        </p:grpSpPr>
        <p:pic>
          <p:nvPicPr>
            <p:cNvPr id="13371" name="Picture 3" descr="C:\Documents and Settings\Administrator\桌面\123.png"/>
            <p:cNvPicPr>
              <a:picLocks noChangeAspect="1" noChangeArrowheads="1"/>
            </p:cNvPicPr>
            <p:nvPr/>
          </p:nvPicPr>
          <p:blipFill>
            <a:blip r:embed="rId1">
              <a:lum bright="-100000" contras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744" y="928676"/>
              <a:ext cx="7900659" cy="3742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72" name="组合 105"/>
            <p:cNvGrpSpPr/>
            <p:nvPr/>
          </p:nvGrpSpPr>
          <p:grpSpPr bwMode="auto">
            <a:xfrm>
              <a:off x="2952676" y="642924"/>
              <a:ext cx="3857652" cy="552264"/>
              <a:chOff x="2349801" y="928690"/>
              <a:chExt cx="4936843" cy="706762"/>
            </a:xfrm>
          </p:grpSpPr>
          <p:sp>
            <p:nvSpPr>
              <p:cNvPr id="107" name="圆角矩形 106"/>
              <p:cNvSpPr/>
              <p:nvPr/>
            </p:nvSpPr>
            <p:spPr>
              <a:xfrm>
                <a:off x="2715912" y="997775"/>
                <a:ext cx="4570929" cy="570963"/>
              </a:xfrm>
              <a:prstGeom prst="roundRect">
                <a:avLst/>
              </a:prstGeom>
              <a:solidFill>
                <a:srgbClr val="ECECEC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374" name="Rectangle 13"/>
              <p:cNvSpPr>
                <a:spLocks noChangeArrowheads="1"/>
              </p:cNvSpPr>
              <p:nvPr/>
            </p:nvSpPr>
            <p:spPr bwMode="auto">
              <a:xfrm>
                <a:off x="3722407" y="1080901"/>
                <a:ext cx="2232025" cy="353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7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7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" name="组合 38"/>
              <p:cNvGrpSpPr/>
              <p:nvPr/>
            </p:nvGrpSpPr>
            <p:grpSpPr>
              <a:xfrm>
                <a:off x="2349801" y="928690"/>
                <a:ext cx="579125" cy="706762"/>
                <a:chOff x="2127128" y="1780521"/>
                <a:chExt cx="995334" cy="737239"/>
              </a:xfrm>
              <a:effectLst>
                <a:outerShdw blurRad="38100" dist="127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0" name="AutoShape 222"/>
                <p:cNvSpPr>
                  <a:spLocks noChangeArrowheads="1"/>
                </p:cNvSpPr>
                <p:nvPr/>
              </p:nvSpPr>
              <p:spPr bwMode="auto">
                <a:xfrm>
                  <a:off x="2197438" y="2472041"/>
                  <a:ext cx="868407" cy="45719"/>
                </a:xfrm>
                <a:custGeom>
                  <a:avLst/>
                  <a:gdLst>
                    <a:gd name="T0" fmla="*/ 2370872 w 21600"/>
                    <a:gd name="T1" fmla="*/ 35719 h 21600"/>
                    <a:gd name="T2" fmla="*/ 1208088 w 21600"/>
                    <a:gd name="T3" fmla="*/ 71437 h 21600"/>
                    <a:gd name="T4" fmla="*/ 45303 w 21600"/>
                    <a:gd name="T5" fmla="*/ 35719 h 21600"/>
                    <a:gd name="T6" fmla="*/ 1208088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2205 w 21600"/>
                    <a:gd name="T13" fmla="*/ 2205 h 21600"/>
                    <a:gd name="T14" fmla="*/ 19395 w 21600"/>
                    <a:gd name="T15" fmla="*/ 19395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810" y="21600"/>
                      </a:lnTo>
                      <a:lnTo>
                        <a:pt x="2079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60000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solidFill>
                      <a:schemeClr val="bg1"/>
                    </a:solidFill>
                    <a:latin typeface="+mn-lt"/>
                    <a:ea typeface="+mn-ea"/>
                  </a:endParaRPr>
                </a:p>
              </p:txBody>
            </p:sp>
            <p:grpSp>
              <p:nvGrpSpPr>
                <p:cNvPr id="5" name="组合 37"/>
                <p:cNvGrpSpPr/>
                <p:nvPr/>
              </p:nvGrpSpPr>
              <p:grpSpPr>
                <a:xfrm>
                  <a:off x="2127128" y="1780521"/>
                  <a:ext cx="995334" cy="719138"/>
                  <a:chOff x="2182397" y="1780521"/>
                  <a:chExt cx="889277" cy="719138"/>
                </a:xfrm>
              </p:grpSpPr>
              <p:sp>
                <p:nvSpPr>
                  <p:cNvPr id="112" name="AutoShape 3"/>
                  <p:cNvSpPr>
                    <a:spLocks noChangeArrowheads="1"/>
                  </p:cNvSpPr>
                  <p:nvPr/>
                </p:nvSpPr>
                <p:spPr bwMode="auto">
                  <a:xfrm>
                    <a:off x="2193389" y="1780521"/>
                    <a:ext cx="878285" cy="71913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00000"/>
                  </a:solidFill>
                  <a:ln w="9525" algn="ctr">
                    <a:noFill/>
                    <a:round/>
                  </a:ln>
                </p:spPr>
                <p:txBody>
                  <a:bodyPr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zh-CN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13" name="AutoShape 3"/>
                  <p:cNvSpPr>
                    <a:spLocks noChangeArrowheads="1"/>
                  </p:cNvSpPr>
                  <p:nvPr/>
                </p:nvSpPr>
                <p:spPr bwMode="gray">
                  <a:xfrm>
                    <a:off x="2182397" y="1847089"/>
                    <a:ext cx="878542" cy="59615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bg1">
                      <a:lumMod val="95000"/>
                      <a:alpha val="93000"/>
                    </a:schemeClr>
                  </a:solidFill>
                  <a:ln w="25400" algn="ctr">
                    <a:solidFill>
                      <a:schemeClr val="bg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zh-CN" sz="2000">
                      <a:solidFill>
                        <a:schemeClr val="tx2"/>
                      </a:solidFill>
                      <a:latin typeface="+mn-lt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</p:grpSp>
      <p:sp>
        <p:nvSpPr>
          <p:cNvPr id="13315" name="TextBox 119"/>
          <p:cNvSpPr txBox="1">
            <a:spLocks noChangeArrowheads="1"/>
          </p:cNvSpPr>
          <p:nvPr/>
        </p:nvSpPr>
        <p:spPr bwMode="auto">
          <a:xfrm>
            <a:off x="509588" y="314325"/>
            <a:ext cx="18002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100" b="1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6" name="Picture 4" descr="D:\修改夹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286125"/>
            <a:ext cx="17557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4" descr="C:\Documents and Settings\Administrator\桌面\SW-036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29063"/>
            <a:ext cx="1268413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Line 8"/>
          <p:cNvSpPr>
            <a:spLocks noChangeShapeType="1"/>
          </p:cNvSpPr>
          <p:nvPr/>
        </p:nvSpPr>
        <p:spPr bwMode="auto">
          <a:xfrm>
            <a:off x="1366838" y="1196975"/>
            <a:ext cx="0" cy="3119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 rot="-5400000">
            <a:off x="4291807" y="1381919"/>
            <a:ext cx="0" cy="5868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0" name="Line 5"/>
          <p:cNvSpPr>
            <a:spLocks noChangeShapeType="1"/>
          </p:cNvSpPr>
          <p:nvPr/>
        </p:nvSpPr>
        <p:spPr bwMode="auto">
          <a:xfrm>
            <a:off x="4191000" y="1417638"/>
            <a:ext cx="0" cy="2924175"/>
          </a:xfrm>
          <a:prstGeom prst="line">
            <a:avLst/>
          </a:prstGeom>
          <a:noFill/>
          <a:ln w="15875">
            <a:solidFill>
              <a:srgbClr val="36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1" name="Line 6"/>
          <p:cNvSpPr>
            <a:spLocks noChangeShapeType="1"/>
          </p:cNvSpPr>
          <p:nvPr/>
        </p:nvSpPr>
        <p:spPr bwMode="auto">
          <a:xfrm>
            <a:off x="5430838" y="1417638"/>
            <a:ext cx="0" cy="2924175"/>
          </a:xfrm>
          <a:prstGeom prst="line">
            <a:avLst/>
          </a:prstGeom>
          <a:noFill/>
          <a:ln w="15875">
            <a:solidFill>
              <a:srgbClr val="36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2" name="Line 7"/>
          <p:cNvSpPr>
            <a:spLocks noChangeShapeType="1"/>
          </p:cNvSpPr>
          <p:nvPr/>
        </p:nvSpPr>
        <p:spPr bwMode="auto">
          <a:xfrm>
            <a:off x="6756400" y="1417638"/>
            <a:ext cx="0" cy="2924175"/>
          </a:xfrm>
          <a:prstGeom prst="line">
            <a:avLst/>
          </a:prstGeom>
          <a:noFill/>
          <a:ln w="15875">
            <a:solidFill>
              <a:srgbClr val="36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3" name="Line 9"/>
          <p:cNvSpPr>
            <a:spLocks noChangeShapeType="1"/>
          </p:cNvSpPr>
          <p:nvPr/>
        </p:nvSpPr>
        <p:spPr bwMode="auto">
          <a:xfrm>
            <a:off x="2776538" y="1417638"/>
            <a:ext cx="0" cy="2924175"/>
          </a:xfrm>
          <a:prstGeom prst="line">
            <a:avLst/>
          </a:prstGeom>
          <a:noFill/>
          <a:ln w="15875">
            <a:solidFill>
              <a:srgbClr val="36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4" name="Freeform 32"/>
          <p:cNvSpPr/>
          <p:nvPr/>
        </p:nvSpPr>
        <p:spPr bwMode="auto">
          <a:xfrm>
            <a:off x="1370013" y="2346325"/>
            <a:ext cx="5383212" cy="1330325"/>
          </a:xfrm>
          <a:custGeom>
            <a:avLst/>
            <a:gdLst>
              <a:gd name="T0" fmla="*/ 0 w 3651"/>
              <a:gd name="T1" fmla="*/ 2147483646 h 903"/>
              <a:gd name="T2" fmla="*/ 2147483646 w 3651"/>
              <a:gd name="T3" fmla="*/ 2147483646 h 903"/>
              <a:gd name="T4" fmla="*/ 2147483646 w 3651"/>
              <a:gd name="T5" fmla="*/ 2147483646 h 903"/>
              <a:gd name="T6" fmla="*/ 2147483646 w 3651"/>
              <a:gd name="T7" fmla="*/ 2147483646 h 903"/>
              <a:gd name="T8" fmla="*/ 2147483646 w 3651"/>
              <a:gd name="T9" fmla="*/ 2147483646 h 903"/>
              <a:gd name="T10" fmla="*/ 2147483646 w 3651"/>
              <a:gd name="T11" fmla="*/ 2147483646 h 903"/>
              <a:gd name="T12" fmla="*/ 2147483646 w 3651"/>
              <a:gd name="T13" fmla="*/ 2147483646 h 903"/>
              <a:gd name="T14" fmla="*/ 2147483646 w 3651"/>
              <a:gd name="T15" fmla="*/ 2147483646 h 9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51"/>
              <a:gd name="T25" fmla="*/ 0 h 903"/>
              <a:gd name="T26" fmla="*/ 3651 w 3651"/>
              <a:gd name="T27" fmla="*/ 903 h 90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51" h="903">
                <a:moveTo>
                  <a:pt x="0" y="162"/>
                </a:moveTo>
                <a:cubicBezTo>
                  <a:pt x="144" y="249"/>
                  <a:pt x="498" y="651"/>
                  <a:pt x="666" y="747"/>
                </a:cubicBezTo>
                <a:cubicBezTo>
                  <a:pt x="894" y="903"/>
                  <a:pt x="1047" y="801"/>
                  <a:pt x="1122" y="732"/>
                </a:cubicBezTo>
                <a:cubicBezTo>
                  <a:pt x="1473" y="348"/>
                  <a:pt x="1521" y="267"/>
                  <a:pt x="1626" y="174"/>
                </a:cubicBezTo>
                <a:cubicBezTo>
                  <a:pt x="1797" y="0"/>
                  <a:pt x="1923" y="18"/>
                  <a:pt x="2121" y="141"/>
                </a:cubicBezTo>
                <a:cubicBezTo>
                  <a:pt x="2331" y="306"/>
                  <a:pt x="2433" y="399"/>
                  <a:pt x="2583" y="491"/>
                </a:cubicBezTo>
                <a:cubicBezTo>
                  <a:pt x="2772" y="603"/>
                  <a:pt x="3003" y="501"/>
                  <a:pt x="3087" y="467"/>
                </a:cubicBezTo>
                <a:cubicBezTo>
                  <a:pt x="3240" y="402"/>
                  <a:pt x="3518" y="235"/>
                  <a:pt x="3651" y="186"/>
                </a:cubicBezTo>
              </a:path>
            </a:pathLst>
          </a:custGeom>
          <a:noFill/>
          <a:ln w="19050">
            <a:solidFill>
              <a:srgbClr val="C00000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5" name="Freeform 59"/>
          <p:cNvSpPr/>
          <p:nvPr/>
        </p:nvSpPr>
        <p:spPr bwMode="auto">
          <a:xfrm>
            <a:off x="1377950" y="1905000"/>
            <a:ext cx="5380038" cy="1303338"/>
          </a:xfrm>
          <a:custGeom>
            <a:avLst/>
            <a:gdLst>
              <a:gd name="T0" fmla="*/ 0 w 3650"/>
              <a:gd name="T1" fmla="*/ 2147483646 h 885"/>
              <a:gd name="T2" fmla="*/ 2147483646 w 3650"/>
              <a:gd name="T3" fmla="*/ 2147483646 h 885"/>
              <a:gd name="T4" fmla="*/ 2147483646 w 3650"/>
              <a:gd name="T5" fmla="*/ 2147483646 h 885"/>
              <a:gd name="T6" fmla="*/ 2147483646 w 3650"/>
              <a:gd name="T7" fmla="*/ 2147483646 h 885"/>
              <a:gd name="T8" fmla="*/ 2147483646 w 3650"/>
              <a:gd name="T9" fmla="*/ 2147483646 h 885"/>
              <a:gd name="T10" fmla="*/ 2147483646 w 3650"/>
              <a:gd name="T11" fmla="*/ 2147483646 h 8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50"/>
              <a:gd name="T19" fmla="*/ 0 h 885"/>
              <a:gd name="T20" fmla="*/ 3650 w 3650"/>
              <a:gd name="T21" fmla="*/ 885 h 88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50" h="885">
                <a:moveTo>
                  <a:pt x="0" y="885"/>
                </a:moveTo>
                <a:cubicBezTo>
                  <a:pt x="459" y="784"/>
                  <a:pt x="685" y="729"/>
                  <a:pt x="917" y="664"/>
                </a:cubicBezTo>
                <a:cubicBezTo>
                  <a:pt x="1106" y="612"/>
                  <a:pt x="1642" y="428"/>
                  <a:pt x="1828" y="346"/>
                </a:cubicBezTo>
                <a:cubicBezTo>
                  <a:pt x="1964" y="290"/>
                  <a:pt x="2356" y="94"/>
                  <a:pt x="2463" y="69"/>
                </a:cubicBezTo>
                <a:cubicBezTo>
                  <a:pt x="2742" y="0"/>
                  <a:pt x="2882" y="116"/>
                  <a:pt x="2944" y="154"/>
                </a:cubicBezTo>
                <a:cubicBezTo>
                  <a:pt x="3150" y="288"/>
                  <a:pt x="3477" y="649"/>
                  <a:pt x="3650" y="77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326" name="组合 126"/>
          <p:cNvGrpSpPr/>
          <p:nvPr/>
        </p:nvGrpSpPr>
        <p:grpSpPr bwMode="auto">
          <a:xfrm>
            <a:off x="1323975" y="1939925"/>
            <a:ext cx="5465763" cy="1293813"/>
            <a:chOff x="1580909" y="3248880"/>
            <a:chExt cx="5730776" cy="1356716"/>
          </a:xfrm>
        </p:grpSpPr>
        <p:sp>
          <p:nvSpPr>
            <p:cNvPr id="13367" name="Rectangle 61"/>
            <p:cNvSpPr>
              <a:spLocks noChangeArrowheads="1"/>
            </p:cNvSpPr>
            <p:nvPr/>
          </p:nvSpPr>
          <p:spPr bwMode="auto">
            <a:xfrm>
              <a:off x="1580909" y="4524194"/>
              <a:ext cx="83212" cy="8140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68" name="Rectangle 66"/>
            <p:cNvSpPr>
              <a:spLocks noChangeArrowheads="1"/>
            </p:cNvSpPr>
            <p:nvPr/>
          </p:nvSpPr>
          <p:spPr bwMode="auto">
            <a:xfrm>
              <a:off x="3060289" y="4170784"/>
              <a:ext cx="83212" cy="8140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69" name="Rectangle 71"/>
            <p:cNvSpPr>
              <a:spLocks noChangeArrowheads="1"/>
            </p:cNvSpPr>
            <p:nvPr/>
          </p:nvSpPr>
          <p:spPr bwMode="auto">
            <a:xfrm>
              <a:off x="5850200" y="3248880"/>
              <a:ext cx="83212" cy="8140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70" name="Rectangle 76"/>
            <p:cNvSpPr>
              <a:spLocks noChangeArrowheads="1"/>
            </p:cNvSpPr>
            <p:nvPr/>
          </p:nvSpPr>
          <p:spPr bwMode="auto">
            <a:xfrm>
              <a:off x="7230283" y="4336063"/>
              <a:ext cx="81402" cy="8140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3327" name="Freeform 80"/>
          <p:cNvSpPr/>
          <p:nvPr/>
        </p:nvSpPr>
        <p:spPr bwMode="auto">
          <a:xfrm>
            <a:off x="1400175" y="1392238"/>
            <a:ext cx="5362575" cy="2241550"/>
          </a:xfrm>
          <a:custGeom>
            <a:avLst/>
            <a:gdLst>
              <a:gd name="T0" fmla="*/ 0 w 3638"/>
              <a:gd name="T1" fmla="*/ 2147483646 h 1520"/>
              <a:gd name="T2" fmla="*/ 2147483646 w 3638"/>
              <a:gd name="T3" fmla="*/ 2147483646 h 1520"/>
              <a:gd name="T4" fmla="*/ 2147483646 w 3638"/>
              <a:gd name="T5" fmla="*/ 2147483646 h 1520"/>
              <a:gd name="T6" fmla="*/ 2147483646 w 3638"/>
              <a:gd name="T7" fmla="*/ 2147483646 h 1520"/>
              <a:gd name="T8" fmla="*/ 2147483646 w 3638"/>
              <a:gd name="T9" fmla="*/ 2147483646 h 1520"/>
              <a:gd name="T10" fmla="*/ 2147483646 w 3638"/>
              <a:gd name="T11" fmla="*/ 2147483646 h 1520"/>
              <a:gd name="T12" fmla="*/ 2147483646 w 3638"/>
              <a:gd name="T13" fmla="*/ 2147483646 h 15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8"/>
              <a:gd name="T22" fmla="*/ 0 h 1520"/>
              <a:gd name="T23" fmla="*/ 3638 w 3638"/>
              <a:gd name="T24" fmla="*/ 1520 h 15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8" h="1520">
                <a:moveTo>
                  <a:pt x="0" y="1520"/>
                </a:moveTo>
                <a:cubicBezTo>
                  <a:pt x="182" y="1501"/>
                  <a:pt x="419" y="1465"/>
                  <a:pt x="616" y="1422"/>
                </a:cubicBezTo>
                <a:cubicBezTo>
                  <a:pt x="875" y="1378"/>
                  <a:pt x="1091" y="1240"/>
                  <a:pt x="1250" y="1120"/>
                </a:cubicBezTo>
                <a:cubicBezTo>
                  <a:pt x="1430" y="991"/>
                  <a:pt x="1697" y="796"/>
                  <a:pt x="1820" y="706"/>
                </a:cubicBezTo>
                <a:cubicBezTo>
                  <a:pt x="1982" y="589"/>
                  <a:pt x="2174" y="415"/>
                  <a:pt x="2288" y="334"/>
                </a:cubicBezTo>
                <a:cubicBezTo>
                  <a:pt x="2696" y="0"/>
                  <a:pt x="2912" y="236"/>
                  <a:pt x="3034" y="338"/>
                </a:cubicBezTo>
                <a:cubicBezTo>
                  <a:pt x="3338" y="636"/>
                  <a:pt x="3526" y="894"/>
                  <a:pt x="3638" y="982"/>
                </a:cubicBezTo>
              </a:path>
            </a:pathLst>
          </a:custGeom>
          <a:noFill/>
          <a:ln w="19050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328" name="组合 127"/>
          <p:cNvGrpSpPr/>
          <p:nvPr/>
        </p:nvGrpSpPr>
        <p:grpSpPr bwMode="auto">
          <a:xfrm>
            <a:off x="1314450" y="1585913"/>
            <a:ext cx="5484813" cy="2082800"/>
            <a:chOff x="1571865" y="2856984"/>
            <a:chExt cx="5750674" cy="2182763"/>
          </a:xfrm>
        </p:grpSpPr>
        <p:sp>
          <p:nvSpPr>
            <p:cNvPr id="13363" name="Rectangle 82"/>
            <p:cNvSpPr>
              <a:spLocks noChangeAspect="1" noChangeArrowheads="1"/>
            </p:cNvSpPr>
            <p:nvPr/>
          </p:nvSpPr>
          <p:spPr bwMode="auto">
            <a:xfrm>
              <a:off x="1571865" y="4938446"/>
              <a:ext cx="103110" cy="10130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00B0F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64" name="Rectangle 87"/>
            <p:cNvSpPr>
              <a:spLocks noChangeAspect="1" noChangeArrowheads="1"/>
            </p:cNvSpPr>
            <p:nvPr/>
          </p:nvSpPr>
          <p:spPr bwMode="auto">
            <a:xfrm>
              <a:off x="3051234" y="4637511"/>
              <a:ext cx="103111" cy="10130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00B0F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65" name="Rectangle 92"/>
            <p:cNvSpPr>
              <a:spLocks noChangeAspect="1" noChangeArrowheads="1"/>
            </p:cNvSpPr>
            <p:nvPr/>
          </p:nvSpPr>
          <p:spPr bwMode="auto">
            <a:xfrm>
              <a:off x="5854465" y="2856984"/>
              <a:ext cx="103110" cy="10130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00B0F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66" name="Rectangle 97"/>
            <p:cNvSpPr>
              <a:spLocks noChangeAspect="1" noChangeArrowheads="1"/>
            </p:cNvSpPr>
            <p:nvPr/>
          </p:nvSpPr>
          <p:spPr bwMode="auto">
            <a:xfrm>
              <a:off x="7219429" y="4093663"/>
              <a:ext cx="103110" cy="10130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00B0F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3329" name="Oval 8"/>
          <p:cNvSpPr>
            <a:spLocks noChangeArrowheads="1"/>
          </p:cNvSpPr>
          <p:nvPr/>
        </p:nvSpPr>
        <p:spPr bwMode="gray">
          <a:xfrm>
            <a:off x="4064000" y="2284413"/>
            <a:ext cx="244475" cy="244475"/>
          </a:xfrm>
          <a:prstGeom prst="ellipse">
            <a:avLst/>
          </a:prstGeom>
          <a:solidFill>
            <a:schemeClr val="bg1"/>
          </a:solidFill>
          <a:ln w="31750" algn="ctr">
            <a:solidFill>
              <a:srgbClr val="C00000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pSp>
        <p:nvGrpSpPr>
          <p:cNvPr id="13330" name="组合 125"/>
          <p:cNvGrpSpPr/>
          <p:nvPr/>
        </p:nvGrpSpPr>
        <p:grpSpPr bwMode="auto">
          <a:xfrm>
            <a:off x="1335088" y="2370138"/>
            <a:ext cx="5446712" cy="1217612"/>
            <a:chOff x="1591763" y="3682368"/>
            <a:chExt cx="5710878" cy="1277122"/>
          </a:xfrm>
        </p:grpSpPr>
        <p:sp>
          <p:nvSpPr>
            <p:cNvPr id="13358" name="Rectangle 34"/>
            <p:cNvSpPr>
              <a:spLocks noChangeArrowheads="1"/>
            </p:cNvSpPr>
            <p:nvPr/>
          </p:nvSpPr>
          <p:spPr bwMode="auto">
            <a:xfrm>
              <a:off x="1591763" y="3894678"/>
              <a:ext cx="61505" cy="61505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rgbClr val="C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59" name="Rectangle 39"/>
            <p:cNvSpPr>
              <a:spLocks noChangeArrowheads="1"/>
            </p:cNvSpPr>
            <p:nvPr/>
          </p:nvSpPr>
          <p:spPr bwMode="auto">
            <a:xfrm>
              <a:off x="3071150" y="4897985"/>
              <a:ext cx="61505" cy="61505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rgbClr val="C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60" name="Rectangle 44"/>
            <p:cNvSpPr>
              <a:spLocks noChangeArrowheads="1"/>
            </p:cNvSpPr>
            <p:nvPr/>
          </p:nvSpPr>
          <p:spPr bwMode="auto">
            <a:xfrm>
              <a:off x="5821105" y="4468116"/>
              <a:ext cx="61505" cy="61505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rgbClr val="C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61" name="Rectangle 49"/>
            <p:cNvSpPr>
              <a:spLocks noChangeArrowheads="1"/>
            </p:cNvSpPr>
            <p:nvPr/>
          </p:nvSpPr>
          <p:spPr bwMode="auto">
            <a:xfrm>
              <a:off x="7241136" y="3918194"/>
              <a:ext cx="61505" cy="61505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rgbClr val="C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62" name="Rectangle 121"/>
            <p:cNvSpPr>
              <a:spLocks noChangeAspect="1" noChangeArrowheads="1"/>
            </p:cNvSpPr>
            <p:nvPr/>
          </p:nvSpPr>
          <p:spPr bwMode="auto">
            <a:xfrm>
              <a:off x="4530637" y="3682368"/>
              <a:ext cx="103110" cy="1031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3331" name="组合 129"/>
          <p:cNvGrpSpPr/>
          <p:nvPr/>
        </p:nvGrpSpPr>
        <p:grpSpPr bwMode="auto">
          <a:xfrm>
            <a:off x="1895475" y="1900238"/>
            <a:ext cx="1760538" cy="366712"/>
            <a:chOff x="2152540" y="3203657"/>
            <a:chExt cx="1846946" cy="384746"/>
          </a:xfrm>
        </p:grpSpPr>
        <p:sp>
          <p:nvSpPr>
            <p:cNvPr id="13356" name="AutoShape 14"/>
            <p:cNvSpPr/>
            <p:nvPr/>
          </p:nvSpPr>
          <p:spPr bwMode="auto">
            <a:xfrm>
              <a:off x="2152540" y="3203657"/>
              <a:ext cx="1846946" cy="36902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 algn="ctr">
              <a:solidFill>
                <a:srgbClr val="C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3357" name="Rectangle 133"/>
            <p:cNvSpPr>
              <a:spLocks noChangeArrowheads="1"/>
            </p:cNvSpPr>
            <p:nvPr/>
          </p:nvSpPr>
          <p:spPr bwMode="auto">
            <a:xfrm>
              <a:off x="2418624" y="3241083"/>
              <a:ext cx="1425459" cy="347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ea typeface="微软雅黑" panose="020B0503020204020204" pitchFamily="34" charset="-122"/>
                </a:rPr>
                <a:t>点击输入文本</a:t>
              </a:r>
              <a:endParaRPr lang="zh-CN" altLang="en-US" sz="14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32" name="组合 130"/>
          <p:cNvGrpSpPr/>
          <p:nvPr/>
        </p:nvGrpSpPr>
        <p:grpSpPr bwMode="auto">
          <a:xfrm>
            <a:off x="877888" y="4356100"/>
            <a:ext cx="6357937" cy="293688"/>
            <a:chOff x="1146875" y="5763329"/>
            <a:chExt cx="6665892" cy="306497"/>
          </a:xfrm>
        </p:grpSpPr>
        <p:sp>
          <p:nvSpPr>
            <p:cNvPr id="13351" name="Text Box 9"/>
            <p:cNvSpPr txBox="1">
              <a:spLocks noChangeArrowheads="1"/>
            </p:cNvSpPr>
            <p:nvPr/>
          </p:nvSpPr>
          <p:spPr bwMode="auto">
            <a:xfrm>
              <a:off x="1146875" y="5763329"/>
              <a:ext cx="1076330" cy="306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ea typeface="微软雅黑" panose="020B0503020204020204" pitchFamily="34" charset="-122"/>
              </a:endParaRPr>
            </a:p>
          </p:txBody>
        </p:sp>
        <p:sp>
          <p:nvSpPr>
            <p:cNvPr id="13352" name="Text Box 9"/>
            <p:cNvSpPr txBox="1">
              <a:spLocks noChangeArrowheads="1"/>
            </p:cNvSpPr>
            <p:nvPr/>
          </p:nvSpPr>
          <p:spPr bwMode="auto">
            <a:xfrm>
              <a:off x="2508905" y="5763329"/>
              <a:ext cx="1076329" cy="306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ea typeface="微软雅黑" panose="020B0503020204020204" pitchFamily="34" charset="-122"/>
              </a:endParaRPr>
            </a:p>
          </p:txBody>
        </p:sp>
        <p:sp>
          <p:nvSpPr>
            <p:cNvPr id="13353" name="Text Box 9"/>
            <p:cNvSpPr txBox="1">
              <a:spLocks noChangeArrowheads="1"/>
            </p:cNvSpPr>
            <p:nvPr/>
          </p:nvSpPr>
          <p:spPr bwMode="auto">
            <a:xfrm>
              <a:off x="3919891" y="5763329"/>
              <a:ext cx="1078138" cy="306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ea typeface="微软雅黑" panose="020B0503020204020204" pitchFamily="34" charset="-122"/>
              </a:endParaRPr>
            </a:p>
          </p:txBody>
        </p:sp>
        <p:sp>
          <p:nvSpPr>
            <p:cNvPr id="13354" name="Text Box 9"/>
            <p:cNvSpPr txBox="1">
              <a:spLocks noChangeArrowheads="1"/>
            </p:cNvSpPr>
            <p:nvPr/>
          </p:nvSpPr>
          <p:spPr bwMode="auto">
            <a:xfrm>
              <a:off x="5336304" y="5763329"/>
              <a:ext cx="1076330" cy="306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ea typeface="微软雅黑" panose="020B0503020204020204" pitchFamily="34" charset="-122"/>
              </a:endParaRPr>
            </a:p>
          </p:txBody>
        </p:sp>
        <p:sp>
          <p:nvSpPr>
            <p:cNvPr id="13355" name="Text Box 9"/>
            <p:cNvSpPr txBox="1">
              <a:spLocks noChangeArrowheads="1"/>
            </p:cNvSpPr>
            <p:nvPr/>
          </p:nvSpPr>
          <p:spPr bwMode="auto">
            <a:xfrm>
              <a:off x="6736437" y="5763329"/>
              <a:ext cx="1076330" cy="306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33" name="组合 146"/>
          <p:cNvGrpSpPr/>
          <p:nvPr/>
        </p:nvGrpSpPr>
        <p:grpSpPr bwMode="auto">
          <a:xfrm>
            <a:off x="3721100" y="1909763"/>
            <a:ext cx="338138" cy="407987"/>
            <a:chOff x="3587750" y="3263900"/>
            <a:chExt cx="266700" cy="374650"/>
          </a:xfrm>
        </p:grpSpPr>
        <p:sp>
          <p:nvSpPr>
            <p:cNvPr id="13349" name="任意多边形 143"/>
            <p:cNvSpPr>
              <a:spLocks noChangeArrowheads="1"/>
            </p:cNvSpPr>
            <p:nvPr/>
          </p:nvSpPr>
          <p:spPr bwMode="auto">
            <a:xfrm>
              <a:off x="3594554" y="3263900"/>
              <a:ext cx="0" cy="323850"/>
            </a:xfrm>
            <a:custGeom>
              <a:avLst/>
              <a:gdLst>
                <a:gd name="T0" fmla="*/ 0 h 323850"/>
                <a:gd name="T1" fmla="*/ 323850 h 323850"/>
                <a:gd name="T2" fmla="*/ 323850 h 323850"/>
                <a:gd name="T3" fmla="*/ 0 60000 65536"/>
                <a:gd name="T4" fmla="*/ 0 60000 65536"/>
                <a:gd name="T5" fmla="*/ 0 60000 65536"/>
                <a:gd name="T6" fmla="*/ 0 h 323850"/>
                <a:gd name="T7" fmla="*/ 323850 h 323850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323850">
                  <a:moveTo>
                    <a:pt x="0" y="0"/>
                  </a:moveTo>
                  <a:lnTo>
                    <a:pt x="0" y="323850"/>
                  </a:lnTo>
                </a:path>
              </a:pathLst>
            </a:custGeom>
            <a:solidFill>
              <a:schemeClr val="bg1"/>
            </a:solidFill>
            <a:ln w="19050" algn="ctr">
              <a:solidFill>
                <a:srgbClr val="C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0" name="任意多边形 144"/>
            <p:cNvSpPr>
              <a:spLocks noChangeArrowheads="1"/>
            </p:cNvSpPr>
            <p:nvPr/>
          </p:nvSpPr>
          <p:spPr bwMode="auto">
            <a:xfrm>
              <a:off x="3587750" y="3416300"/>
              <a:ext cx="266700" cy="222250"/>
            </a:xfrm>
            <a:custGeom>
              <a:avLst/>
              <a:gdLst>
                <a:gd name="T0" fmla="*/ 0 w 266700"/>
                <a:gd name="T1" fmla="*/ 0 h 222250"/>
                <a:gd name="T2" fmla="*/ 266700 w 266700"/>
                <a:gd name="T3" fmla="*/ 222250 h 222250"/>
                <a:gd name="T4" fmla="*/ 266700 w 266700"/>
                <a:gd name="T5" fmla="*/ 222250 h 222250"/>
                <a:gd name="T6" fmla="*/ 266700 w 266700"/>
                <a:gd name="T7" fmla="*/ 222250 h 2222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700"/>
                <a:gd name="T13" fmla="*/ 0 h 222250"/>
                <a:gd name="T14" fmla="*/ 266700 w 266700"/>
                <a:gd name="T15" fmla="*/ 222250 h 2222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700" h="222250">
                  <a:moveTo>
                    <a:pt x="0" y="0"/>
                  </a:moveTo>
                  <a:lnTo>
                    <a:pt x="266700" y="222250"/>
                  </a:lnTo>
                </a:path>
              </a:pathLst>
            </a:custGeom>
            <a:solidFill>
              <a:schemeClr val="bg1"/>
            </a:solidFill>
            <a:ln w="19050" algn="ctr">
              <a:solidFill>
                <a:srgbClr val="C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34" name="Rectangle 121"/>
          <p:cNvSpPr>
            <a:spLocks noChangeAspect="1" noChangeArrowheads="1"/>
          </p:cNvSpPr>
          <p:nvPr/>
        </p:nvSpPr>
        <p:spPr bwMode="auto">
          <a:xfrm>
            <a:off x="4144963" y="2374900"/>
            <a:ext cx="98425" cy="98425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13335" name="组合 64"/>
          <p:cNvGrpSpPr/>
          <p:nvPr/>
        </p:nvGrpSpPr>
        <p:grpSpPr bwMode="auto">
          <a:xfrm>
            <a:off x="7143750" y="1989138"/>
            <a:ext cx="1357313" cy="973137"/>
            <a:chOff x="6774317" y="3399208"/>
            <a:chExt cx="1357945" cy="973258"/>
          </a:xfrm>
        </p:grpSpPr>
        <p:sp>
          <p:nvSpPr>
            <p:cNvPr id="87" name="AutoShape 26"/>
            <p:cNvSpPr>
              <a:spLocks noChangeArrowheads="1"/>
            </p:cNvSpPr>
            <p:nvPr/>
          </p:nvSpPr>
          <p:spPr bwMode="auto">
            <a:xfrm>
              <a:off x="6774317" y="3399208"/>
              <a:ext cx="1345239" cy="973258"/>
            </a:xfrm>
            <a:prstGeom prst="roundRect">
              <a:avLst>
                <a:gd name="adj" fmla="val 5755"/>
              </a:avLst>
            </a:prstGeom>
            <a:solidFill>
              <a:srgbClr val="600000"/>
            </a:solidFill>
            <a:ln w="12700">
              <a:solidFill>
                <a:schemeClr val="bg2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Calibri" panose="020F0502020204030204" pitchFamily="34" charset="0"/>
                <a:ea typeface="+mn-ea"/>
              </a:endParaRPr>
            </a:p>
          </p:txBody>
        </p:sp>
        <p:grpSp>
          <p:nvGrpSpPr>
            <p:cNvPr id="13337" name="Group 136"/>
            <p:cNvGrpSpPr/>
            <p:nvPr/>
          </p:nvGrpSpPr>
          <p:grpSpPr bwMode="auto">
            <a:xfrm>
              <a:off x="6838347" y="4124098"/>
              <a:ext cx="259322" cy="92800"/>
              <a:chOff x="4522" y="2489"/>
              <a:chExt cx="162" cy="58"/>
            </a:xfrm>
          </p:grpSpPr>
          <p:sp>
            <p:nvSpPr>
              <p:cNvPr id="13347" name="Line 53"/>
              <p:cNvSpPr>
                <a:spLocks noChangeShapeType="1"/>
              </p:cNvSpPr>
              <p:nvPr/>
            </p:nvSpPr>
            <p:spPr bwMode="auto">
              <a:xfrm>
                <a:off x="4522" y="2523"/>
                <a:ext cx="162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8" name="Rectangle 55"/>
              <p:cNvSpPr>
                <a:spLocks noChangeArrowheads="1"/>
              </p:cNvSpPr>
              <p:nvPr/>
            </p:nvSpPr>
            <p:spPr bwMode="auto">
              <a:xfrm>
                <a:off x="4579" y="2489"/>
                <a:ext cx="48" cy="58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grpSp>
          <p:nvGrpSpPr>
            <p:cNvPr id="13338" name="Group 137"/>
            <p:cNvGrpSpPr/>
            <p:nvPr/>
          </p:nvGrpSpPr>
          <p:grpSpPr bwMode="auto">
            <a:xfrm>
              <a:off x="6838346" y="3838418"/>
              <a:ext cx="259322" cy="72045"/>
              <a:chOff x="4522" y="2370"/>
              <a:chExt cx="162" cy="45"/>
            </a:xfrm>
          </p:grpSpPr>
          <p:sp>
            <p:nvSpPr>
              <p:cNvPr id="13345" name="Line 29"/>
              <p:cNvSpPr>
                <a:spLocks noChangeShapeType="1"/>
              </p:cNvSpPr>
              <p:nvPr/>
            </p:nvSpPr>
            <p:spPr bwMode="auto">
              <a:xfrm>
                <a:off x="4522" y="2394"/>
                <a:ext cx="162" cy="1"/>
              </a:xfrm>
              <a:prstGeom prst="line">
                <a:avLst/>
              </a:prstGeom>
              <a:noFill/>
              <a:ln w="38100">
                <a:solidFill>
                  <a:srgbClr val="B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6" name="Rectangle 102"/>
              <p:cNvSpPr>
                <a:spLocks noChangeArrowheads="1"/>
              </p:cNvSpPr>
              <p:nvPr/>
            </p:nvSpPr>
            <p:spPr bwMode="auto">
              <a:xfrm>
                <a:off x="4587" y="2370"/>
                <a:ext cx="45" cy="45"/>
              </a:xfrm>
              <a:prstGeom prst="rect">
                <a:avLst/>
              </a:prstGeom>
              <a:solidFill>
                <a:srgbClr val="B00000"/>
              </a:solidFill>
              <a:ln w="9525" algn="ctr">
                <a:solidFill>
                  <a:srgbClr val="B00000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grpSp>
          <p:nvGrpSpPr>
            <p:cNvPr id="13339" name="Group 138"/>
            <p:cNvGrpSpPr/>
            <p:nvPr/>
          </p:nvGrpSpPr>
          <p:grpSpPr bwMode="auto">
            <a:xfrm>
              <a:off x="6838363" y="3524033"/>
              <a:ext cx="259323" cy="91200"/>
              <a:chOff x="4522" y="2207"/>
              <a:chExt cx="162" cy="57"/>
            </a:xfrm>
          </p:grpSpPr>
          <p:sp>
            <p:nvSpPr>
              <p:cNvPr id="13343" name="Line 27"/>
              <p:cNvSpPr>
                <a:spLocks noChangeShapeType="1"/>
              </p:cNvSpPr>
              <p:nvPr/>
            </p:nvSpPr>
            <p:spPr bwMode="auto">
              <a:xfrm>
                <a:off x="4522" y="2235"/>
                <a:ext cx="162" cy="1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4" name="Rectangle 107"/>
              <p:cNvSpPr>
                <a:spLocks noChangeArrowheads="1"/>
              </p:cNvSpPr>
              <p:nvPr/>
            </p:nvSpPr>
            <p:spPr bwMode="auto">
              <a:xfrm>
                <a:off x="4575" y="2207"/>
                <a:ext cx="57" cy="57"/>
              </a:xfrm>
              <a:prstGeom prst="rect">
                <a:avLst/>
              </a:prstGeom>
              <a:solidFill>
                <a:srgbClr val="00B0F0"/>
              </a:solidFill>
              <a:ln w="9525" algn="ctr">
                <a:solidFill>
                  <a:srgbClr val="00B0F0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13340" name="Text Box 9"/>
            <p:cNvSpPr txBox="1">
              <a:spLocks noChangeArrowheads="1"/>
            </p:cNvSpPr>
            <p:nvPr/>
          </p:nvSpPr>
          <p:spPr bwMode="auto">
            <a:xfrm>
              <a:off x="7022630" y="3454923"/>
              <a:ext cx="11096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ea typeface="微软雅黑" panose="020B0503020204020204" pitchFamily="34" charset="-122"/>
                </a:rPr>
                <a:t>点击添加文本</a:t>
              </a:r>
              <a:endParaRPr lang="zh-CN" altLang="en-US" sz="12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41" name="Text Box 9"/>
            <p:cNvSpPr txBox="1">
              <a:spLocks noChangeArrowheads="1"/>
            </p:cNvSpPr>
            <p:nvPr/>
          </p:nvSpPr>
          <p:spPr bwMode="auto">
            <a:xfrm>
              <a:off x="7022630" y="3762268"/>
              <a:ext cx="11096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ea typeface="微软雅黑" panose="020B0503020204020204" pitchFamily="34" charset="-122"/>
                </a:rPr>
                <a:t>点击添加文本</a:t>
              </a:r>
              <a:endParaRPr lang="zh-CN" altLang="en-US" sz="12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42" name="Text Box 9"/>
            <p:cNvSpPr txBox="1">
              <a:spLocks noChangeArrowheads="1"/>
            </p:cNvSpPr>
            <p:nvPr/>
          </p:nvSpPr>
          <p:spPr bwMode="auto">
            <a:xfrm>
              <a:off x="7022630" y="4064811"/>
              <a:ext cx="11096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ea typeface="微软雅黑" panose="020B0503020204020204" pitchFamily="34" charset="-122"/>
                </a:rPr>
                <a:t>点击添加文本</a:t>
              </a:r>
              <a:endParaRPr lang="zh-CN" altLang="en-US" sz="12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Documents and Settings\Administrator\桌面\SW-036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03288" y="1316038"/>
            <a:ext cx="3668712" cy="25114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339" name="TextBox 119"/>
          <p:cNvSpPr txBox="1">
            <a:spLocks noChangeArrowheads="1"/>
          </p:cNvSpPr>
          <p:nvPr/>
        </p:nvSpPr>
        <p:spPr bwMode="auto">
          <a:xfrm>
            <a:off x="509588" y="314325"/>
            <a:ext cx="18002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100" b="1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340" name="组合 20"/>
          <p:cNvGrpSpPr/>
          <p:nvPr/>
        </p:nvGrpSpPr>
        <p:grpSpPr bwMode="auto">
          <a:xfrm>
            <a:off x="2770188" y="2892425"/>
            <a:ext cx="471487" cy="795338"/>
            <a:chOff x="2770833" y="2891872"/>
            <a:chExt cx="471143" cy="795710"/>
          </a:xfrm>
        </p:grpSpPr>
        <p:sp>
          <p:nvSpPr>
            <p:cNvPr id="14342" name="TextBox 16"/>
            <p:cNvSpPr txBox="1">
              <a:spLocks noChangeArrowheads="1"/>
            </p:cNvSpPr>
            <p:nvPr/>
          </p:nvSpPr>
          <p:spPr bwMode="auto">
            <a:xfrm rot="3516009">
              <a:off x="2720885" y="3219948"/>
              <a:ext cx="71982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" b="1">
                  <a:solidFill>
                    <a:srgbClr val="600000"/>
                  </a:solidFill>
                  <a:latin typeface="Bodoni MT Black" panose="02070A03080606020203" pitchFamily="18" charset="0"/>
                  <a:ea typeface="迷你简雪峰" panose="02010609000101010101" pitchFamily="49" charset="-122"/>
                </a:rPr>
                <a:t>POWERPOINT</a:t>
              </a:r>
              <a:endParaRPr lang="en-US" altLang="zh-CN" sz="400" b="1">
                <a:solidFill>
                  <a:srgbClr val="600000"/>
                </a:solidFill>
                <a:latin typeface="Bodoni MT Black" panose="02070A03080606020203" pitchFamily="18" charset="0"/>
                <a:ea typeface="迷你简雪峰" panose="02010609000101010101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" b="1">
                  <a:solidFill>
                    <a:srgbClr val="600000"/>
                  </a:solidFill>
                  <a:latin typeface="Bodoni MT Black" panose="02070A03080606020203" pitchFamily="18" charset="0"/>
                  <a:ea typeface="迷你简雪峰" panose="02010609000101010101" pitchFamily="49" charset="-122"/>
                </a:rPr>
                <a:t> </a:t>
              </a:r>
              <a:endParaRPr lang="zh-CN" altLang="en-US" sz="500">
                <a:solidFill>
                  <a:srgbClr val="60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pic>
          <p:nvPicPr>
            <p:cNvPr id="14343" name="Picture 3" descr="D:\刘光明\公司LOGO\LOGO黑.png"/>
            <p:cNvPicPr>
              <a:picLocks noChangeAspect="1" noChangeArrowheads="1"/>
            </p:cNvPicPr>
            <p:nvPr/>
          </p:nvPicPr>
          <p:blipFill>
            <a:blip r:embed="rId2">
              <a:lum bright="-20000" contras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899566">
              <a:off x="2736909" y="3398056"/>
              <a:ext cx="127083" cy="59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4" name="TextBox 18"/>
            <p:cNvSpPr txBox="1">
              <a:spLocks noChangeArrowheads="1"/>
            </p:cNvSpPr>
            <p:nvPr/>
          </p:nvSpPr>
          <p:spPr bwMode="auto">
            <a:xfrm rot="3539409">
              <a:off x="2794900" y="3185060"/>
              <a:ext cx="74026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400" b="1">
                  <a:solidFill>
                    <a:srgbClr val="6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400" b="1">
                <a:solidFill>
                  <a:srgbClr val="6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5" name="TextBox 19"/>
            <p:cNvSpPr txBox="1">
              <a:spLocks noChangeArrowheads="1"/>
            </p:cNvSpPr>
            <p:nvPr/>
          </p:nvSpPr>
          <p:spPr bwMode="auto">
            <a:xfrm rot="3622896">
              <a:off x="2691550" y="3219174"/>
              <a:ext cx="61173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00">
                  <a:solidFill>
                    <a:srgbClr val="6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适用于商务相关演示</a:t>
              </a:r>
              <a:endParaRPr lang="zh-CN" altLang="en-US" sz="300">
                <a:solidFill>
                  <a:srgbClr val="6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41" name="TextBox 26"/>
          <p:cNvSpPr txBox="1">
            <a:spLocks noChangeArrowheads="1"/>
          </p:cNvSpPr>
          <p:nvPr/>
        </p:nvSpPr>
        <p:spPr bwMode="auto">
          <a:xfrm>
            <a:off x="5072063" y="1522413"/>
            <a:ext cx="3500437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商务谈判需要演说！在公共场所更好的塑造自己企业和产品需要演说！您的工作会议需要演说！您的 精彩的人生更需要演说！</a:t>
            </a: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6" descr="C:\Documents and Settings\Administrator\桌面\素材\立体地图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89075"/>
            <a:ext cx="7812088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3" name="组合 6"/>
          <p:cNvGrpSpPr/>
          <p:nvPr/>
        </p:nvGrpSpPr>
        <p:grpSpPr bwMode="auto">
          <a:xfrm>
            <a:off x="5940425" y="1708150"/>
            <a:ext cx="3600450" cy="2878138"/>
            <a:chOff x="7092280" y="1707654"/>
            <a:chExt cx="3600400" cy="2878931"/>
          </a:xfrm>
        </p:grpSpPr>
        <p:pic>
          <p:nvPicPr>
            <p:cNvPr id="15369" name="图片 10" descr="C:\Documents and Settings\Administrator\桌面\SW-03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0369" y="2283718"/>
              <a:ext cx="2942311" cy="2262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0" name="图片 7" descr="D:\修改夹\a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1707654"/>
              <a:ext cx="1847056" cy="28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3" name="直接连接符 66"/>
          <p:cNvCxnSpPr/>
          <p:nvPr/>
        </p:nvCxnSpPr>
        <p:spPr>
          <a:xfrm>
            <a:off x="-190500" y="1130300"/>
            <a:ext cx="9525000" cy="1588"/>
          </a:xfrm>
          <a:prstGeom prst="line">
            <a:avLst/>
          </a:prstGeom>
          <a:ln w="3175">
            <a:solidFill>
              <a:srgbClr val="6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11"/>
          <p:cNvSpPr txBox="1">
            <a:spLocks noChangeArrowheads="1"/>
          </p:cNvSpPr>
          <p:nvPr/>
        </p:nvSpPr>
        <p:spPr bwMode="auto">
          <a:xfrm>
            <a:off x="1763713" y="488950"/>
            <a:ext cx="28575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4400" b="1">
                <a:latin typeface="Bodoni MT Black" panose="02070A03080606020203" pitchFamily="18" charset="0"/>
                <a:ea typeface="迷你简雪峰" panose="02010609000101010101" pitchFamily="49" charset="-122"/>
              </a:rPr>
              <a:t>THANKS</a:t>
            </a:r>
            <a:endParaRPr lang="zh-CN" altLang="en-US" sz="380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15368" name="TextBox 12"/>
          <p:cNvSpPr txBox="1">
            <a:spLocks noChangeArrowheads="1"/>
          </p:cNvSpPr>
          <p:nvPr/>
        </p:nvSpPr>
        <p:spPr bwMode="auto">
          <a:xfrm>
            <a:off x="3478213" y="1123950"/>
            <a:ext cx="114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WPS 演示</Application>
  <PresentationFormat>全屏显示(16:9)</PresentationFormat>
  <Paragraphs>89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Bodoni MT Black</vt:lpstr>
      <vt:lpstr>迷你简雪峰</vt:lpstr>
      <vt:lpstr>方正粗宋简体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锐普PPT模板</dc:title>
  <dc:creator>锐普PPT</dc:creator>
  <cp:lastModifiedBy>荷语默</cp:lastModifiedBy>
  <cp:revision>18</cp:revision>
  <dcterms:created xsi:type="dcterms:W3CDTF">2010-09-08T03:18:00Z</dcterms:created>
  <dcterms:modified xsi:type="dcterms:W3CDTF">2018-08-28T08:54:28Z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