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中倩简体" panose="03000509000000000000" pitchFamily="65" charset="-122"/>
      <p:regular r:id="rId20"/>
    </p:embeddedFont>
    <p:embeddedFont>
      <p:font typeface="方正超粗黑简体" panose="03000509000000000000" pitchFamily="65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4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howGuides="1">
      <p:cViewPr varScale="1">
        <p:scale>
          <a:sx n="44" d="100"/>
          <a:sy n="44" d="100"/>
        </p:scale>
        <p:origin x="1266" y="54"/>
      </p:cViewPr>
      <p:guideLst>
        <p:guide orient="horz" pos="2160"/>
        <p:guide pos="1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0E4A68-771F-4FFB-BF0B-4235340C0FE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A011A65-BA2D-4B11-B8EF-1399C7EB16A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0E5ED-B0FC-4362-917D-B2EA6ACA79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FB87E-3D8D-41FF-8734-7F5AEAFA47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28FA6-EDF8-44D5-932B-D07E8E8264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8406A-FB0F-4956-B2CD-01D5051905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69368-05D5-4278-959B-BE2C3CF331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B8E4C-863F-4804-AF3B-5CDA0010A2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41B9-73CB-45EC-9F18-8E91503018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9BF27-9A24-4B2B-9BBC-BF0F7D87F6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CCADF-A9DE-4C52-8B74-CFC55D6E43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1BC9-707C-4FDC-8C5B-D12F0B1948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75C7-39F3-4CE2-B382-E98877AD01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A333F-6274-4FF3-99AD-4AD75AA6AF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191F-2638-4FF1-B99E-49524255E6A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3D63E-7010-4995-8B42-CBA61D1352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B75F4-2FFF-423D-8EE0-38A22AB1F5A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3506A-F8C7-4407-B566-27977F7377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86750" y="0"/>
            <a:ext cx="642938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929563" y="0"/>
            <a:ext cx="285750" cy="6858000"/>
          </a:xfrm>
          <a:prstGeom prst="rect">
            <a:avLst/>
          </a:prstGeom>
          <a:solidFill>
            <a:srgbClr val="F49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286625" y="0"/>
            <a:ext cx="50006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858000" y="0"/>
            <a:ext cx="28575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214282" y="785794"/>
            <a:ext cx="8715436" cy="5786478"/>
          </a:xfrm>
          <a:prstGeom prst="roundRect">
            <a:avLst>
              <a:gd name="adj" fmla="val 3951"/>
            </a:avLst>
          </a:prstGeom>
          <a:gradFill>
            <a:gsLst>
              <a:gs pos="1000">
                <a:schemeClr val="tx2">
                  <a:lumMod val="20000"/>
                  <a:lumOff val="80000"/>
                  <a:alpha val="92000"/>
                </a:schemeClr>
              </a:gs>
              <a:gs pos="50000">
                <a:schemeClr val="accent1">
                  <a:tint val="44500"/>
                  <a:satMod val="160000"/>
                  <a:alpha val="98000"/>
                </a:schemeClr>
              </a:gs>
              <a:gs pos="100000">
                <a:schemeClr val="bg1">
                  <a:lumMod val="95000"/>
                </a:schemeClr>
              </a:gs>
            </a:gsLst>
            <a:lin ang="14400000" scaled="0"/>
          </a:gradFill>
          <a:ln w="57150"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500564">
            <a:off x="7086600" y="5511800"/>
            <a:ext cx="261938" cy="339725"/>
          </a:xfrm>
          <a:prstGeom prst="rect">
            <a:avLst/>
          </a:prstGeom>
          <a:noFill/>
          <a:effectLst>
            <a:outerShdw blurRad="76200" dist="228600" dir="438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6158">
            <a:off x="8218488" y="5403850"/>
            <a:ext cx="2809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F:\图片\1312216_084909052131_2副本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rot="15711700">
            <a:off x="6588919" y="5980906"/>
            <a:ext cx="306388" cy="3968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3" descr="F:\tao\3D86273431F116D17F686EEA06B77444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429500" y="4929188"/>
            <a:ext cx="928688" cy="142398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2D9A-E0C2-408F-9509-1AAE97CDD321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DEE552-B112-461D-B429-B9CB88EDA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142E-0936-4F2F-AF69-CFF670C3265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0616-6DA3-4BAD-8C97-3F5198D7F4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63947-CFFC-4996-8656-634894E15D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F5824-D5D7-4C4A-9AAA-7BB424236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D9E05A-CE2B-4CE1-9E4F-6E560E0BD7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78C12B-6FB2-47A4-B849-79E1EAA6A9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:\图片\84AA270E909FD30419116D45F00D3C9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F:\图片\3D86273431F116D17F686EEA06B774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572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25003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2428875"/>
            <a:ext cx="9144000" cy="142875"/>
          </a:xfrm>
          <a:prstGeom prst="rect">
            <a:avLst/>
          </a:prstGeom>
          <a:gradFill>
            <a:gsLst>
              <a:gs pos="0">
                <a:srgbClr val="FFFFFF"/>
              </a:gs>
              <a:gs pos="42000">
                <a:schemeClr val="bg1">
                  <a:lumMod val="75000"/>
                </a:schemeClr>
              </a:gs>
              <a:gs pos="39000">
                <a:schemeClr val="bg1">
                  <a:lumMod val="85000"/>
                </a:schemeClr>
              </a:gs>
              <a:gs pos="15000">
                <a:schemeClr val="bg1">
                  <a:lumMod val="75000"/>
                </a:schemeClr>
              </a:gs>
              <a:gs pos="89000">
                <a:srgbClr val="E6E6E6"/>
              </a:gs>
            </a:gsLst>
            <a:lin ang="72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4438" y="0"/>
            <a:ext cx="642937" cy="2428875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>
                  <a:alpha val="16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875" y="0"/>
            <a:ext cx="642938" cy="2428875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7250" y="0"/>
            <a:ext cx="214313" cy="2428875"/>
          </a:xfrm>
          <a:prstGeom prst="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5715000"/>
            <a:ext cx="9144000" cy="7143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147638" y="1214438"/>
            <a:ext cx="42100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ln w="19050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POWERPOINT</a:t>
            </a:r>
            <a:r>
              <a:rPr lang="zh-CN" altLang="en-US" sz="3600" dirty="0">
                <a:ln w="19050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模板</a:t>
            </a:r>
            <a:endParaRPr lang="zh-CN" altLang="en-US" sz="3600" dirty="0">
              <a:ln w="19050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5133" name="TextBox 23"/>
          <p:cNvSpPr txBox="1">
            <a:spLocks noChangeArrowheads="1"/>
          </p:cNvSpPr>
          <p:nvPr/>
        </p:nvSpPr>
        <p:spPr bwMode="auto">
          <a:xfrm>
            <a:off x="174625" y="1928813"/>
            <a:ext cx="1825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商业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等类别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pic>
        <p:nvPicPr>
          <p:cNvPr id="5134" name="Picture 4" descr="F:\图片\1312216_084909052131_2副本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6"/>
          <p:cNvSpPr txBox="1">
            <a:spLocks noChangeArrowheads="1"/>
          </p:cNvSpPr>
          <p:nvPr/>
        </p:nvSpPr>
        <p:spPr bwMode="auto">
          <a:xfrm>
            <a:off x="0" y="214313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前 言</a:t>
            </a:r>
            <a:endParaRPr lang="zh-CN" altLang="zh-CN" sz="2800">
              <a:latin typeface="Arial" panose="020B0604020202020204" pitchFamily="34" charset="0"/>
            </a:endParaRPr>
          </a:p>
        </p:txBody>
      </p:sp>
      <p:grpSp>
        <p:nvGrpSpPr>
          <p:cNvPr id="8195" name="组合 5"/>
          <p:cNvGrpSpPr/>
          <p:nvPr/>
        </p:nvGrpSpPr>
        <p:grpSpPr bwMode="auto">
          <a:xfrm>
            <a:off x="1000125" y="2214563"/>
            <a:ext cx="7143750" cy="2230437"/>
            <a:chOff x="1000100" y="2214554"/>
            <a:chExt cx="7143750" cy="2230437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1000100" y="2214554"/>
              <a:ext cx="7143750" cy="2230437"/>
            </a:xfrm>
            <a:prstGeom prst="roundRect">
              <a:avLst>
                <a:gd name="adj" fmla="val 2449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1003275" y="2292341"/>
              <a:ext cx="7137400" cy="2074863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92000"/>
              </a:schemeClr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117600" y="2519363"/>
            <a:ext cx="6959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53"/>
          <p:cNvGrpSpPr/>
          <p:nvPr/>
        </p:nvGrpSpPr>
        <p:grpSpPr bwMode="auto">
          <a:xfrm>
            <a:off x="3074988" y="2143125"/>
            <a:ext cx="2711450" cy="500063"/>
            <a:chOff x="3361094" y="1577687"/>
            <a:chExt cx="2711095" cy="500066"/>
          </a:xfrm>
        </p:grpSpPr>
        <p:sp>
          <p:nvSpPr>
            <p:cNvPr id="9241" name="Rectangle 16"/>
            <p:cNvSpPr>
              <a:spLocks noChangeArrowheads="1"/>
            </p:cNvSpPr>
            <p:nvPr/>
          </p:nvSpPr>
          <p:spPr bwMode="auto">
            <a:xfrm>
              <a:off x="3686176" y="1643054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42" name="组合 35"/>
            <p:cNvGrpSpPr/>
            <p:nvPr/>
          </p:nvGrpSpPr>
          <p:grpSpPr bwMode="auto">
            <a:xfrm>
              <a:off x="3361094" y="1577687"/>
              <a:ext cx="524850" cy="500066"/>
              <a:chOff x="3257793" y="2357434"/>
              <a:chExt cx="599828" cy="685900"/>
            </a:xfrm>
          </p:grpSpPr>
          <p:sp>
            <p:nvSpPr>
              <p:cNvPr id="37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38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19" name="组合 52"/>
          <p:cNvGrpSpPr/>
          <p:nvPr/>
        </p:nvGrpSpPr>
        <p:grpSpPr bwMode="auto">
          <a:xfrm>
            <a:off x="3074988" y="2903538"/>
            <a:ext cx="2711450" cy="500062"/>
            <a:chOff x="3361094" y="2220629"/>
            <a:chExt cx="2711095" cy="500066"/>
          </a:xfrm>
        </p:grpSpPr>
        <p:sp>
          <p:nvSpPr>
            <p:cNvPr id="9235" name="Rectangle 16"/>
            <p:cNvSpPr>
              <a:spLocks noChangeArrowheads="1"/>
            </p:cNvSpPr>
            <p:nvPr/>
          </p:nvSpPr>
          <p:spPr bwMode="auto">
            <a:xfrm>
              <a:off x="3686176" y="228599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36" name="组合 39"/>
            <p:cNvGrpSpPr/>
            <p:nvPr/>
          </p:nvGrpSpPr>
          <p:grpSpPr bwMode="auto">
            <a:xfrm>
              <a:off x="3361094" y="2220629"/>
              <a:ext cx="524850" cy="500066"/>
              <a:chOff x="3257793" y="2357434"/>
              <a:chExt cx="599828" cy="685900"/>
            </a:xfrm>
          </p:grpSpPr>
          <p:sp>
            <p:nvSpPr>
              <p:cNvPr id="41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42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0" name="组合 46"/>
          <p:cNvGrpSpPr/>
          <p:nvPr/>
        </p:nvGrpSpPr>
        <p:grpSpPr bwMode="auto">
          <a:xfrm>
            <a:off x="3074988" y="3662363"/>
            <a:ext cx="2711450" cy="500062"/>
            <a:chOff x="3361094" y="2935009"/>
            <a:chExt cx="2711095" cy="500066"/>
          </a:xfrm>
        </p:grpSpPr>
        <p:sp>
          <p:nvSpPr>
            <p:cNvPr id="9229" name="Rectangle 16"/>
            <p:cNvSpPr>
              <a:spLocks noChangeArrowheads="1"/>
            </p:cNvSpPr>
            <p:nvPr/>
          </p:nvSpPr>
          <p:spPr bwMode="auto">
            <a:xfrm>
              <a:off x="3686176" y="300037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30" name="组合 43"/>
            <p:cNvGrpSpPr/>
            <p:nvPr/>
          </p:nvGrpSpPr>
          <p:grpSpPr bwMode="auto">
            <a:xfrm>
              <a:off x="3361094" y="2935009"/>
              <a:ext cx="524850" cy="500066"/>
              <a:chOff x="3257793" y="2357434"/>
              <a:chExt cx="599828" cy="685900"/>
            </a:xfrm>
          </p:grpSpPr>
          <p:sp>
            <p:nvSpPr>
              <p:cNvPr id="45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46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221" name="组合 47"/>
          <p:cNvGrpSpPr/>
          <p:nvPr/>
        </p:nvGrpSpPr>
        <p:grpSpPr bwMode="auto">
          <a:xfrm>
            <a:off x="3074988" y="4422775"/>
            <a:ext cx="2711450" cy="500063"/>
            <a:chOff x="3361094" y="2935009"/>
            <a:chExt cx="2711095" cy="500066"/>
          </a:xfrm>
        </p:grpSpPr>
        <p:sp>
          <p:nvSpPr>
            <p:cNvPr id="9223" name="Rectangle 16"/>
            <p:cNvSpPr>
              <a:spLocks noChangeArrowheads="1"/>
            </p:cNvSpPr>
            <p:nvPr/>
          </p:nvSpPr>
          <p:spPr bwMode="auto">
            <a:xfrm>
              <a:off x="3686176" y="3000376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9224" name="组合 49"/>
            <p:cNvGrpSpPr/>
            <p:nvPr/>
          </p:nvGrpSpPr>
          <p:grpSpPr bwMode="auto">
            <a:xfrm>
              <a:off x="3361094" y="2935009"/>
              <a:ext cx="524850" cy="500066"/>
              <a:chOff x="3257793" y="2357434"/>
              <a:chExt cx="599828" cy="685900"/>
            </a:xfrm>
          </p:grpSpPr>
          <p:sp>
            <p:nvSpPr>
              <p:cNvPr id="51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52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222" name="Text Box 26"/>
          <p:cNvSpPr txBox="1">
            <a:spLocks noChangeArrowheads="1"/>
          </p:cNvSpPr>
          <p:nvPr/>
        </p:nvSpPr>
        <p:spPr bwMode="auto">
          <a:xfrm>
            <a:off x="0" y="214313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目录</a:t>
            </a:r>
            <a:endParaRPr lang="zh-CN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6"/>
          <p:cNvSpPr txBox="1">
            <a:spLocks noChangeArrowheads="1"/>
          </p:cNvSpPr>
          <p:nvPr/>
        </p:nvSpPr>
        <p:spPr bwMode="auto">
          <a:xfrm>
            <a:off x="173038" y="214313"/>
            <a:ext cx="1255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过渡页</a:t>
            </a:r>
            <a:endParaRPr lang="zh-CN" altLang="zh-CN" sz="2800">
              <a:latin typeface="Arial" panose="020B0604020202020204" pitchFamily="34" charset="0"/>
            </a:endParaRPr>
          </a:p>
        </p:txBody>
      </p:sp>
      <p:grpSp>
        <p:nvGrpSpPr>
          <p:cNvPr id="10243" name="组合 53"/>
          <p:cNvGrpSpPr/>
          <p:nvPr/>
        </p:nvGrpSpPr>
        <p:grpSpPr bwMode="auto">
          <a:xfrm>
            <a:off x="3074988" y="3000375"/>
            <a:ext cx="2711450" cy="500063"/>
            <a:chOff x="3361094" y="1577687"/>
            <a:chExt cx="2711095" cy="500066"/>
          </a:xfrm>
        </p:grpSpPr>
        <p:sp>
          <p:nvSpPr>
            <p:cNvPr id="10244" name="Rectangle 16"/>
            <p:cNvSpPr>
              <a:spLocks noChangeArrowheads="1"/>
            </p:cNvSpPr>
            <p:nvPr/>
          </p:nvSpPr>
          <p:spPr bwMode="auto">
            <a:xfrm>
              <a:off x="3686176" y="1643054"/>
              <a:ext cx="23860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10245" name="组合 35"/>
            <p:cNvGrpSpPr/>
            <p:nvPr/>
          </p:nvGrpSpPr>
          <p:grpSpPr bwMode="auto">
            <a:xfrm>
              <a:off x="3361094" y="1577687"/>
              <a:ext cx="524850" cy="500066"/>
              <a:chOff x="3257793" y="2357434"/>
              <a:chExt cx="599828" cy="685900"/>
            </a:xfrm>
          </p:grpSpPr>
          <p:sp>
            <p:nvSpPr>
              <p:cNvPr id="11" name="AutoShape 3"/>
              <p:cNvSpPr>
                <a:spLocks noChangeArrowheads="1"/>
              </p:cNvSpPr>
              <p:nvPr/>
            </p:nvSpPr>
            <p:spPr bwMode="auto">
              <a:xfrm>
                <a:off x="3257793" y="2357434"/>
                <a:ext cx="599828" cy="685900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/>
              </a:p>
            </p:txBody>
          </p:sp>
          <p:sp>
            <p:nvSpPr>
              <p:cNvPr id="12" name="AutoShape 3"/>
              <p:cNvSpPr>
                <a:spLocks noChangeArrowheads="1"/>
              </p:cNvSpPr>
              <p:nvPr/>
            </p:nvSpPr>
            <p:spPr bwMode="auto">
              <a:xfrm>
                <a:off x="3257793" y="2443173"/>
                <a:ext cx="599828" cy="514423"/>
              </a:xfrm>
              <a:prstGeom prst="roundRect">
                <a:avLst>
                  <a:gd name="adj" fmla="val 666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  <a:tileRect/>
              </a:gradFill>
              <a:ln w="9525" algn="ctr">
                <a:noFill/>
                <a:round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11267" name="组合 68"/>
          <p:cNvGrpSpPr/>
          <p:nvPr/>
        </p:nvGrpSpPr>
        <p:grpSpPr bwMode="auto">
          <a:xfrm>
            <a:off x="3879850" y="2717800"/>
            <a:ext cx="1325563" cy="1319213"/>
            <a:chOff x="3912608" y="2205739"/>
            <a:chExt cx="1502115" cy="1539827"/>
          </a:xfrm>
        </p:grpSpPr>
        <p:grpSp>
          <p:nvGrpSpPr>
            <p:cNvPr id="11331" name="组合 31"/>
            <p:cNvGrpSpPr>
              <a:grpSpLocks noChangeAspect="1"/>
            </p:cNvGrpSpPr>
            <p:nvPr/>
          </p:nvGrpSpPr>
          <p:grpSpPr bwMode="auto">
            <a:xfrm>
              <a:off x="3912608" y="2205739"/>
              <a:ext cx="1502115" cy="1539827"/>
              <a:chOff x="3783748" y="1837868"/>
              <a:chExt cx="1444225" cy="1445538"/>
            </a:xfrm>
          </p:grpSpPr>
          <p:sp>
            <p:nvSpPr>
              <p:cNvPr id="75" name="Oval 93"/>
              <p:cNvSpPr>
                <a:spLocks noChangeArrowheads="1"/>
              </p:cNvSpPr>
              <p:nvPr/>
            </p:nvSpPr>
            <p:spPr bwMode="auto">
              <a:xfrm>
                <a:off x="3783748" y="1837868"/>
                <a:ext cx="1444225" cy="1445538"/>
              </a:xfrm>
              <a:prstGeom prst="ellipse">
                <a:avLst/>
              </a:prstGeom>
              <a:gradFill rotWithShape="1">
                <a:gsLst>
                  <a:gs pos="100000">
                    <a:schemeClr val="bg1">
                      <a:lumMod val="50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</a:ln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/>
              </a:p>
            </p:txBody>
          </p:sp>
          <p:sp>
            <p:nvSpPr>
              <p:cNvPr id="76" name="Oval 94"/>
              <p:cNvSpPr>
                <a:spLocks noChangeAspect="1" noChangeArrowheads="1"/>
              </p:cNvSpPr>
              <p:nvPr/>
            </p:nvSpPr>
            <p:spPr bwMode="auto">
              <a:xfrm>
                <a:off x="3842555" y="1884835"/>
                <a:ext cx="1243590" cy="1247232"/>
              </a:xfrm>
              <a:prstGeom prst="ellipse">
                <a:avLst/>
              </a:prstGeom>
              <a:gradFill flip="none" rotWithShape="1">
                <a:gsLst>
                  <a:gs pos="0">
                    <a:srgbClr val="004376"/>
                  </a:gs>
                  <a:gs pos="100000">
                    <a:srgbClr val="00B0F0"/>
                  </a:gs>
                </a:gsLst>
                <a:lin ang="135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32" name="Text Box 18"/>
            <p:cNvSpPr txBox="1">
              <a:spLocks noChangeArrowheads="1"/>
            </p:cNvSpPr>
            <p:nvPr/>
          </p:nvSpPr>
          <p:spPr bwMode="gray">
            <a:xfrm>
              <a:off x="3987205" y="2608262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68" name="组合 67"/>
          <p:cNvGrpSpPr/>
          <p:nvPr/>
        </p:nvGrpSpPr>
        <p:grpSpPr bwMode="auto">
          <a:xfrm>
            <a:off x="2071688" y="1928813"/>
            <a:ext cx="2379662" cy="912812"/>
            <a:chOff x="1862105" y="1285874"/>
            <a:chExt cx="2697360" cy="1065034"/>
          </a:xfrm>
        </p:grpSpPr>
        <p:grpSp>
          <p:nvGrpSpPr>
            <p:cNvPr id="11322" name="组合 8"/>
            <p:cNvGrpSpPr/>
            <p:nvPr/>
          </p:nvGrpSpPr>
          <p:grpSpPr bwMode="auto">
            <a:xfrm>
              <a:off x="1901693" y="1285874"/>
              <a:ext cx="2657772" cy="1065034"/>
              <a:chOff x="1560958" y="1866174"/>
              <a:chExt cx="2865000" cy="1120977"/>
            </a:xfrm>
          </p:grpSpPr>
          <p:grpSp>
            <p:nvGrpSpPr>
              <p:cNvPr id="11325" name="组合 76"/>
              <p:cNvGrpSpPr/>
              <p:nvPr/>
            </p:nvGrpSpPr>
            <p:grpSpPr bwMode="auto">
              <a:xfrm>
                <a:off x="1560958" y="1866174"/>
                <a:ext cx="2865000" cy="1120977"/>
                <a:chOff x="1560958" y="1866174"/>
                <a:chExt cx="2865000" cy="1120977"/>
              </a:xfrm>
            </p:grpSpPr>
            <p:sp>
              <p:nvSpPr>
                <p:cNvPr id="8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9230" y="2040421"/>
                  <a:ext cx="826599" cy="1066859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8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958" y="1866174"/>
                  <a:ext cx="1980477" cy="754466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326" name="组合 28"/>
              <p:cNvGrpSpPr>
                <a:grpSpLocks noChangeAspect="1"/>
              </p:cNvGrpSpPr>
              <p:nvPr/>
            </p:nvGrpSpPr>
            <p:grpSpPr bwMode="auto">
              <a:xfrm>
                <a:off x="3186462" y="1866174"/>
                <a:ext cx="756499" cy="756416"/>
                <a:chOff x="2759875" y="2003425"/>
                <a:chExt cx="1375685" cy="1375532"/>
              </a:xfrm>
            </p:grpSpPr>
            <p:sp>
              <p:nvSpPr>
                <p:cNvPr id="83" name="椭圆 11"/>
                <p:cNvSpPr>
                  <a:spLocks noChangeAspect="1"/>
                </p:cNvSpPr>
                <p:nvPr/>
              </p:nvSpPr>
              <p:spPr bwMode="auto">
                <a:xfrm>
                  <a:off x="2759877" y="2003425"/>
                  <a:ext cx="1375687" cy="1375532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84" name="椭圆 117"/>
                <p:cNvSpPr>
                  <a:spLocks noChangeAspect="1"/>
                </p:cNvSpPr>
                <p:nvPr/>
              </p:nvSpPr>
              <p:spPr bwMode="auto">
                <a:xfrm>
                  <a:off x="2805732" y="2042421"/>
                  <a:ext cx="1174626" cy="11770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323" name="Text Box 18"/>
            <p:cNvSpPr txBox="1">
              <a:spLocks noChangeArrowheads="1"/>
            </p:cNvSpPr>
            <p:nvPr/>
          </p:nvSpPr>
          <p:spPr bwMode="gray">
            <a:xfrm>
              <a:off x="1862105" y="1484182"/>
              <a:ext cx="1684768" cy="37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324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4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69" name="组合 69"/>
          <p:cNvGrpSpPr/>
          <p:nvPr/>
        </p:nvGrpSpPr>
        <p:grpSpPr bwMode="auto">
          <a:xfrm>
            <a:off x="4732338" y="1928813"/>
            <a:ext cx="2339975" cy="1009650"/>
            <a:chOff x="4877235" y="1285872"/>
            <a:chExt cx="2654371" cy="1178444"/>
          </a:xfrm>
        </p:grpSpPr>
        <p:grpSp>
          <p:nvGrpSpPr>
            <p:cNvPr id="11312" name="组合 62"/>
            <p:cNvGrpSpPr/>
            <p:nvPr/>
          </p:nvGrpSpPr>
          <p:grpSpPr bwMode="auto">
            <a:xfrm>
              <a:off x="4877235" y="1285872"/>
              <a:ext cx="2522956" cy="1178444"/>
              <a:chOff x="4877235" y="1285872"/>
              <a:chExt cx="2522956" cy="1178444"/>
            </a:xfrm>
          </p:grpSpPr>
          <p:grpSp>
            <p:nvGrpSpPr>
              <p:cNvPr id="11314" name="组合 48"/>
              <p:cNvGrpSpPr/>
              <p:nvPr/>
            </p:nvGrpSpPr>
            <p:grpSpPr bwMode="auto">
              <a:xfrm>
                <a:off x="4877235" y="1285872"/>
                <a:ext cx="2522956" cy="1178444"/>
                <a:chOff x="4768504" y="1866172"/>
                <a:chExt cx="2719672" cy="1240344"/>
              </a:xfrm>
            </p:grpSpPr>
            <p:grpSp>
              <p:nvGrpSpPr>
                <p:cNvPr id="11316" name="组合 74"/>
                <p:cNvGrpSpPr/>
                <p:nvPr/>
              </p:nvGrpSpPr>
              <p:grpSpPr bwMode="auto">
                <a:xfrm>
                  <a:off x="4768504" y="1866173"/>
                  <a:ext cx="2719672" cy="1240343"/>
                  <a:chOff x="4768504" y="1866173"/>
                  <a:chExt cx="2719672" cy="1240343"/>
                </a:xfrm>
              </p:grpSpPr>
              <p:sp>
                <p:nvSpPr>
                  <p:cNvPr id="9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7562" y="2041243"/>
                    <a:ext cx="826896" cy="1065720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9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6161" y="1866172"/>
                    <a:ext cx="1981968" cy="754737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17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075" y="1866172"/>
                  <a:ext cx="756828" cy="756389"/>
                  <a:chOff x="2758450" y="2003423"/>
                  <a:chExt cx="1376283" cy="1375483"/>
                </a:xfrm>
              </p:grpSpPr>
              <p:sp>
                <p:nvSpPr>
                  <p:cNvPr id="9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6991" y="2003423"/>
                    <a:ext cx="1376721" cy="1376026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9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799352" y="2042433"/>
                    <a:ext cx="1179038" cy="117742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315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930" cy="369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13" name="Text Box 18"/>
            <p:cNvSpPr txBox="1">
              <a:spLocks noChangeArrowheads="1"/>
            </p:cNvSpPr>
            <p:nvPr/>
          </p:nvSpPr>
          <p:spPr bwMode="gray">
            <a:xfrm>
              <a:off x="5793417" y="1484182"/>
              <a:ext cx="1738189" cy="37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70" name="组合 70"/>
          <p:cNvGrpSpPr/>
          <p:nvPr/>
        </p:nvGrpSpPr>
        <p:grpSpPr bwMode="auto">
          <a:xfrm>
            <a:off x="5246688" y="2943225"/>
            <a:ext cx="2397125" cy="868363"/>
            <a:chOff x="5461204" y="2468741"/>
            <a:chExt cx="2717652" cy="1013828"/>
          </a:xfrm>
        </p:grpSpPr>
        <p:grpSp>
          <p:nvGrpSpPr>
            <p:cNvPr id="11302" name="组合 63"/>
            <p:cNvGrpSpPr/>
            <p:nvPr/>
          </p:nvGrpSpPr>
          <p:grpSpPr bwMode="auto">
            <a:xfrm>
              <a:off x="5461204" y="2468741"/>
              <a:ext cx="2636664" cy="1013828"/>
              <a:chOff x="5461204" y="2468741"/>
              <a:chExt cx="2636664" cy="1013828"/>
            </a:xfrm>
          </p:grpSpPr>
          <p:grpSp>
            <p:nvGrpSpPr>
              <p:cNvPr id="11304" name="组合 39"/>
              <p:cNvGrpSpPr/>
              <p:nvPr/>
            </p:nvGrpSpPr>
            <p:grpSpPr bwMode="auto">
              <a:xfrm>
                <a:off x="5461204" y="2468741"/>
                <a:ext cx="2636664" cy="1013828"/>
                <a:chOff x="5398005" y="3111171"/>
                <a:chExt cx="2842245" cy="1067080"/>
              </a:xfrm>
            </p:grpSpPr>
            <p:grpSp>
              <p:nvGrpSpPr>
                <p:cNvPr id="11306" name="组合 60"/>
                <p:cNvGrpSpPr/>
                <p:nvPr/>
              </p:nvGrpSpPr>
              <p:grpSpPr bwMode="auto">
                <a:xfrm>
                  <a:off x="5398005" y="3111171"/>
                  <a:ext cx="2842245" cy="1067080"/>
                  <a:chOff x="5398005" y="3111171"/>
                  <a:chExt cx="2842245" cy="1067080"/>
                </a:xfrm>
              </p:grpSpPr>
              <p:sp>
                <p:nvSpPr>
                  <p:cNvPr id="107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8005" y="3111171"/>
                    <a:ext cx="828421" cy="1067080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08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1348" y="3265284"/>
                    <a:ext cx="1978900" cy="758855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307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88" y="3259430"/>
                  <a:ext cx="756639" cy="770560"/>
                  <a:chOff x="2759148" y="1990185"/>
                  <a:chExt cx="1375939" cy="1401253"/>
                </a:xfrm>
              </p:grpSpPr>
              <p:sp>
                <p:nvSpPr>
                  <p:cNvPr id="105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150" y="1990187"/>
                    <a:ext cx="1375937" cy="1401255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106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487" y="2029211"/>
                    <a:ext cx="1178366" cy="12061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305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4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303" name="Text Box 18"/>
            <p:cNvSpPr txBox="1">
              <a:spLocks noChangeArrowheads="1"/>
            </p:cNvSpPr>
            <p:nvPr/>
          </p:nvSpPr>
          <p:spPr bwMode="gray">
            <a:xfrm>
              <a:off x="6486526" y="2814825"/>
              <a:ext cx="1692330" cy="37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71" name="组合 66"/>
          <p:cNvGrpSpPr/>
          <p:nvPr/>
        </p:nvGrpSpPr>
        <p:grpSpPr bwMode="auto">
          <a:xfrm>
            <a:off x="1500188" y="2943225"/>
            <a:ext cx="2335212" cy="868363"/>
            <a:chOff x="1214438" y="2468741"/>
            <a:chExt cx="2647494" cy="1013828"/>
          </a:xfrm>
        </p:grpSpPr>
        <p:grpSp>
          <p:nvGrpSpPr>
            <p:cNvPr id="11293" name="组合 15"/>
            <p:cNvGrpSpPr/>
            <p:nvPr/>
          </p:nvGrpSpPr>
          <p:grpSpPr bwMode="auto">
            <a:xfrm>
              <a:off x="1214438" y="2468741"/>
              <a:ext cx="2647494" cy="1013828"/>
              <a:chOff x="820118" y="3111171"/>
              <a:chExt cx="2853919" cy="1067080"/>
            </a:xfrm>
          </p:grpSpPr>
          <p:grpSp>
            <p:nvGrpSpPr>
              <p:cNvPr id="11296" name="组合 57"/>
              <p:cNvGrpSpPr/>
              <p:nvPr/>
            </p:nvGrpSpPr>
            <p:grpSpPr bwMode="auto">
              <a:xfrm>
                <a:off x="820118" y="3111171"/>
                <a:ext cx="2853919" cy="1067080"/>
                <a:chOff x="820118" y="3111171"/>
                <a:chExt cx="2853919" cy="1067080"/>
              </a:xfrm>
            </p:grpSpPr>
            <p:sp>
              <p:nvSpPr>
                <p:cNvPr id="117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5605" y="3111171"/>
                  <a:ext cx="828432" cy="1067080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118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5284"/>
                  <a:ext cx="1978925" cy="75885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97" name="组合 24"/>
              <p:cNvGrpSpPr>
                <a:grpSpLocks noChangeAspect="1"/>
              </p:cNvGrpSpPr>
              <p:nvPr/>
            </p:nvGrpSpPr>
            <p:grpSpPr bwMode="auto">
              <a:xfrm>
                <a:off x="2438179" y="3259430"/>
                <a:ext cx="756647" cy="770560"/>
                <a:chOff x="2746232" y="1990185"/>
                <a:chExt cx="1375954" cy="1401253"/>
              </a:xfrm>
            </p:grpSpPr>
            <p:sp>
              <p:nvSpPr>
                <p:cNvPr id="115" name="椭圆 18"/>
                <p:cNvSpPr>
                  <a:spLocks noChangeAspect="1"/>
                </p:cNvSpPr>
                <p:nvPr/>
              </p:nvSpPr>
              <p:spPr bwMode="auto">
                <a:xfrm>
                  <a:off x="2746234" y="1990187"/>
                  <a:ext cx="1375956" cy="1401255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16" name="椭圆 117"/>
                <p:cNvSpPr>
                  <a:spLocks noChangeAspect="1"/>
                </p:cNvSpPr>
                <p:nvPr/>
              </p:nvSpPr>
              <p:spPr bwMode="auto">
                <a:xfrm>
                  <a:off x="2792098" y="2029211"/>
                  <a:ext cx="1174856" cy="12061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294" name="Text Box 18"/>
            <p:cNvSpPr txBox="1">
              <a:spLocks noChangeArrowheads="1"/>
            </p:cNvSpPr>
            <p:nvPr/>
          </p:nvSpPr>
          <p:spPr bwMode="gray">
            <a:xfrm>
              <a:off x="1327244" y="2814825"/>
              <a:ext cx="1507006" cy="377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95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72" name="组合 65"/>
          <p:cNvGrpSpPr/>
          <p:nvPr/>
        </p:nvGrpSpPr>
        <p:grpSpPr bwMode="auto">
          <a:xfrm>
            <a:off x="2049463" y="3810000"/>
            <a:ext cx="2298700" cy="996950"/>
            <a:chOff x="1836157" y="3480192"/>
            <a:chExt cx="2607343" cy="1163248"/>
          </a:xfrm>
        </p:grpSpPr>
        <p:grpSp>
          <p:nvGrpSpPr>
            <p:cNvPr id="11284" name="组合 22"/>
            <p:cNvGrpSpPr/>
            <p:nvPr/>
          </p:nvGrpSpPr>
          <p:grpSpPr bwMode="auto">
            <a:xfrm>
              <a:off x="1901693" y="3480192"/>
              <a:ext cx="2541807" cy="1163248"/>
              <a:chOff x="1560958" y="4175749"/>
              <a:chExt cx="2739993" cy="1224349"/>
            </a:xfrm>
          </p:grpSpPr>
          <p:grpSp>
            <p:nvGrpSpPr>
              <p:cNvPr id="11287" name="组合 78"/>
              <p:cNvGrpSpPr/>
              <p:nvPr/>
            </p:nvGrpSpPr>
            <p:grpSpPr bwMode="auto">
              <a:xfrm>
                <a:off x="1560958" y="4175749"/>
                <a:ext cx="2739993" cy="1224349"/>
                <a:chOff x="1560958" y="4175749"/>
                <a:chExt cx="2739993" cy="1224349"/>
              </a:xfrm>
            </p:grpSpPr>
            <p:sp>
              <p:nvSpPr>
                <p:cNvPr id="1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123" y="4175749"/>
                  <a:ext cx="828828" cy="107813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1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190" y="4645603"/>
                  <a:ext cx="1979870" cy="754495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bg1">
                    <a:alpha val="81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1288" name="组合 35"/>
              <p:cNvGrpSpPr>
                <a:grpSpLocks noChangeAspect="1"/>
              </p:cNvGrpSpPr>
              <p:nvPr/>
            </p:nvGrpSpPr>
            <p:grpSpPr bwMode="auto">
              <a:xfrm>
                <a:off x="3185161" y="4643653"/>
                <a:ext cx="756797" cy="756444"/>
                <a:chOff x="2757510" y="2002617"/>
                <a:chExt cx="1376227" cy="1375583"/>
              </a:xfrm>
            </p:grpSpPr>
            <p:sp>
              <p:nvSpPr>
                <p:cNvPr id="125" name="椭圆 26"/>
                <p:cNvSpPr>
                  <a:spLocks noChangeAspect="1"/>
                </p:cNvSpPr>
                <p:nvPr/>
              </p:nvSpPr>
              <p:spPr bwMode="auto">
                <a:xfrm>
                  <a:off x="2756939" y="2002617"/>
                  <a:ext cx="1376612" cy="1375585"/>
                </a:xfrm>
                <a:prstGeom prst="ellipse">
                  <a:avLst/>
                </a:prstGeom>
                <a:gradFill rotWithShape="1">
                  <a:gsLst>
                    <a:gs pos="100000">
                      <a:schemeClr val="bg1">
                        <a:lumMod val="50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9525" algn="ctr">
                  <a:noFill/>
                  <a:round/>
                </a:ln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26" name="椭圆 117"/>
                <p:cNvSpPr>
                  <a:spLocks noChangeAspect="1"/>
                </p:cNvSpPr>
                <p:nvPr/>
              </p:nvSpPr>
              <p:spPr bwMode="auto">
                <a:xfrm>
                  <a:off x="2799296" y="2041617"/>
                  <a:ext cx="1178944" cy="117704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4376"/>
                    </a:gs>
                    <a:gs pos="100000">
                      <a:srgbClr val="00B0F0"/>
                    </a:gs>
                  </a:gsLst>
                  <a:lin ang="13500000" scaled="1"/>
                  <a:tileRect/>
                </a:gradFill>
                <a:ln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zh-CN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285" name="Text Box 18"/>
            <p:cNvSpPr txBox="1">
              <a:spLocks noChangeArrowheads="1"/>
            </p:cNvSpPr>
            <p:nvPr/>
          </p:nvSpPr>
          <p:spPr bwMode="gray">
            <a:xfrm>
              <a:off x="1836157" y="4123471"/>
              <a:ext cx="1646065" cy="37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8" cy="369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73" name="组合 71"/>
          <p:cNvGrpSpPr/>
          <p:nvPr/>
        </p:nvGrpSpPr>
        <p:grpSpPr bwMode="auto">
          <a:xfrm>
            <a:off x="4632325" y="3910013"/>
            <a:ext cx="2324100" cy="896937"/>
            <a:chOff x="4765256" y="3597237"/>
            <a:chExt cx="2634934" cy="1046205"/>
          </a:xfrm>
        </p:grpSpPr>
        <p:grpSp>
          <p:nvGrpSpPr>
            <p:cNvPr id="11274" name="组合 64"/>
            <p:cNvGrpSpPr/>
            <p:nvPr/>
          </p:nvGrpSpPr>
          <p:grpSpPr bwMode="auto">
            <a:xfrm>
              <a:off x="4765256" y="3597237"/>
              <a:ext cx="2634934" cy="1046205"/>
              <a:chOff x="4765256" y="3597237"/>
              <a:chExt cx="2634934" cy="1046205"/>
            </a:xfrm>
          </p:grpSpPr>
          <p:grpSp>
            <p:nvGrpSpPr>
              <p:cNvPr id="11276" name="组合 32"/>
              <p:cNvGrpSpPr/>
              <p:nvPr/>
            </p:nvGrpSpPr>
            <p:grpSpPr bwMode="auto">
              <a:xfrm>
                <a:off x="4765256" y="3597237"/>
                <a:ext cx="2634934" cy="1046205"/>
                <a:chOff x="4647793" y="4298943"/>
                <a:chExt cx="2840381" cy="1101158"/>
              </a:xfrm>
            </p:grpSpPr>
            <p:grpSp>
              <p:nvGrpSpPr>
                <p:cNvPr id="11278" name="组合 72"/>
                <p:cNvGrpSpPr/>
                <p:nvPr/>
              </p:nvGrpSpPr>
              <p:grpSpPr bwMode="auto">
                <a:xfrm>
                  <a:off x="4647793" y="4298943"/>
                  <a:ext cx="2840381" cy="1101158"/>
                  <a:chOff x="4647793" y="4298943"/>
                  <a:chExt cx="2840381" cy="1101158"/>
                </a:xfrm>
              </p:grpSpPr>
              <p:sp>
                <p:nvSpPr>
                  <p:cNvPr id="13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143" y="4180056"/>
                    <a:ext cx="828444" cy="1066078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3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280" y="4643907"/>
                    <a:ext cx="1980894" cy="756194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bg1">
                      <a:alpha val="81000"/>
                    </a:schemeClr>
                  </a:solidFill>
                  <a:ln w="6350">
                    <a:solidFill>
                      <a:schemeClr val="bg1">
                        <a:lumMod val="6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1279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0345" y="4643889"/>
                  <a:ext cx="764261" cy="756211"/>
                  <a:chOff x="2746210" y="2003045"/>
                  <a:chExt cx="1389799" cy="1375159"/>
                </a:xfrm>
              </p:grpSpPr>
              <p:sp>
                <p:nvSpPr>
                  <p:cNvPr id="13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45308" y="2003078"/>
                    <a:ext cx="1390088" cy="1375128"/>
                  </a:xfrm>
                  <a:prstGeom prst="ellipse">
                    <a:avLst/>
                  </a:prstGeom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 w="9525" algn="ctr">
                    <a:noFill/>
                    <a:round/>
                  </a:ln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/>
                  </a:p>
                </p:txBody>
              </p:sp>
              <p:sp>
                <p:nvSpPr>
                  <p:cNvPr id="13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791172" y="2042065"/>
                    <a:ext cx="1188985" cy="11766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004376"/>
                      </a:gs>
                      <a:gs pos="100000">
                        <a:srgbClr val="00B0F0"/>
                      </a:gs>
                    </a:gsLst>
                    <a:lin ang="13500000" scaled="1"/>
                    <a:tileRect/>
                  </a:gradFill>
                  <a:ln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CN" altLang="zh-CN">
                      <a:solidFill>
                        <a:schemeClr val="tx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1277" name="Rectangle 26"/>
              <p:cNvSpPr>
                <a:spLocks noChangeArrowheads="1"/>
              </p:cNvSpPr>
              <p:nvPr/>
            </p:nvSpPr>
            <p:spPr bwMode="auto">
              <a:xfrm>
                <a:off x="5253351" y="4104792"/>
                <a:ext cx="543695" cy="369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文本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5" name="Text Box 18"/>
            <p:cNvSpPr txBox="1">
              <a:spLocks noChangeArrowheads="1"/>
            </p:cNvSpPr>
            <p:nvPr/>
          </p:nvSpPr>
          <p:spPr bwMode="gray">
            <a:xfrm>
              <a:off x="5844128" y="4123474"/>
              <a:ext cx="1513955" cy="376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5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  <p:grpSp>
        <p:nvGrpSpPr>
          <p:cNvPr id="12291" name="组合 35"/>
          <p:cNvGrpSpPr/>
          <p:nvPr/>
        </p:nvGrpSpPr>
        <p:grpSpPr bwMode="auto">
          <a:xfrm>
            <a:off x="1143000" y="1895475"/>
            <a:ext cx="6786563" cy="3451225"/>
            <a:chOff x="649288" y="1274762"/>
            <a:chExt cx="7826375" cy="3749675"/>
          </a:xfrm>
        </p:grpSpPr>
        <p:sp>
          <p:nvSpPr>
            <p:cNvPr id="39" name="AutoShape 5"/>
            <p:cNvSpPr>
              <a:spLocks noChangeArrowheads="1"/>
            </p:cNvSpPr>
            <p:nvPr/>
          </p:nvSpPr>
          <p:spPr bwMode="auto">
            <a:xfrm>
              <a:off x="649288" y="1274762"/>
              <a:ext cx="7826375" cy="3749675"/>
            </a:xfrm>
            <a:prstGeom prst="roundRect">
              <a:avLst>
                <a:gd name="adj" fmla="val 3231"/>
              </a:avLst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sysDot"/>
              <a:round/>
            </a:ln>
          </p:spPr>
          <p:txBody>
            <a:bodyPr wrap="none" lIns="91425" tIns="45713" rIns="91425" bIns="45713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2323" name="Rectangle 9"/>
            <p:cNvSpPr>
              <a:spLocks noChangeArrowheads="1"/>
            </p:cNvSpPr>
            <p:nvPr/>
          </p:nvSpPr>
          <p:spPr bwMode="auto">
            <a:xfrm>
              <a:off x="777875" y="1387474"/>
              <a:ext cx="7569200" cy="3524250"/>
            </a:xfrm>
            <a:prstGeom prst="roundRect">
              <a:avLst>
                <a:gd name="adj" fmla="val 3486"/>
              </a:avLst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2292" name="组合 34"/>
          <p:cNvGrpSpPr/>
          <p:nvPr/>
        </p:nvGrpSpPr>
        <p:grpSpPr bwMode="auto">
          <a:xfrm>
            <a:off x="1763713" y="1643063"/>
            <a:ext cx="5589587" cy="504825"/>
            <a:chOff x="1365250" y="1000125"/>
            <a:chExt cx="6445250" cy="548948"/>
          </a:xfrm>
        </p:grpSpPr>
        <p:grpSp>
          <p:nvGrpSpPr>
            <p:cNvPr id="12318" name="组合 53"/>
            <p:cNvGrpSpPr/>
            <p:nvPr/>
          </p:nvGrpSpPr>
          <p:grpSpPr bwMode="auto">
            <a:xfrm>
              <a:off x="1365105" y="1000125"/>
              <a:ext cx="6445395" cy="541337"/>
              <a:chOff x="1465156" y="1820863"/>
              <a:chExt cx="4762648" cy="719137"/>
            </a:xfrm>
          </p:grpSpPr>
          <p:sp>
            <p:nvSpPr>
              <p:cNvPr id="12320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808080"/>
                  </a:gs>
                  <a:gs pos="100000">
                    <a:srgbClr val="3333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AutoShape 3"/>
              <p:cNvSpPr>
                <a:spLocks noChangeArrowheads="1"/>
              </p:cNvSpPr>
              <p:nvPr/>
            </p:nvSpPr>
            <p:spPr bwMode="gray">
              <a:xfrm>
                <a:off x="1465263" y="1930938"/>
                <a:ext cx="4761188" cy="50221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004376"/>
                  </a:gs>
                  <a:gs pos="100000">
                    <a:srgbClr val="00B0F0"/>
                  </a:gs>
                </a:gsLst>
                <a:lin ang="13500000" scaled="1"/>
                <a:tileRect/>
              </a:gra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zh-CN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319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676" cy="469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2293" name="Line 11"/>
          <p:cNvSpPr>
            <a:spLocks noChangeShapeType="1"/>
          </p:cNvSpPr>
          <p:nvPr/>
        </p:nvSpPr>
        <p:spPr bwMode="auto">
          <a:xfrm>
            <a:off x="3006725" y="2857500"/>
            <a:ext cx="1588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>
            <a:off x="4527550" y="2857500"/>
            <a:ext cx="1588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6038850" y="2857500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849438" y="4778375"/>
            <a:ext cx="827087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3368675" y="4778375"/>
            <a:ext cx="827088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4891088" y="4778375"/>
            <a:ext cx="827087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6419850" y="4778375"/>
            <a:ext cx="827088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添加文本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1809750" y="4621213"/>
            <a:ext cx="439738" cy="117475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3325813" y="4349750"/>
            <a:ext cx="436562" cy="388938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5" name="AutoShape 27"/>
          <p:cNvSpPr>
            <a:spLocks noChangeArrowheads="1"/>
          </p:cNvSpPr>
          <p:nvPr/>
        </p:nvSpPr>
        <p:spPr bwMode="auto">
          <a:xfrm>
            <a:off x="4846638" y="3967163"/>
            <a:ext cx="439737" cy="771525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56" name="AutoShape 28"/>
          <p:cNvSpPr>
            <a:spLocks noChangeArrowheads="1"/>
          </p:cNvSpPr>
          <p:nvPr/>
        </p:nvSpPr>
        <p:spPr bwMode="auto">
          <a:xfrm>
            <a:off x="6359525" y="3851275"/>
            <a:ext cx="438150" cy="887413"/>
          </a:xfrm>
          <a:prstGeom prst="rect">
            <a:avLst/>
          </a:prstGeom>
          <a:solidFill>
            <a:srgbClr val="DF4F0F">
              <a:alpha val="69804"/>
            </a:srgbClr>
          </a:solidFill>
          <a:ln w="1270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2304" name="AutoShape 29"/>
          <p:cNvSpPr>
            <a:spLocks noChangeArrowheads="1"/>
          </p:cNvSpPr>
          <p:nvPr/>
        </p:nvSpPr>
        <p:spPr bwMode="auto">
          <a:xfrm>
            <a:off x="2249488" y="3776663"/>
            <a:ext cx="427037" cy="962025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2305" name="AutoShape 30"/>
          <p:cNvSpPr>
            <a:spLocks noChangeArrowheads="1"/>
          </p:cNvSpPr>
          <p:nvPr/>
        </p:nvSpPr>
        <p:spPr bwMode="auto">
          <a:xfrm>
            <a:off x="3760788" y="3927475"/>
            <a:ext cx="439737" cy="811213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2306" name="AutoShape 31"/>
          <p:cNvSpPr>
            <a:spLocks noChangeArrowheads="1"/>
          </p:cNvSpPr>
          <p:nvPr/>
        </p:nvSpPr>
        <p:spPr bwMode="auto">
          <a:xfrm>
            <a:off x="5284788" y="3462338"/>
            <a:ext cx="427037" cy="1276350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2307" name="AutoShape 32"/>
          <p:cNvSpPr>
            <a:spLocks noChangeArrowheads="1"/>
          </p:cNvSpPr>
          <p:nvPr/>
        </p:nvSpPr>
        <p:spPr bwMode="auto">
          <a:xfrm>
            <a:off x="6796088" y="3694113"/>
            <a:ext cx="430212" cy="1044575"/>
          </a:xfrm>
          <a:prstGeom prst="rect">
            <a:avLst/>
          </a:prstGeom>
          <a:solidFill>
            <a:srgbClr val="0070C0">
              <a:alpha val="50195"/>
            </a:srgbClr>
          </a:solidFill>
          <a:ln w="12700" algn="ctr">
            <a:solidFill>
              <a:srgbClr val="0070C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2220913" y="3519488"/>
            <a:ext cx="496887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790700" y="4365625"/>
            <a:ext cx="498475" cy="333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3609975" y="3657600"/>
            <a:ext cx="733425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3300413" y="4087813"/>
            <a:ext cx="498475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5" name="Text Box 56"/>
          <p:cNvSpPr txBox="1">
            <a:spLocks noChangeArrowheads="1"/>
          </p:cNvSpPr>
          <p:nvPr/>
        </p:nvSpPr>
        <p:spPr bwMode="auto">
          <a:xfrm>
            <a:off x="5181600" y="3170238"/>
            <a:ext cx="663575" cy="3333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808538" y="3708400"/>
            <a:ext cx="498475" cy="3317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6769100" y="3449638"/>
            <a:ext cx="571500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8" name="Text Box 56"/>
          <p:cNvSpPr txBox="1">
            <a:spLocks noChangeArrowheads="1"/>
          </p:cNvSpPr>
          <p:nvPr/>
        </p:nvSpPr>
        <p:spPr bwMode="auto">
          <a:xfrm>
            <a:off x="6329363" y="3592513"/>
            <a:ext cx="496887" cy="3317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400">
                <a:ea typeface="微软雅黑" panose="020B0503020204020204" pitchFamily="34" charset="-122"/>
              </a:rPr>
              <a:t>文本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1541463" y="280828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Line 8"/>
          <p:cNvSpPr>
            <a:spLocks noChangeShapeType="1"/>
          </p:cNvSpPr>
          <p:nvPr/>
        </p:nvSpPr>
        <p:spPr bwMode="auto">
          <a:xfrm rot="-5400000">
            <a:off x="4499769" y="2115344"/>
            <a:ext cx="0" cy="5932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图片\1F4D085E9EEB00F45435AA426982788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6425" y="1500174"/>
            <a:ext cx="4762500" cy="3571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315" name="组合 36"/>
          <p:cNvGrpSpPr/>
          <p:nvPr/>
        </p:nvGrpSpPr>
        <p:grpSpPr bwMode="auto">
          <a:xfrm>
            <a:off x="5684838" y="1606550"/>
            <a:ext cx="2530475" cy="3322638"/>
            <a:chOff x="500034" y="2378626"/>
            <a:chExt cx="8143932" cy="2860093"/>
          </a:xfrm>
        </p:grpSpPr>
        <p:sp>
          <p:nvSpPr>
            <p:cNvPr id="9224" name="AutoShape 3"/>
            <p:cNvSpPr>
              <a:spLocks noChangeArrowheads="1"/>
            </p:cNvSpPr>
            <p:nvPr/>
          </p:nvSpPr>
          <p:spPr bwMode="auto">
            <a:xfrm>
              <a:off x="500034" y="2378626"/>
              <a:ext cx="8143932" cy="2860093"/>
            </a:xfrm>
            <a:prstGeom prst="roundRect">
              <a:avLst>
                <a:gd name="adj" fmla="val 2449"/>
              </a:avLst>
            </a:prstGeom>
            <a:gradFill flip="none" rotWithShape="1">
              <a:gsLst>
                <a:gs pos="0">
                  <a:srgbClr val="004376"/>
                </a:gs>
                <a:gs pos="100000">
                  <a:srgbClr val="00B0F0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AutoShape 3"/>
            <p:cNvSpPr>
              <a:spLocks noChangeArrowheads="1"/>
            </p:cNvSpPr>
            <p:nvPr/>
          </p:nvSpPr>
          <p:spPr bwMode="gray">
            <a:xfrm>
              <a:off x="505142" y="2530308"/>
              <a:ext cx="8133714" cy="2585425"/>
            </a:xfrm>
            <a:prstGeom prst="roundRect">
              <a:avLst>
                <a:gd name="adj" fmla="val 2730"/>
              </a:avLst>
            </a:prstGeom>
            <a:solidFill>
              <a:schemeClr val="bg1">
                <a:lumMod val="95000"/>
                <a:alpha val="92000"/>
              </a:schemeClr>
            </a:solidFill>
            <a:ln w="254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</p:grp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5711825" y="1971675"/>
            <a:ext cx="248285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       上海锐普广告有限公司是中国第一家精品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3317" name="Text Box 26"/>
          <p:cNvSpPr txBox="1">
            <a:spLocks noChangeArrowheads="1"/>
          </p:cNvSpPr>
          <p:nvPr/>
        </p:nvSpPr>
        <p:spPr bwMode="auto">
          <a:xfrm>
            <a:off x="0" y="2143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zh-CN" sz="2800">
                <a:solidFill>
                  <a:schemeClr val="bg1"/>
                </a:solidFill>
                <a:latin typeface="方正中倩简体" panose="03000509000000000000" pitchFamily="65" charset="-122"/>
                <a:ea typeface="方正中倩简体" panose="03000509000000000000" pitchFamily="65" charset="-122"/>
              </a:rPr>
              <a:t>点击添加标题</a:t>
            </a:r>
            <a:endParaRPr lang="zh-CN" altLang="zh-CN" sz="2800">
              <a:solidFill>
                <a:schemeClr val="bg1"/>
              </a:solidFill>
              <a:latin typeface="方正中倩简体" panose="03000509000000000000" pitchFamily="65" charset="-122"/>
              <a:ea typeface="方正中倩简体" panose="03000509000000000000" pitchFamily="65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图片\3D86273431F116D17F686EEA06B7744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5175"/>
            <a:ext cx="4572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4" descr="F:\图片\84AA270E909FD30419116D45F00D3C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250031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14438" y="0"/>
            <a:ext cx="642937" cy="2428875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>
                  <a:alpha val="16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2875" y="0"/>
            <a:ext cx="642938" cy="2428875"/>
          </a:xfrm>
          <a:prstGeom prst="rect">
            <a:avLst/>
          </a:prstGeom>
          <a:solidFill>
            <a:schemeClr val="accent1">
              <a:lumMod val="60000"/>
              <a:lumOff val="4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7250" y="0"/>
            <a:ext cx="214313" cy="2428875"/>
          </a:xfrm>
          <a:prstGeom prst="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5715000"/>
            <a:ext cx="9144000" cy="71438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6841173" y="1571612"/>
            <a:ext cx="187423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ln w="19050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THANKS</a:t>
            </a:r>
            <a:endParaRPr lang="zh-CN" altLang="en-US" sz="2800" dirty="0">
              <a:ln w="19050">
                <a:solidFill>
                  <a:schemeClr val="bg1"/>
                </a:solidFill>
              </a:ln>
              <a:solidFill>
                <a:schemeClr val="accent1">
                  <a:lumMod val="75000"/>
                </a:schemeClr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14348" name="TextBox 4"/>
          <p:cNvSpPr txBox="1">
            <a:spLocks noChangeArrowheads="1"/>
          </p:cNvSpPr>
          <p:nvPr/>
        </p:nvSpPr>
        <p:spPr bwMode="auto">
          <a:xfrm>
            <a:off x="6211888" y="714375"/>
            <a:ext cx="2646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4800" b="1">
                <a:solidFill>
                  <a:srgbClr val="8EB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</a:t>
            </a:r>
            <a:r>
              <a:rPr lang="zh-CN" altLang="en-US" sz="4800" b="1">
                <a:solidFill>
                  <a:srgbClr val="8EB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zh-CN" sz="4800">
              <a:solidFill>
                <a:srgbClr val="8EB4E3"/>
              </a:solidFill>
              <a:latin typeface="Arial" panose="020B0604020202020204" pitchFamily="34" charset="0"/>
            </a:endParaRPr>
          </a:p>
        </p:txBody>
      </p:sp>
      <p:pic>
        <p:nvPicPr>
          <p:cNvPr id="14349" name="Picture 4" descr="F:\图片\1312216_084909052131_2副本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5435" y="6275388"/>
            <a:ext cx="914400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全屏显示(4:3)</PresentationFormat>
  <Paragraphs>108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方正中倩简体</vt:lpstr>
      <vt:lpstr>方正超粗黑简体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25</cp:revision>
  <dcterms:created xsi:type="dcterms:W3CDTF">2010-05-20T01:20:00Z</dcterms:created>
  <dcterms:modified xsi:type="dcterms:W3CDTF">2018-08-28T08:55:45Z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