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华文细黑" panose="02010600040101010101" pitchFamily="2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9F7"/>
    <a:srgbClr val="24F624"/>
    <a:srgbClr val="71C2FF"/>
    <a:srgbClr val="57B7FF"/>
    <a:srgbClr val="2D2D2D"/>
    <a:srgbClr val="CCFFFF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70" autoAdjust="0"/>
  </p:normalViewPr>
  <p:slideViewPr>
    <p:cSldViewPr showGuides="1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EA6299-2A03-4961-8BDB-B69E34BF693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A15759-DA5C-494C-A4FC-B76A9A978EE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66225" cy="51435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65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4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6861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42"/>
          <p:cNvGrpSpPr/>
          <p:nvPr userDrawn="1"/>
        </p:nvGrpSpPr>
        <p:grpSpPr bwMode="auto">
          <a:xfrm>
            <a:off x="0" y="2947988"/>
            <a:ext cx="9166225" cy="1798637"/>
            <a:chOff x="0" y="2947792"/>
            <a:chExt cx="9165974" cy="1798171"/>
          </a:xfrm>
        </p:grpSpPr>
        <p:pic>
          <p:nvPicPr>
            <p:cNvPr id="5" name="图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47792"/>
              <a:ext cx="9165974" cy="17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71"/>
            <p:cNvGrpSpPr/>
            <p:nvPr/>
          </p:nvGrpSpPr>
          <p:grpSpPr bwMode="auto">
            <a:xfrm>
              <a:off x="0" y="3037839"/>
              <a:ext cx="9165974" cy="1633793"/>
              <a:chOff x="0" y="3037839"/>
              <a:chExt cx="9165974" cy="1633793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0" y="303825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0" y="308904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0" y="313824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0" y="320648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0" y="327631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0" y="333504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0" y="350168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0" y="356040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0" y="360960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0" y="3679440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0" y="341280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0" y="377466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0" y="38254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0" y="38746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0" y="394448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0" y="401272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0" y="407145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0" y="423968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0" y="42984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0" y="43476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0" y="441584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0" y="415080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0" y="449520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0" y="455392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0" y="460312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0" y="467137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图片 7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25400"/>
            <a:ext cx="51927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21DDB-CFD1-40A4-8A5D-953D079441F0}" type="datetimeFigureOut">
              <a:rPr lang="zh-CN" altLang="en-US"/>
            </a:fld>
            <a:endParaRPr lang="zh-CN" altLang="en-US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21B8C2-40E9-4B90-93D9-6148707F09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39B7-503B-4F9B-9622-415B49ED60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A79D-C696-4174-98C4-760B2B0501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CA908-8C38-415E-BE45-4E8FCBBFBE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4A805-90B1-4F21-9D58-7D72391714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F3B57-474B-4C73-8CB7-7AD3184FD4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667D1-8E2E-4D0A-B620-2ED6793D99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F3FEC-209F-4D32-BB98-A581908543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7E9AB-6569-4ABE-A4DA-1150FA13EF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AF68-68CE-44BC-A411-F1BF56B2FC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5377-AF46-4B32-94FD-AED71688A5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8404B-ACBC-4B63-A0B6-D14EF5182A1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46E8C-6455-450A-912A-6D544515CE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D74A-39A6-4F28-A4DA-920C0873560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90F53-B542-4032-A7D9-49E6397BD4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95C91-D52C-4DF1-B7BA-E38D6821292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624EE-1C56-47F8-8B3F-3763E1EF16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78B83-6FBA-48EC-9DE3-CF4AA6C1A61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59F6-08C3-4FDC-8906-186D692369A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A0301-42D8-461C-A83F-2888C65731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53896-4949-43E6-A754-739A6734BE8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FD4-FA4A-495D-9B72-5698168730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B9FD7E-51D1-436F-AE1A-1A3CD2B163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DE03B2-9DD6-464D-8E5E-2745E8A2595D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6861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8"/>
          <p:cNvGrpSpPr/>
          <p:nvPr userDrawn="1"/>
        </p:nvGrpSpPr>
        <p:grpSpPr bwMode="auto">
          <a:xfrm>
            <a:off x="0" y="4756150"/>
            <a:ext cx="9166225" cy="650875"/>
            <a:chOff x="0" y="2947792"/>
            <a:chExt cx="9165974" cy="1798171"/>
          </a:xfrm>
        </p:grpSpPr>
        <p:pic>
          <p:nvPicPr>
            <p:cNvPr id="1037" name="图片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47792"/>
              <a:ext cx="9165974" cy="17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8" name="组合 10"/>
            <p:cNvGrpSpPr/>
            <p:nvPr/>
          </p:nvGrpSpPr>
          <p:grpSpPr bwMode="auto">
            <a:xfrm>
              <a:off x="0" y="3037839"/>
              <a:ext cx="9165974" cy="1633793"/>
              <a:chOff x="0" y="3037839"/>
              <a:chExt cx="9165974" cy="163379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0" y="303989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0" y="309252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0" y="314076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0" y="320655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0" y="327672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0" y="333812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0" y="350478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0" y="3561801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0" y="361004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0" y="3680219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0" y="341268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0" y="377670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0" y="382494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0" y="3877577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0" y="394336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0" y="401353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0" y="407055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0" y="4237212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0" y="429861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0" y="434685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0" y="4417030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0" y="4149496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0" y="4495974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0" y="4552988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0" y="4601233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0" y="4671405"/>
                <a:ext cx="9165974" cy="0"/>
              </a:xfrm>
              <a:prstGeom prst="line">
                <a:avLst/>
              </a:prstGeom>
              <a:ln w="19050"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1" name="图片 3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3651250"/>
            <a:ext cx="19208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83"/>
          <p:cNvGrpSpPr/>
          <p:nvPr userDrawn="1"/>
        </p:nvGrpSpPr>
        <p:grpSpPr bwMode="auto">
          <a:xfrm>
            <a:off x="68263" y="231775"/>
            <a:ext cx="660400" cy="323850"/>
            <a:chOff x="81237" y="87474"/>
            <a:chExt cx="660208" cy="324036"/>
          </a:xfrm>
        </p:grpSpPr>
        <p:sp>
          <p:nvSpPr>
            <p:cNvPr id="82" name="五边形 81"/>
            <p:cNvSpPr/>
            <p:nvPr userDrawn="1"/>
          </p:nvSpPr>
          <p:spPr>
            <a:xfrm>
              <a:off x="81237" y="87474"/>
              <a:ext cx="385650" cy="324036"/>
            </a:xfrm>
            <a:prstGeom prst="homePlate">
              <a:avLst/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燕尾形 82"/>
            <p:cNvSpPr/>
            <p:nvPr userDrawn="1"/>
          </p:nvSpPr>
          <p:spPr>
            <a:xfrm>
              <a:off x="417689" y="87474"/>
              <a:ext cx="323756" cy="324036"/>
            </a:xfrm>
            <a:prstGeom prst="chevron">
              <a:avLst/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86" name="直接连接符 85"/>
          <p:cNvCxnSpPr/>
          <p:nvPr userDrawn="1"/>
        </p:nvCxnSpPr>
        <p:spPr>
          <a:xfrm>
            <a:off x="411163" y="555625"/>
            <a:ext cx="8321675" cy="0"/>
          </a:xfrm>
          <a:prstGeom prst="line">
            <a:avLst/>
          </a:prstGeom>
          <a:ln>
            <a:solidFill>
              <a:srgbClr val="23D9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736850" y="3206750"/>
            <a:ext cx="1339850" cy="346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ABOUT-RAPIDESIGN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584325" y="3019425"/>
            <a:ext cx="24923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100" y="1193352"/>
            <a:ext cx="5314275" cy="707886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3D9F7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上海锐普广告有限公司</a:t>
            </a:r>
            <a:endParaRPr lang="zh-CN" altLang="en-US" sz="4000" dirty="0">
              <a:solidFill>
                <a:srgbClr val="23D9F7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109" name="TextBox 23"/>
          <p:cNvSpPr txBox="1">
            <a:spLocks noChangeArrowheads="1"/>
          </p:cNvSpPr>
          <p:nvPr/>
        </p:nvSpPr>
        <p:spPr bwMode="auto">
          <a:xfrm>
            <a:off x="114300" y="1866452"/>
            <a:ext cx="484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3D9F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Shanghai Rapidesign Advertising Co.,Ltd</a:t>
            </a:r>
            <a:endParaRPr lang="en-US" altLang="zh-CN" sz="2000" dirty="0" smtClean="0">
              <a:solidFill>
                <a:srgbClr val="23D9F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138" y="1470025"/>
            <a:ext cx="7705725" cy="20494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020763" y="1546225"/>
            <a:ext cx="7104062" cy="18954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6463" y="155575"/>
            <a:ext cx="838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"/>
          <p:cNvGrpSpPr/>
          <p:nvPr/>
        </p:nvGrpSpPr>
        <p:grpSpPr bwMode="auto">
          <a:xfrm>
            <a:off x="2312988" y="1916113"/>
            <a:ext cx="4745037" cy="341312"/>
            <a:chOff x="2893573" y="1865856"/>
            <a:chExt cx="4746702" cy="340600"/>
          </a:xfrm>
        </p:grpSpPr>
        <p:grpSp>
          <p:nvGrpSpPr>
            <p:cNvPr id="5" name="组合 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9" name="组合 15"/>
          <p:cNvGrpSpPr/>
          <p:nvPr/>
        </p:nvGrpSpPr>
        <p:grpSpPr bwMode="auto">
          <a:xfrm>
            <a:off x="2312988" y="2338388"/>
            <a:ext cx="4745037" cy="341312"/>
            <a:chOff x="2893573" y="1865856"/>
            <a:chExt cx="4746702" cy="340600"/>
          </a:xfrm>
        </p:grpSpPr>
        <p:grpSp>
          <p:nvGrpSpPr>
            <p:cNvPr id="16" name="组合 1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0" name="组合 26"/>
          <p:cNvGrpSpPr/>
          <p:nvPr/>
        </p:nvGrpSpPr>
        <p:grpSpPr bwMode="auto">
          <a:xfrm>
            <a:off x="2312988" y="2762250"/>
            <a:ext cx="4745037" cy="339725"/>
            <a:chOff x="2893573" y="1865856"/>
            <a:chExt cx="4746702" cy="340600"/>
          </a:xfrm>
        </p:grpSpPr>
        <p:grpSp>
          <p:nvGrpSpPr>
            <p:cNvPr id="27" name="组合 26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5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组合 37"/>
          <p:cNvGrpSpPr/>
          <p:nvPr/>
        </p:nvGrpSpPr>
        <p:grpSpPr bwMode="auto">
          <a:xfrm>
            <a:off x="2312988" y="3184525"/>
            <a:ext cx="4745037" cy="341313"/>
            <a:chOff x="2893573" y="1865856"/>
            <a:chExt cx="4746702" cy="340600"/>
          </a:xfrm>
        </p:grpSpPr>
        <p:grpSp>
          <p:nvGrpSpPr>
            <p:cNvPr id="38" name="组合 3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2" name="TextBox 47"/>
          <p:cNvSpPr txBox="1">
            <a:spLocks noChangeArrowheads="1"/>
          </p:cNvSpPr>
          <p:nvPr/>
        </p:nvSpPr>
        <p:spPr bwMode="auto">
          <a:xfrm>
            <a:off x="906463" y="155575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  录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 bwMode="auto">
          <a:xfrm>
            <a:off x="2312988" y="2462213"/>
            <a:ext cx="4745037" cy="341312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TextBox 57"/>
          <p:cNvSpPr txBox="1">
            <a:spLocks noChangeArrowheads="1"/>
          </p:cNvSpPr>
          <p:nvPr/>
        </p:nvSpPr>
        <p:spPr bwMode="auto">
          <a:xfrm>
            <a:off x="906463" y="1555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2"/>
          <p:cNvGrpSpPr/>
          <p:nvPr/>
        </p:nvGrpSpPr>
        <p:grpSpPr bwMode="auto">
          <a:xfrm>
            <a:off x="4194175" y="1384300"/>
            <a:ext cx="3416300" cy="469900"/>
            <a:chOff x="5382861" y="2485439"/>
            <a:chExt cx="3415655" cy="470153"/>
          </a:xfrm>
        </p:grpSpPr>
        <p:sp>
          <p:nvSpPr>
            <p:cNvPr id="3" name="圆角矩形 2"/>
            <p:cNvSpPr/>
            <p:nvPr/>
          </p:nvSpPr>
          <p:spPr>
            <a:xfrm>
              <a:off x="5630464" y="2485439"/>
              <a:ext cx="3168052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427303" y="2485439"/>
              <a:ext cx="536474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 flipH="1">
              <a:off x="5382861" y="2563269"/>
              <a:ext cx="625357" cy="3383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 flipH="1">
              <a:off x="6530407" y="2541032"/>
              <a:ext cx="1368167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7" name="组合 23"/>
          <p:cNvGrpSpPr/>
          <p:nvPr/>
        </p:nvGrpSpPr>
        <p:grpSpPr bwMode="auto">
          <a:xfrm>
            <a:off x="3257550" y="2044700"/>
            <a:ext cx="3432175" cy="469900"/>
            <a:chOff x="4917401" y="3178153"/>
            <a:chExt cx="3431515" cy="470153"/>
          </a:xfrm>
        </p:grpSpPr>
        <p:sp>
          <p:nvSpPr>
            <p:cNvPr id="8" name="圆角矩形 7"/>
            <p:cNvSpPr/>
            <p:nvPr/>
          </p:nvSpPr>
          <p:spPr>
            <a:xfrm>
              <a:off x="5180875" y="3178153"/>
              <a:ext cx="3168041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977714" y="3178153"/>
              <a:ext cx="536472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4917401" y="3275043"/>
              <a:ext cx="657099" cy="3383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080815" y="3227392"/>
              <a:ext cx="1368162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24"/>
          <p:cNvGrpSpPr/>
          <p:nvPr/>
        </p:nvGrpSpPr>
        <p:grpSpPr bwMode="auto">
          <a:xfrm>
            <a:off x="2352675" y="2706688"/>
            <a:ext cx="3436938" cy="469900"/>
            <a:chOff x="4378063" y="3790421"/>
            <a:chExt cx="3436489" cy="470153"/>
          </a:xfrm>
        </p:grpSpPr>
        <p:sp>
          <p:nvSpPr>
            <p:cNvPr id="13" name="圆角矩形 12"/>
            <p:cNvSpPr/>
            <p:nvPr/>
          </p:nvSpPr>
          <p:spPr>
            <a:xfrm>
              <a:off x="4646316" y="3790421"/>
              <a:ext cx="3168236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443142" y="3790421"/>
              <a:ext cx="536505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4378063" y="3890487"/>
              <a:ext cx="719044" cy="338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5546310" y="3861896"/>
              <a:ext cx="1368246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9" name="组合 25"/>
          <p:cNvGrpSpPr/>
          <p:nvPr/>
        </p:nvGrpSpPr>
        <p:grpSpPr bwMode="auto">
          <a:xfrm>
            <a:off x="1373188" y="3368675"/>
            <a:ext cx="3509962" cy="469900"/>
            <a:chOff x="3703784" y="4520347"/>
            <a:chExt cx="3510556" cy="470153"/>
          </a:xfrm>
        </p:grpSpPr>
        <p:sp>
          <p:nvSpPr>
            <p:cNvPr id="18" name="圆角矩形 17"/>
            <p:cNvSpPr/>
            <p:nvPr/>
          </p:nvSpPr>
          <p:spPr>
            <a:xfrm>
              <a:off x="4046742" y="4520347"/>
              <a:ext cx="3167598" cy="470153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843508" y="4520347"/>
              <a:ext cx="535078" cy="470153"/>
            </a:xfrm>
            <a:prstGeom prst="roundRect">
              <a:avLst>
                <a:gd name="adj" fmla="val 7151"/>
              </a:avLst>
            </a:prstGeom>
            <a:solidFill>
              <a:srgbClr val="23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3703784" y="4604530"/>
              <a:ext cx="814525" cy="3383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945419" y="4591823"/>
              <a:ext cx="1368657" cy="3081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21215102">
            <a:off x="1552575" y="2830513"/>
            <a:ext cx="828675" cy="485775"/>
          </a:xfrm>
          <a:custGeom>
            <a:avLst/>
            <a:gdLst>
              <a:gd name="connsiteX0" fmla="*/ 0 w 914400"/>
              <a:gd name="connsiteY0" fmla="*/ 486888 h 486888"/>
              <a:gd name="connsiteX1" fmla="*/ 712519 w 914400"/>
              <a:gd name="connsiteY1" fmla="*/ 95003 h 486888"/>
              <a:gd name="connsiteX2" fmla="*/ 712519 w 914400"/>
              <a:gd name="connsiteY2" fmla="*/ 0 h 486888"/>
              <a:gd name="connsiteX3" fmla="*/ 914400 w 914400"/>
              <a:gd name="connsiteY3" fmla="*/ 130629 h 486888"/>
              <a:gd name="connsiteX4" fmla="*/ 724395 w 914400"/>
              <a:gd name="connsiteY4" fmla="*/ 273132 h 486888"/>
              <a:gd name="connsiteX5" fmla="*/ 712519 w 914400"/>
              <a:gd name="connsiteY5" fmla="*/ 178130 h 486888"/>
              <a:gd name="connsiteX6" fmla="*/ 0 w 914400"/>
              <a:gd name="connsiteY6" fmla="*/ 486888 h 486888"/>
              <a:gd name="connsiteX0-1" fmla="*/ 0 w 914400"/>
              <a:gd name="connsiteY0-2" fmla="*/ 486888 h 486888"/>
              <a:gd name="connsiteX1-3" fmla="*/ 712519 w 914400"/>
              <a:gd name="connsiteY1-4" fmla="*/ 95003 h 486888"/>
              <a:gd name="connsiteX2-5" fmla="*/ 712519 w 914400"/>
              <a:gd name="connsiteY2-6" fmla="*/ 0 h 486888"/>
              <a:gd name="connsiteX3-7" fmla="*/ 914400 w 914400"/>
              <a:gd name="connsiteY3-8" fmla="*/ 130629 h 486888"/>
              <a:gd name="connsiteX4-9" fmla="*/ 724395 w 914400"/>
              <a:gd name="connsiteY4-10" fmla="*/ 273132 h 486888"/>
              <a:gd name="connsiteX5-11" fmla="*/ 712519 w 914400"/>
              <a:gd name="connsiteY5-12" fmla="*/ 178130 h 486888"/>
              <a:gd name="connsiteX6-13" fmla="*/ 0 w 914400"/>
              <a:gd name="connsiteY6-14" fmla="*/ 486888 h 486888"/>
              <a:gd name="connsiteX0-15" fmla="*/ 0 w 914400"/>
              <a:gd name="connsiteY0-16" fmla="*/ 486888 h 486888"/>
              <a:gd name="connsiteX1-17" fmla="*/ 712519 w 914400"/>
              <a:gd name="connsiteY1-18" fmla="*/ 95003 h 486888"/>
              <a:gd name="connsiteX2-19" fmla="*/ 712519 w 914400"/>
              <a:gd name="connsiteY2-20" fmla="*/ 0 h 486888"/>
              <a:gd name="connsiteX3-21" fmla="*/ 914400 w 914400"/>
              <a:gd name="connsiteY3-22" fmla="*/ 130629 h 486888"/>
              <a:gd name="connsiteX4-23" fmla="*/ 724395 w 914400"/>
              <a:gd name="connsiteY4-24" fmla="*/ 273132 h 486888"/>
              <a:gd name="connsiteX5-25" fmla="*/ 712519 w 914400"/>
              <a:gd name="connsiteY5-26" fmla="*/ 178130 h 486888"/>
              <a:gd name="connsiteX6-27" fmla="*/ 0 w 914400"/>
              <a:gd name="connsiteY6-28" fmla="*/ 486888 h 486888"/>
              <a:gd name="connsiteX0-29" fmla="*/ 0 w 914400"/>
              <a:gd name="connsiteY0-30" fmla="*/ 486888 h 486888"/>
              <a:gd name="connsiteX1-31" fmla="*/ 712519 w 914400"/>
              <a:gd name="connsiteY1-32" fmla="*/ 95003 h 486888"/>
              <a:gd name="connsiteX2-33" fmla="*/ 712519 w 914400"/>
              <a:gd name="connsiteY2-34" fmla="*/ 0 h 486888"/>
              <a:gd name="connsiteX3-35" fmla="*/ 914400 w 914400"/>
              <a:gd name="connsiteY3-36" fmla="*/ 130629 h 486888"/>
              <a:gd name="connsiteX4-37" fmla="*/ 724395 w 914400"/>
              <a:gd name="connsiteY4-38" fmla="*/ 273132 h 486888"/>
              <a:gd name="connsiteX5-39" fmla="*/ 712519 w 914400"/>
              <a:gd name="connsiteY5-40" fmla="*/ 178130 h 486888"/>
              <a:gd name="connsiteX6-41" fmla="*/ 0 w 914400"/>
              <a:gd name="connsiteY6-42" fmla="*/ 486888 h 486888"/>
              <a:gd name="connsiteX0-43" fmla="*/ 0 w 914400"/>
              <a:gd name="connsiteY0-44" fmla="*/ 486888 h 486888"/>
              <a:gd name="connsiteX1-45" fmla="*/ 712519 w 914400"/>
              <a:gd name="connsiteY1-46" fmla="*/ 95003 h 486888"/>
              <a:gd name="connsiteX2-47" fmla="*/ 712519 w 914400"/>
              <a:gd name="connsiteY2-48" fmla="*/ 0 h 486888"/>
              <a:gd name="connsiteX3-49" fmla="*/ 914400 w 914400"/>
              <a:gd name="connsiteY3-50" fmla="*/ 130629 h 486888"/>
              <a:gd name="connsiteX4-51" fmla="*/ 724395 w 914400"/>
              <a:gd name="connsiteY4-52" fmla="*/ 273132 h 486888"/>
              <a:gd name="connsiteX5-53" fmla="*/ 712519 w 914400"/>
              <a:gd name="connsiteY5-54" fmla="*/ 178130 h 486888"/>
              <a:gd name="connsiteX6-55" fmla="*/ 0 w 914400"/>
              <a:gd name="connsiteY6-56" fmla="*/ 486888 h 486888"/>
              <a:gd name="connsiteX0-57" fmla="*/ 0 w 914400"/>
              <a:gd name="connsiteY0-58" fmla="*/ 486888 h 486888"/>
              <a:gd name="connsiteX1-59" fmla="*/ 712519 w 914400"/>
              <a:gd name="connsiteY1-60" fmla="*/ 95003 h 486888"/>
              <a:gd name="connsiteX2-61" fmla="*/ 712519 w 914400"/>
              <a:gd name="connsiteY2-62" fmla="*/ 0 h 486888"/>
              <a:gd name="connsiteX3-63" fmla="*/ 914400 w 914400"/>
              <a:gd name="connsiteY3-64" fmla="*/ 130629 h 486888"/>
              <a:gd name="connsiteX4-65" fmla="*/ 724395 w 914400"/>
              <a:gd name="connsiteY4-66" fmla="*/ 273132 h 486888"/>
              <a:gd name="connsiteX5-67" fmla="*/ 712519 w 914400"/>
              <a:gd name="connsiteY5-68" fmla="*/ 178130 h 486888"/>
              <a:gd name="connsiteX6-69" fmla="*/ 0 w 914400"/>
              <a:gd name="connsiteY6-70" fmla="*/ 486888 h 486888"/>
              <a:gd name="connsiteX0-71" fmla="*/ 0 w 914400"/>
              <a:gd name="connsiteY0-72" fmla="*/ 486888 h 486888"/>
              <a:gd name="connsiteX1-73" fmla="*/ 712519 w 914400"/>
              <a:gd name="connsiteY1-74" fmla="*/ 95003 h 486888"/>
              <a:gd name="connsiteX2-75" fmla="*/ 712519 w 914400"/>
              <a:gd name="connsiteY2-76" fmla="*/ 0 h 486888"/>
              <a:gd name="connsiteX3-77" fmla="*/ 914400 w 914400"/>
              <a:gd name="connsiteY3-78" fmla="*/ 130629 h 486888"/>
              <a:gd name="connsiteX4-79" fmla="*/ 724395 w 914400"/>
              <a:gd name="connsiteY4-80" fmla="*/ 273132 h 486888"/>
              <a:gd name="connsiteX5-81" fmla="*/ 712519 w 914400"/>
              <a:gd name="connsiteY5-82" fmla="*/ 178130 h 486888"/>
              <a:gd name="connsiteX6-83" fmla="*/ 0 w 914400"/>
              <a:gd name="connsiteY6-84" fmla="*/ 486888 h 486888"/>
              <a:gd name="connsiteX0-85" fmla="*/ 0 w 914400"/>
              <a:gd name="connsiteY0-86" fmla="*/ 486888 h 486888"/>
              <a:gd name="connsiteX1-87" fmla="*/ 712519 w 914400"/>
              <a:gd name="connsiteY1-88" fmla="*/ 95003 h 486888"/>
              <a:gd name="connsiteX2-89" fmla="*/ 712519 w 914400"/>
              <a:gd name="connsiteY2-90" fmla="*/ 0 h 486888"/>
              <a:gd name="connsiteX3-91" fmla="*/ 914400 w 914400"/>
              <a:gd name="connsiteY3-92" fmla="*/ 130629 h 486888"/>
              <a:gd name="connsiteX4-93" fmla="*/ 724395 w 914400"/>
              <a:gd name="connsiteY4-94" fmla="*/ 273132 h 486888"/>
              <a:gd name="connsiteX5-95" fmla="*/ 712519 w 914400"/>
              <a:gd name="connsiteY5-96" fmla="*/ 178130 h 486888"/>
              <a:gd name="connsiteX6-97" fmla="*/ 0 w 914400"/>
              <a:gd name="connsiteY6-98" fmla="*/ 486888 h 486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4400" h="486888">
                <a:moveTo>
                  <a:pt x="0" y="486888"/>
                </a:moveTo>
                <a:cubicBezTo>
                  <a:pt x="100346" y="348640"/>
                  <a:pt x="238793" y="96091"/>
                  <a:pt x="712519" y="95003"/>
                </a:cubicBezTo>
                <a:lnTo>
                  <a:pt x="712519" y="0"/>
                </a:lnTo>
                <a:lnTo>
                  <a:pt x="914400" y="130629"/>
                </a:lnTo>
                <a:lnTo>
                  <a:pt x="724395" y="273132"/>
                </a:lnTo>
                <a:lnTo>
                  <a:pt x="712519" y="178130"/>
                </a:lnTo>
                <a:cubicBezTo>
                  <a:pt x="452153" y="197229"/>
                  <a:pt x="237506" y="246809"/>
                  <a:pt x="0" y="486888"/>
                </a:cubicBezTo>
                <a:close/>
              </a:path>
            </a:pathLst>
          </a:custGeom>
          <a:gradFill flip="none" rotWithShape="1">
            <a:gsLst>
              <a:gs pos="2000">
                <a:schemeClr val="tx1">
                  <a:lumMod val="65000"/>
                  <a:lumOff val="35000"/>
                </a:schemeClr>
              </a:gs>
              <a:gs pos="67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21215102">
            <a:off x="2462213" y="2159000"/>
            <a:ext cx="828675" cy="487363"/>
          </a:xfrm>
          <a:custGeom>
            <a:avLst/>
            <a:gdLst>
              <a:gd name="connsiteX0" fmla="*/ 0 w 914400"/>
              <a:gd name="connsiteY0" fmla="*/ 486888 h 486888"/>
              <a:gd name="connsiteX1" fmla="*/ 712519 w 914400"/>
              <a:gd name="connsiteY1" fmla="*/ 95003 h 486888"/>
              <a:gd name="connsiteX2" fmla="*/ 712519 w 914400"/>
              <a:gd name="connsiteY2" fmla="*/ 0 h 486888"/>
              <a:gd name="connsiteX3" fmla="*/ 914400 w 914400"/>
              <a:gd name="connsiteY3" fmla="*/ 130629 h 486888"/>
              <a:gd name="connsiteX4" fmla="*/ 724395 w 914400"/>
              <a:gd name="connsiteY4" fmla="*/ 273132 h 486888"/>
              <a:gd name="connsiteX5" fmla="*/ 712519 w 914400"/>
              <a:gd name="connsiteY5" fmla="*/ 178130 h 486888"/>
              <a:gd name="connsiteX6" fmla="*/ 0 w 914400"/>
              <a:gd name="connsiteY6" fmla="*/ 486888 h 486888"/>
              <a:gd name="connsiteX0-1" fmla="*/ 0 w 914400"/>
              <a:gd name="connsiteY0-2" fmla="*/ 486888 h 486888"/>
              <a:gd name="connsiteX1-3" fmla="*/ 712519 w 914400"/>
              <a:gd name="connsiteY1-4" fmla="*/ 95003 h 486888"/>
              <a:gd name="connsiteX2-5" fmla="*/ 712519 w 914400"/>
              <a:gd name="connsiteY2-6" fmla="*/ 0 h 486888"/>
              <a:gd name="connsiteX3-7" fmla="*/ 914400 w 914400"/>
              <a:gd name="connsiteY3-8" fmla="*/ 130629 h 486888"/>
              <a:gd name="connsiteX4-9" fmla="*/ 724395 w 914400"/>
              <a:gd name="connsiteY4-10" fmla="*/ 273132 h 486888"/>
              <a:gd name="connsiteX5-11" fmla="*/ 712519 w 914400"/>
              <a:gd name="connsiteY5-12" fmla="*/ 178130 h 486888"/>
              <a:gd name="connsiteX6-13" fmla="*/ 0 w 914400"/>
              <a:gd name="connsiteY6-14" fmla="*/ 486888 h 486888"/>
              <a:gd name="connsiteX0-15" fmla="*/ 0 w 914400"/>
              <a:gd name="connsiteY0-16" fmla="*/ 486888 h 486888"/>
              <a:gd name="connsiteX1-17" fmla="*/ 712519 w 914400"/>
              <a:gd name="connsiteY1-18" fmla="*/ 95003 h 486888"/>
              <a:gd name="connsiteX2-19" fmla="*/ 712519 w 914400"/>
              <a:gd name="connsiteY2-20" fmla="*/ 0 h 486888"/>
              <a:gd name="connsiteX3-21" fmla="*/ 914400 w 914400"/>
              <a:gd name="connsiteY3-22" fmla="*/ 130629 h 486888"/>
              <a:gd name="connsiteX4-23" fmla="*/ 724395 w 914400"/>
              <a:gd name="connsiteY4-24" fmla="*/ 273132 h 486888"/>
              <a:gd name="connsiteX5-25" fmla="*/ 712519 w 914400"/>
              <a:gd name="connsiteY5-26" fmla="*/ 178130 h 486888"/>
              <a:gd name="connsiteX6-27" fmla="*/ 0 w 914400"/>
              <a:gd name="connsiteY6-28" fmla="*/ 486888 h 486888"/>
              <a:gd name="connsiteX0-29" fmla="*/ 0 w 914400"/>
              <a:gd name="connsiteY0-30" fmla="*/ 486888 h 486888"/>
              <a:gd name="connsiteX1-31" fmla="*/ 712519 w 914400"/>
              <a:gd name="connsiteY1-32" fmla="*/ 95003 h 486888"/>
              <a:gd name="connsiteX2-33" fmla="*/ 712519 w 914400"/>
              <a:gd name="connsiteY2-34" fmla="*/ 0 h 486888"/>
              <a:gd name="connsiteX3-35" fmla="*/ 914400 w 914400"/>
              <a:gd name="connsiteY3-36" fmla="*/ 130629 h 486888"/>
              <a:gd name="connsiteX4-37" fmla="*/ 724395 w 914400"/>
              <a:gd name="connsiteY4-38" fmla="*/ 273132 h 486888"/>
              <a:gd name="connsiteX5-39" fmla="*/ 712519 w 914400"/>
              <a:gd name="connsiteY5-40" fmla="*/ 178130 h 486888"/>
              <a:gd name="connsiteX6-41" fmla="*/ 0 w 914400"/>
              <a:gd name="connsiteY6-42" fmla="*/ 486888 h 486888"/>
              <a:gd name="connsiteX0-43" fmla="*/ 0 w 914400"/>
              <a:gd name="connsiteY0-44" fmla="*/ 486888 h 486888"/>
              <a:gd name="connsiteX1-45" fmla="*/ 712519 w 914400"/>
              <a:gd name="connsiteY1-46" fmla="*/ 95003 h 486888"/>
              <a:gd name="connsiteX2-47" fmla="*/ 712519 w 914400"/>
              <a:gd name="connsiteY2-48" fmla="*/ 0 h 486888"/>
              <a:gd name="connsiteX3-49" fmla="*/ 914400 w 914400"/>
              <a:gd name="connsiteY3-50" fmla="*/ 130629 h 486888"/>
              <a:gd name="connsiteX4-51" fmla="*/ 724395 w 914400"/>
              <a:gd name="connsiteY4-52" fmla="*/ 273132 h 486888"/>
              <a:gd name="connsiteX5-53" fmla="*/ 712519 w 914400"/>
              <a:gd name="connsiteY5-54" fmla="*/ 178130 h 486888"/>
              <a:gd name="connsiteX6-55" fmla="*/ 0 w 914400"/>
              <a:gd name="connsiteY6-56" fmla="*/ 486888 h 486888"/>
              <a:gd name="connsiteX0-57" fmla="*/ 0 w 914400"/>
              <a:gd name="connsiteY0-58" fmla="*/ 486888 h 486888"/>
              <a:gd name="connsiteX1-59" fmla="*/ 712519 w 914400"/>
              <a:gd name="connsiteY1-60" fmla="*/ 95003 h 486888"/>
              <a:gd name="connsiteX2-61" fmla="*/ 712519 w 914400"/>
              <a:gd name="connsiteY2-62" fmla="*/ 0 h 486888"/>
              <a:gd name="connsiteX3-63" fmla="*/ 914400 w 914400"/>
              <a:gd name="connsiteY3-64" fmla="*/ 130629 h 486888"/>
              <a:gd name="connsiteX4-65" fmla="*/ 724395 w 914400"/>
              <a:gd name="connsiteY4-66" fmla="*/ 273132 h 486888"/>
              <a:gd name="connsiteX5-67" fmla="*/ 712519 w 914400"/>
              <a:gd name="connsiteY5-68" fmla="*/ 178130 h 486888"/>
              <a:gd name="connsiteX6-69" fmla="*/ 0 w 914400"/>
              <a:gd name="connsiteY6-70" fmla="*/ 486888 h 486888"/>
              <a:gd name="connsiteX0-71" fmla="*/ 0 w 914400"/>
              <a:gd name="connsiteY0-72" fmla="*/ 486888 h 486888"/>
              <a:gd name="connsiteX1-73" fmla="*/ 712519 w 914400"/>
              <a:gd name="connsiteY1-74" fmla="*/ 95003 h 486888"/>
              <a:gd name="connsiteX2-75" fmla="*/ 712519 w 914400"/>
              <a:gd name="connsiteY2-76" fmla="*/ 0 h 486888"/>
              <a:gd name="connsiteX3-77" fmla="*/ 914400 w 914400"/>
              <a:gd name="connsiteY3-78" fmla="*/ 130629 h 486888"/>
              <a:gd name="connsiteX4-79" fmla="*/ 724395 w 914400"/>
              <a:gd name="connsiteY4-80" fmla="*/ 273132 h 486888"/>
              <a:gd name="connsiteX5-81" fmla="*/ 712519 w 914400"/>
              <a:gd name="connsiteY5-82" fmla="*/ 178130 h 486888"/>
              <a:gd name="connsiteX6-83" fmla="*/ 0 w 914400"/>
              <a:gd name="connsiteY6-84" fmla="*/ 486888 h 486888"/>
              <a:gd name="connsiteX0-85" fmla="*/ 0 w 914400"/>
              <a:gd name="connsiteY0-86" fmla="*/ 486888 h 486888"/>
              <a:gd name="connsiteX1-87" fmla="*/ 712519 w 914400"/>
              <a:gd name="connsiteY1-88" fmla="*/ 95003 h 486888"/>
              <a:gd name="connsiteX2-89" fmla="*/ 712519 w 914400"/>
              <a:gd name="connsiteY2-90" fmla="*/ 0 h 486888"/>
              <a:gd name="connsiteX3-91" fmla="*/ 914400 w 914400"/>
              <a:gd name="connsiteY3-92" fmla="*/ 130629 h 486888"/>
              <a:gd name="connsiteX4-93" fmla="*/ 724395 w 914400"/>
              <a:gd name="connsiteY4-94" fmla="*/ 273132 h 486888"/>
              <a:gd name="connsiteX5-95" fmla="*/ 712519 w 914400"/>
              <a:gd name="connsiteY5-96" fmla="*/ 178130 h 486888"/>
              <a:gd name="connsiteX6-97" fmla="*/ 0 w 914400"/>
              <a:gd name="connsiteY6-98" fmla="*/ 486888 h 486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4400" h="486888">
                <a:moveTo>
                  <a:pt x="0" y="486888"/>
                </a:moveTo>
                <a:cubicBezTo>
                  <a:pt x="100346" y="348640"/>
                  <a:pt x="238793" y="96091"/>
                  <a:pt x="712519" y="95003"/>
                </a:cubicBezTo>
                <a:lnTo>
                  <a:pt x="712519" y="0"/>
                </a:lnTo>
                <a:lnTo>
                  <a:pt x="914400" y="130629"/>
                </a:lnTo>
                <a:lnTo>
                  <a:pt x="724395" y="273132"/>
                </a:lnTo>
                <a:lnTo>
                  <a:pt x="712519" y="178130"/>
                </a:lnTo>
                <a:cubicBezTo>
                  <a:pt x="452153" y="197229"/>
                  <a:pt x="237506" y="246809"/>
                  <a:pt x="0" y="486888"/>
                </a:cubicBezTo>
                <a:close/>
              </a:path>
            </a:pathLst>
          </a:custGeom>
          <a:gradFill>
            <a:gsLst>
              <a:gs pos="2000">
                <a:schemeClr val="tx1">
                  <a:lumMod val="65000"/>
                  <a:lumOff val="35000"/>
                </a:schemeClr>
              </a:gs>
              <a:gs pos="67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1215102">
            <a:off x="3389313" y="1487488"/>
            <a:ext cx="828675" cy="487362"/>
          </a:xfrm>
          <a:custGeom>
            <a:avLst/>
            <a:gdLst>
              <a:gd name="connsiteX0" fmla="*/ 0 w 914400"/>
              <a:gd name="connsiteY0" fmla="*/ 486888 h 486888"/>
              <a:gd name="connsiteX1" fmla="*/ 712519 w 914400"/>
              <a:gd name="connsiteY1" fmla="*/ 95003 h 486888"/>
              <a:gd name="connsiteX2" fmla="*/ 712519 w 914400"/>
              <a:gd name="connsiteY2" fmla="*/ 0 h 486888"/>
              <a:gd name="connsiteX3" fmla="*/ 914400 w 914400"/>
              <a:gd name="connsiteY3" fmla="*/ 130629 h 486888"/>
              <a:gd name="connsiteX4" fmla="*/ 724395 w 914400"/>
              <a:gd name="connsiteY4" fmla="*/ 273132 h 486888"/>
              <a:gd name="connsiteX5" fmla="*/ 712519 w 914400"/>
              <a:gd name="connsiteY5" fmla="*/ 178130 h 486888"/>
              <a:gd name="connsiteX6" fmla="*/ 0 w 914400"/>
              <a:gd name="connsiteY6" fmla="*/ 486888 h 486888"/>
              <a:gd name="connsiteX0-1" fmla="*/ 0 w 914400"/>
              <a:gd name="connsiteY0-2" fmla="*/ 486888 h 486888"/>
              <a:gd name="connsiteX1-3" fmla="*/ 712519 w 914400"/>
              <a:gd name="connsiteY1-4" fmla="*/ 95003 h 486888"/>
              <a:gd name="connsiteX2-5" fmla="*/ 712519 w 914400"/>
              <a:gd name="connsiteY2-6" fmla="*/ 0 h 486888"/>
              <a:gd name="connsiteX3-7" fmla="*/ 914400 w 914400"/>
              <a:gd name="connsiteY3-8" fmla="*/ 130629 h 486888"/>
              <a:gd name="connsiteX4-9" fmla="*/ 724395 w 914400"/>
              <a:gd name="connsiteY4-10" fmla="*/ 273132 h 486888"/>
              <a:gd name="connsiteX5-11" fmla="*/ 712519 w 914400"/>
              <a:gd name="connsiteY5-12" fmla="*/ 178130 h 486888"/>
              <a:gd name="connsiteX6-13" fmla="*/ 0 w 914400"/>
              <a:gd name="connsiteY6-14" fmla="*/ 486888 h 486888"/>
              <a:gd name="connsiteX0-15" fmla="*/ 0 w 914400"/>
              <a:gd name="connsiteY0-16" fmla="*/ 486888 h 486888"/>
              <a:gd name="connsiteX1-17" fmla="*/ 712519 w 914400"/>
              <a:gd name="connsiteY1-18" fmla="*/ 95003 h 486888"/>
              <a:gd name="connsiteX2-19" fmla="*/ 712519 w 914400"/>
              <a:gd name="connsiteY2-20" fmla="*/ 0 h 486888"/>
              <a:gd name="connsiteX3-21" fmla="*/ 914400 w 914400"/>
              <a:gd name="connsiteY3-22" fmla="*/ 130629 h 486888"/>
              <a:gd name="connsiteX4-23" fmla="*/ 724395 w 914400"/>
              <a:gd name="connsiteY4-24" fmla="*/ 273132 h 486888"/>
              <a:gd name="connsiteX5-25" fmla="*/ 712519 w 914400"/>
              <a:gd name="connsiteY5-26" fmla="*/ 178130 h 486888"/>
              <a:gd name="connsiteX6-27" fmla="*/ 0 w 914400"/>
              <a:gd name="connsiteY6-28" fmla="*/ 486888 h 486888"/>
              <a:gd name="connsiteX0-29" fmla="*/ 0 w 914400"/>
              <a:gd name="connsiteY0-30" fmla="*/ 486888 h 486888"/>
              <a:gd name="connsiteX1-31" fmla="*/ 712519 w 914400"/>
              <a:gd name="connsiteY1-32" fmla="*/ 95003 h 486888"/>
              <a:gd name="connsiteX2-33" fmla="*/ 712519 w 914400"/>
              <a:gd name="connsiteY2-34" fmla="*/ 0 h 486888"/>
              <a:gd name="connsiteX3-35" fmla="*/ 914400 w 914400"/>
              <a:gd name="connsiteY3-36" fmla="*/ 130629 h 486888"/>
              <a:gd name="connsiteX4-37" fmla="*/ 724395 w 914400"/>
              <a:gd name="connsiteY4-38" fmla="*/ 273132 h 486888"/>
              <a:gd name="connsiteX5-39" fmla="*/ 712519 w 914400"/>
              <a:gd name="connsiteY5-40" fmla="*/ 178130 h 486888"/>
              <a:gd name="connsiteX6-41" fmla="*/ 0 w 914400"/>
              <a:gd name="connsiteY6-42" fmla="*/ 486888 h 486888"/>
              <a:gd name="connsiteX0-43" fmla="*/ 0 w 914400"/>
              <a:gd name="connsiteY0-44" fmla="*/ 486888 h 486888"/>
              <a:gd name="connsiteX1-45" fmla="*/ 712519 w 914400"/>
              <a:gd name="connsiteY1-46" fmla="*/ 95003 h 486888"/>
              <a:gd name="connsiteX2-47" fmla="*/ 712519 w 914400"/>
              <a:gd name="connsiteY2-48" fmla="*/ 0 h 486888"/>
              <a:gd name="connsiteX3-49" fmla="*/ 914400 w 914400"/>
              <a:gd name="connsiteY3-50" fmla="*/ 130629 h 486888"/>
              <a:gd name="connsiteX4-51" fmla="*/ 724395 w 914400"/>
              <a:gd name="connsiteY4-52" fmla="*/ 273132 h 486888"/>
              <a:gd name="connsiteX5-53" fmla="*/ 712519 w 914400"/>
              <a:gd name="connsiteY5-54" fmla="*/ 178130 h 486888"/>
              <a:gd name="connsiteX6-55" fmla="*/ 0 w 914400"/>
              <a:gd name="connsiteY6-56" fmla="*/ 486888 h 486888"/>
              <a:gd name="connsiteX0-57" fmla="*/ 0 w 914400"/>
              <a:gd name="connsiteY0-58" fmla="*/ 486888 h 486888"/>
              <a:gd name="connsiteX1-59" fmla="*/ 712519 w 914400"/>
              <a:gd name="connsiteY1-60" fmla="*/ 95003 h 486888"/>
              <a:gd name="connsiteX2-61" fmla="*/ 712519 w 914400"/>
              <a:gd name="connsiteY2-62" fmla="*/ 0 h 486888"/>
              <a:gd name="connsiteX3-63" fmla="*/ 914400 w 914400"/>
              <a:gd name="connsiteY3-64" fmla="*/ 130629 h 486888"/>
              <a:gd name="connsiteX4-65" fmla="*/ 724395 w 914400"/>
              <a:gd name="connsiteY4-66" fmla="*/ 273132 h 486888"/>
              <a:gd name="connsiteX5-67" fmla="*/ 712519 w 914400"/>
              <a:gd name="connsiteY5-68" fmla="*/ 178130 h 486888"/>
              <a:gd name="connsiteX6-69" fmla="*/ 0 w 914400"/>
              <a:gd name="connsiteY6-70" fmla="*/ 486888 h 486888"/>
              <a:gd name="connsiteX0-71" fmla="*/ 0 w 914400"/>
              <a:gd name="connsiteY0-72" fmla="*/ 486888 h 486888"/>
              <a:gd name="connsiteX1-73" fmla="*/ 712519 w 914400"/>
              <a:gd name="connsiteY1-74" fmla="*/ 95003 h 486888"/>
              <a:gd name="connsiteX2-75" fmla="*/ 712519 w 914400"/>
              <a:gd name="connsiteY2-76" fmla="*/ 0 h 486888"/>
              <a:gd name="connsiteX3-77" fmla="*/ 914400 w 914400"/>
              <a:gd name="connsiteY3-78" fmla="*/ 130629 h 486888"/>
              <a:gd name="connsiteX4-79" fmla="*/ 724395 w 914400"/>
              <a:gd name="connsiteY4-80" fmla="*/ 273132 h 486888"/>
              <a:gd name="connsiteX5-81" fmla="*/ 712519 w 914400"/>
              <a:gd name="connsiteY5-82" fmla="*/ 178130 h 486888"/>
              <a:gd name="connsiteX6-83" fmla="*/ 0 w 914400"/>
              <a:gd name="connsiteY6-84" fmla="*/ 486888 h 486888"/>
              <a:gd name="connsiteX0-85" fmla="*/ 0 w 914400"/>
              <a:gd name="connsiteY0-86" fmla="*/ 486888 h 486888"/>
              <a:gd name="connsiteX1-87" fmla="*/ 712519 w 914400"/>
              <a:gd name="connsiteY1-88" fmla="*/ 95003 h 486888"/>
              <a:gd name="connsiteX2-89" fmla="*/ 712519 w 914400"/>
              <a:gd name="connsiteY2-90" fmla="*/ 0 h 486888"/>
              <a:gd name="connsiteX3-91" fmla="*/ 914400 w 914400"/>
              <a:gd name="connsiteY3-92" fmla="*/ 130629 h 486888"/>
              <a:gd name="connsiteX4-93" fmla="*/ 724395 w 914400"/>
              <a:gd name="connsiteY4-94" fmla="*/ 273132 h 486888"/>
              <a:gd name="connsiteX5-95" fmla="*/ 712519 w 914400"/>
              <a:gd name="connsiteY5-96" fmla="*/ 178130 h 486888"/>
              <a:gd name="connsiteX6-97" fmla="*/ 0 w 914400"/>
              <a:gd name="connsiteY6-98" fmla="*/ 486888 h 486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4400" h="486888">
                <a:moveTo>
                  <a:pt x="0" y="486888"/>
                </a:moveTo>
                <a:cubicBezTo>
                  <a:pt x="100346" y="348640"/>
                  <a:pt x="238793" y="96091"/>
                  <a:pt x="712519" y="95003"/>
                </a:cubicBezTo>
                <a:lnTo>
                  <a:pt x="712519" y="0"/>
                </a:lnTo>
                <a:lnTo>
                  <a:pt x="914400" y="130629"/>
                </a:lnTo>
                <a:lnTo>
                  <a:pt x="724395" y="273132"/>
                </a:lnTo>
                <a:lnTo>
                  <a:pt x="712519" y="178130"/>
                </a:lnTo>
                <a:cubicBezTo>
                  <a:pt x="452153" y="197229"/>
                  <a:pt x="237506" y="246809"/>
                  <a:pt x="0" y="486888"/>
                </a:cubicBezTo>
                <a:close/>
              </a:path>
            </a:pathLst>
          </a:custGeom>
          <a:gradFill>
            <a:gsLst>
              <a:gs pos="2000">
                <a:schemeClr val="tx1">
                  <a:lumMod val="65000"/>
                  <a:lumOff val="35000"/>
                </a:schemeClr>
              </a:gs>
              <a:gs pos="67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73" name="TextBox 32"/>
          <p:cNvSpPr txBox="1">
            <a:spLocks noChangeArrowheads="1"/>
          </p:cNvSpPr>
          <p:nvPr/>
        </p:nvSpPr>
        <p:spPr bwMode="auto">
          <a:xfrm>
            <a:off x="906463" y="1555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点击添加标题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"/>
          <p:cNvGrpSpPr/>
          <p:nvPr/>
        </p:nvGrpSpPr>
        <p:grpSpPr bwMode="auto">
          <a:xfrm>
            <a:off x="1323975" y="1020763"/>
            <a:ext cx="5538788" cy="3119437"/>
            <a:chOff x="1263700" y="1232623"/>
            <a:chExt cx="5538742" cy="311828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879645" y="1237383"/>
              <a:ext cx="0" cy="29754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5346" y="1924518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65346" y="2514850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5346" y="3106769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71696" y="3698689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3" name="TextBox 12"/>
            <p:cNvSpPr txBox="1">
              <a:spLocks noChangeArrowheads="1"/>
            </p:cNvSpPr>
            <p:nvPr/>
          </p:nvSpPr>
          <p:spPr bwMode="auto">
            <a:xfrm>
              <a:off x="1370618" y="4073950"/>
              <a:ext cx="305148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0</a:t>
              </a:r>
              <a:endParaRPr lang="zh-CN" altLang="en-US" sz="1200"/>
            </a:p>
          </p:txBody>
        </p:sp>
        <p:sp>
          <p:nvSpPr>
            <p:cNvPr id="12324" name="TextBox 13"/>
            <p:cNvSpPr txBox="1">
              <a:spLocks noChangeArrowheads="1"/>
            </p:cNvSpPr>
            <p:nvPr/>
          </p:nvSpPr>
          <p:spPr bwMode="auto">
            <a:xfrm>
              <a:off x="1263700" y="3559797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100</a:t>
              </a:r>
              <a:endParaRPr lang="zh-CN" altLang="en-US" sz="1200"/>
            </a:p>
          </p:txBody>
        </p:sp>
        <p:sp>
          <p:nvSpPr>
            <p:cNvPr id="12325" name="TextBox 14"/>
            <p:cNvSpPr txBox="1">
              <a:spLocks noChangeArrowheads="1"/>
            </p:cNvSpPr>
            <p:nvPr/>
          </p:nvSpPr>
          <p:spPr bwMode="auto">
            <a:xfrm>
              <a:off x="1263700" y="2954625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200</a:t>
              </a:r>
              <a:endParaRPr lang="zh-CN" altLang="en-US" sz="1200"/>
            </a:p>
          </p:txBody>
        </p:sp>
        <p:sp>
          <p:nvSpPr>
            <p:cNvPr id="12326" name="TextBox 15"/>
            <p:cNvSpPr txBox="1">
              <a:spLocks noChangeArrowheads="1"/>
            </p:cNvSpPr>
            <p:nvPr/>
          </p:nvSpPr>
          <p:spPr bwMode="auto">
            <a:xfrm>
              <a:off x="1263700" y="2369081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300</a:t>
              </a:r>
              <a:endParaRPr lang="zh-CN" altLang="en-US" sz="1200"/>
            </a:p>
          </p:txBody>
        </p:sp>
        <p:sp>
          <p:nvSpPr>
            <p:cNvPr id="12327" name="TextBox 16"/>
            <p:cNvSpPr txBox="1">
              <a:spLocks noChangeArrowheads="1"/>
            </p:cNvSpPr>
            <p:nvPr/>
          </p:nvSpPr>
          <p:spPr bwMode="auto">
            <a:xfrm>
              <a:off x="1263700" y="1777691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400</a:t>
              </a:r>
              <a:endParaRPr lang="zh-CN" altLang="en-US" sz="120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879645" y="4214435"/>
              <a:ext cx="48069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771696" y="4214435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65346" y="1378619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1" name="TextBox 29"/>
            <p:cNvSpPr txBox="1">
              <a:spLocks noChangeArrowheads="1"/>
            </p:cNvSpPr>
            <p:nvPr/>
          </p:nvSpPr>
          <p:spPr bwMode="auto">
            <a:xfrm>
              <a:off x="1263700" y="1232623"/>
              <a:ext cx="579857" cy="27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/>
                <a:t>500</a:t>
              </a:r>
              <a:endParaRPr lang="zh-CN" altLang="en-US" sz="120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88143" y="4214435"/>
              <a:ext cx="11429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1" name="组合 30"/>
          <p:cNvGrpSpPr/>
          <p:nvPr/>
        </p:nvGrpSpPr>
        <p:grpSpPr bwMode="auto">
          <a:xfrm>
            <a:off x="2212975" y="2628900"/>
            <a:ext cx="915988" cy="1630363"/>
            <a:chOff x="2152853" y="2840163"/>
            <a:chExt cx="915701" cy="1630400"/>
          </a:xfrm>
        </p:grpSpPr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 flipH="1">
              <a:off x="2154441" y="4249895"/>
              <a:ext cx="912526" cy="2206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上箭头 32"/>
            <p:cNvSpPr/>
            <p:nvPr/>
          </p:nvSpPr>
          <p:spPr>
            <a:xfrm>
              <a:off x="2152853" y="2840163"/>
              <a:ext cx="915701" cy="1373219"/>
            </a:xfrm>
            <a:prstGeom prst="upArrow">
              <a:avLst>
                <a:gd name="adj1" fmla="val 67637"/>
                <a:gd name="adj2" fmla="val 50000"/>
              </a:avLst>
            </a:prstGeom>
            <a:gradFill flip="none" rotWithShape="1">
              <a:gsLst>
                <a:gs pos="2000">
                  <a:srgbClr val="23D9F7"/>
                </a:gs>
                <a:gs pos="70000">
                  <a:srgbClr val="23D9F7">
                    <a:alpha val="40000"/>
                  </a:srgbClr>
                </a:gs>
                <a:gs pos="100000">
                  <a:srgbClr val="23D9F7"/>
                </a:gs>
              </a:gsLst>
              <a:lin ang="0" scaled="1"/>
              <a:tileRect/>
            </a:gradFill>
            <a:ln w="3175">
              <a:solidFill>
                <a:srgbClr val="23D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2" name="组合 33"/>
          <p:cNvGrpSpPr/>
          <p:nvPr/>
        </p:nvGrpSpPr>
        <p:grpSpPr bwMode="auto">
          <a:xfrm>
            <a:off x="3355975" y="2895600"/>
            <a:ext cx="915988" cy="1363663"/>
            <a:chOff x="3295991" y="3107243"/>
            <a:chExt cx="915701" cy="1363320"/>
          </a:xfrm>
        </p:grpSpPr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3297579" y="4249956"/>
              <a:ext cx="912526" cy="2206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上箭头 35"/>
            <p:cNvSpPr/>
            <p:nvPr/>
          </p:nvSpPr>
          <p:spPr>
            <a:xfrm>
              <a:off x="3295991" y="3107243"/>
              <a:ext cx="915701" cy="1106210"/>
            </a:xfrm>
            <a:prstGeom prst="upArrow">
              <a:avLst>
                <a:gd name="adj1" fmla="val 67637"/>
                <a:gd name="adj2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27000">
                  <a:schemeClr val="bg1">
                    <a:lumMod val="50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3" name="组合 36"/>
          <p:cNvGrpSpPr/>
          <p:nvPr/>
        </p:nvGrpSpPr>
        <p:grpSpPr bwMode="auto">
          <a:xfrm>
            <a:off x="4492625" y="3449638"/>
            <a:ext cx="915988" cy="809625"/>
            <a:chOff x="4432817" y="3660478"/>
            <a:chExt cx="915701" cy="810085"/>
          </a:xfrm>
        </p:grpSpPr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4434405" y="4249775"/>
              <a:ext cx="912526" cy="2207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4432817" y="3660478"/>
              <a:ext cx="915701" cy="552764"/>
            </a:xfrm>
            <a:prstGeom prst="upArrow">
              <a:avLst>
                <a:gd name="adj1" fmla="val 67637"/>
                <a:gd name="adj2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27000">
                  <a:schemeClr val="bg1">
                    <a:lumMod val="50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4" name="组合 39"/>
          <p:cNvGrpSpPr/>
          <p:nvPr/>
        </p:nvGrpSpPr>
        <p:grpSpPr bwMode="auto">
          <a:xfrm>
            <a:off x="5710238" y="3622675"/>
            <a:ext cx="915987" cy="636588"/>
            <a:chOff x="5650107" y="3833249"/>
            <a:chExt cx="915701" cy="637314"/>
          </a:xfrm>
        </p:grpSpPr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5651694" y="4249648"/>
              <a:ext cx="912528" cy="22091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上箭头 41"/>
            <p:cNvSpPr/>
            <p:nvPr/>
          </p:nvSpPr>
          <p:spPr>
            <a:xfrm>
              <a:off x="5650107" y="3833249"/>
              <a:ext cx="915701" cy="379846"/>
            </a:xfrm>
            <a:prstGeom prst="upArrow">
              <a:avLst>
                <a:gd name="adj1" fmla="val 67637"/>
                <a:gd name="adj2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27000">
                  <a:schemeClr val="bg1">
                    <a:lumMod val="50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5" name="组合 42"/>
          <p:cNvGrpSpPr/>
          <p:nvPr/>
        </p:nvGrpSpPr>
        <p:grpSpPr bwMode="auto">
          <a:xfrm>
            <a:off x="2216150" y="881063"/>
            <a:ext cx="4406900" cy="1590675"/>
            <a:chOff x="2155219" y="1091819"/>
            <a:chExt cx="4408224" cy="1590899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2610969" y="2295313"/>
              <a:ext cx="1130640" cy="32230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3774955" y="1915847"/>
              <a:ext cx="1108408" cy="3620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4932591" y="1477635"/>
              <a:ext cx="1173514" cy="41915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561741" y="2585866"/>
              <a:ext cx="96867" cy="968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705084" y="2244506"/>
              <a:ext cx="96867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842076" y="1858689"/>
              <a:ext cx="96867" cy="984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060055" y="1431592"/>
              <a:ext cx="96866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5651944" y="1091819"/>
              <a:ext cx="911499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435554" y="1555434"/>
              <a:ext cx="909911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3298562" y="1938075"/>
              <a:ext cx="911499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2155219" y="2273085"/>
              <a:ext cx="911499" cy="2762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6" name="TextBox 54"/>
          <p:cNvSpPr txBox="1">
            <a:spLocks noChangeArrowheads="1"/>
          </p:cNvSpPr>
          <p:nvPr/>
        </p:nvSpPr>
        <p:spPr bwMode="auto">
          <a:xfrm>
            <a:off x="906463" y="1555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点击添加标题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2" hidden="1"/>
          <p:cNvSpPr/>
          <p:nvPr/>
        </p:nvSpPr>
        <p:spPr bwMode="auto">
          <a:xfrm>
            <a:off x="1050925" y="2087563"/>
            <a:ext cx="57435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 hidden="1"/>
          <p:cNvSpPr>
            <a:spLocks noChangeArrowheads="1"/>
          </p:cNvSpPr>
          <p:nvPr/>
        </p:nvSpPr>
        <p:spPr bwMode="auto">
          <a:xfrm>
            <a:off x="1050925" y="2941638"/>
            <a:ext cx="58435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906463" y="1555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点击添加标题</a:t>
            </a:r>
            <a:endParaRPr lang="zh-CN" altLang="en-US" sz="2000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13317" name="组合 10"/>
          <p:cNvGrpSpPr/>
          <p:nvPr/>
        </p:nvGrpSpPr>
        <p:grpSpPr bwMode="auto">
          <a:xfrm>
            <a:off x="1270000" y="1670050"/>
            <a:ext cx="6643688" cy="2330450"/>
            <a:chOff x="2405062" y="1784351"/>
            <a:chExt cx="4025900" cy="2330450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405062" y="178435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05062" y="2041526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05062" y="230505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405062" y="2562226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05062" y="281940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05062" y="3081339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405062" y="3338514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405062" y="3595689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405062" y="3857626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405062" y="4114801"/>
              <a:ext cx="4025900" cy="0"/>
            </a:xfrm>
            <a:prstGeom prst="line">
              <a:avLst/>
            </a:pr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3318" name="组合 21"/>
          <p:cNvGrpSpPr/>
          <p:nvPr/>
        </p:nvGrpSpPr>
        <p:grpSpPr bwMode="auto">
          <a:xfrm>
            <a:off x="1765300" y="2908300"/>
            <a:ext cx="796925" cy="1376363"/>
            <a:chOff x="2119060" y="4188288"/>
            <a:chExt cx="797122" cy="1376067"/>
          </a:xfrm>
        </p:grpSpPr>
        <p:sp>
          <p:nvSpPr>
            <p:cNvPr id="23" name="矩形 22"/>
            <p:cNvSpPr/>
            <p:nvPr/>
          </p:nvSpPr>
          <p:spPr bwMode="auto">
            <a:xfrm>
              <a:off x="2119060" y="4548574"/>
              <a:ext cx="152438" cy="7396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333426" y="4475564"/>
              <a:ext cx="152438" cy="8126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矩形 15"/>
            <p:cNvSpPr>
              <a:spLocks noChangeArrowheads="1"/>
            </p:cNvSpPr>
            <p:nvPr/>
          </p:nvSpPr>
          <p:spPr bwMode="auto">
            <a:xfrm>
              <a:off x="2549379" y="4188288"/>
              <a:ext cx="152438" cy="1099901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763744" y="4764427"/>
              <a:ext cx="152438" cy="5237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1668" y="5318345"/>
              <a:ext cx="466840" cy="246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319" name="组合 27"/>
          <p:cNvGrpSpPr/>
          <p:nvPr/>
        </p:nvGrpSpPr>
        <p:grpSpPr bwMode="auto">
          <a:xfrm>
            <a:off x="3144838" y="2476500"/>
            <a:ext cx="798512" cy="1808163"/>
            <a:chOff x="3269288" y="3756240"/>
            <a:chExt cx="797122" cy="1808273"/>
          </a:xfrm>
        </p:grpSpPr>
        <p:sp>
          <p:nvSpPr>
            <p:cNvPr id="29" name="矩形 28"/>
            <p:cNvSpPr/>
            <p:nvPr/>
          </p:nvSpPr>
          <p:spPr bwMode="auto">
            <a:xfrm>
              <a:off x="3269288" y="4257921"/>
              <a:ext cx="152135" cy="10303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484812" y="4157902"/>
              <a:ext cx="152135" cy="11303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矩形 21"/>
            <p:cNvSpPr>
              <a:spLocks noChangeArrowheads="1"/>
            </p:cNvSpPr>
            <p:nvPr/>
          </p:nvSpPr>
          <p:spPr bwMode="auto">
            <a:xfrm>
              <a:off x="3698751" y="3756240"/>
              <a:ext cx="152135" cy="1532031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3914275" y="4188066"/>
              <a:ext cx="152135" cy="11002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32515" y="5318435"/>
              <a:ext cx="465913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2011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320" name="组合 33"/>
          <p:cNvGrpSpPr/>
          <p:nvPr/>
        </p:nvGrpSpPr>
        <p:grpSpPr bwMode="auto">
          <a:xfrm>
            <a:off x="4524375" y="2189163"/>
            <a:ext cx="796925" cy="2095500"/>
            <a:chOff x="4419516" y="3468208"/>
            <a:chExt cx="797122" cy="2096305"/>
          </a:xfrm>
        </p:grpSpPr>
        <p:sp>
          <p:nvSpPr>
            <p:cNvPr id="35" name="矩形 34"/>
            <p:cNvSpPr/>
            <p:nvPr/>
          </p:nvSpPr>
          <p:spPr bwMode="auto">
            <a:xfrm>
              <a:off x="4419516" y="3936700"/>
              <a:ext cx="152438" cy="13514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633882" y="3804887"/>
              <a:ext cx="152438" cy="14832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矩形 27"/>
            <p:cNvSpPr>
              <a:spLocks noChangeArrowheads="1"/>
            </p:cNvSpPr>
            <p:nvPr/>
          </p:nvSpPr>
          <p:spPr bwMode="auto">
            <a:xfrm>
              <a:off x="4849835" y="3468208"/>
              <a:ext cx="152438" cy="1819974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5064200" y="3846178"/>
              <a:ext cx="152438" cy="14420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16415" y="5318355"/>
              <a:ext cx="466840" cy="2461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2012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321" name="组合 39"/>
          <p:cNvGrpSpPr/>
          <p:nvPr/>
        </p:nvGrpSpPr>
        <p:grpSpPr bwMode="auto">
          <a:xfrm>
            <a:off x="766763" y="1552575"/>
            <a:ext cx="536575" cy="2560638"/>
            <a:chOff x="968375" y="1320800"/>
            <a:chExt cx="537327" cy="2560796"/>
          </a:xfrm>
        </p:grpSpPr>
        <p:sp>
          <p:nvSpPr>
            <p:cNvPr id="41" name="TextBox 40"/>
            <p:cNvSpPr txBox="1"/>
            <p:nvPr/>
          </p:nvSpPr>
          <p:spPr bwMode="auto">
            <a:xfrm>
              <a:off x="968375" y="3635518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968375" y="3378327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968375" y="3121136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968375" y="2863945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968375" y="2606754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968375" y="2349563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968375" y="2092373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968375" y="1835182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968375" y="1577991"/>
              <a:ext cx="467379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968375" y="1320800"/>
              <a:ext cx="537327" cy="246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10000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322" name="组合 50"/>
          <p:cNvGrpSpPr/>
          <p:nvPr/>
        </p:nvGrpSpPr>
        <p:grpSpPr bwMode="auto">
          <a:xfrm>
            <a:off x="5903913" y="1871663"/>
            <a:ext cx="796925" cy="2400300"/>
            <a:chOff x="4419516" y="3468208"/>
            <a:chExt cx="797122" cy="2051225"/>
          </a:xfrm>
        </p:grpSpPr>
        <p:sp>
          <p:nvSpPr>
            <p:cNvPr id="52" name="矩形 51"/>
            <p:cNvSpPr/>
            <p:nvPr/>
          </p:nvSpPr>
          <p:spPr bwMode="auto">
            <a:xfrm>
              <a:off x="4419516" y="3936245"/>
              <a:ext cx="152438" cy="13525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633881" y="3804652"/>
              <a:ext cx="152438" cy="1484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矩形 44"/>
            <p:cNvSpPr>
              <a:spLocks noChangeArrowheads="1"/>
            </p:cNvSpPr>
            <p:nvPr/>
          </p:nvSpPr>
          <p:spPr bwMode="auto">
            <a:xfrm>
              <a:off x="4849834" y="3468208"/>
              <a:ext cx="152438" cy="1819241"/>
            </a:xfrm>
            <a:prstGeom prst="rect">
              <a:avLst/>
            </a:prstGeom>
            <a:solidFill>
              <a:srgbClr val="23D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64200" y="3846707"/>
              <a:ext cx="152438" cy="14420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16415" y="5309155"/>
              <a:ext cx="466840" cy="210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2013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2736850" y="3206750"/>
            <a:ext cx="1339850" cy="346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ABOUT-RAPIDESIGN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84325" y="3019425"/>
            <a:ext cx="24923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6983" y="1193352"/>
            <a:ext cx="2236511" cy="707886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3D9F7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谢谢观看</a:t>
            </a:r>
            <a:endParaRPr lang="zh-CN" altLang="en-US" sz="4000" dirty="0">
              <a:solidFill>
                <a:srgbClr val="23D9F7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84" name="TextBox 23"/>
          <p:cNvSpPr txBox="1">
            <a:spLocks noChangeArrowheads="1"/>
          </p:cNvSpPr>
          <p:nvPr/>
        </p:nvSpPr>
        <p:spPr bwMode="auto">
          <a:xfrm>
            <a:off x="1864686" y="1866452"/>
            <a:ext cx="1678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3D9F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  <a:endParaRPr lang="en-US" altLang="zh-CN" sz="2000" dirty="0" smtClean="0">
              <a:solidFill>
                <a:srgbClr val="23D9F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演示</Application>
  <PresentationFormat>全屏显示(16:9)</PresentationFormat>
  <Paragraphs>149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方正中等线简体</vt:lpstr>
      <vt:lpstr>华文细黑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M120178J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10</cp:revision>
  <dcterms:created xsi:type="dcterms:W3CDTF">2012-09-11T06:17:00Z</dcterms:created>
  <dcterms:modified xsi:type="dcterms:W3CDTF">2018-08-28T09:18:13Z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