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  <p:embeddedFont>
      <p:font typeface="Calibri Light" panose="020F0302020204030204" charset="0"/>
      <p:regular r:id="rId41"/>
      <p:italic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175B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rgbClr val="175B8E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21B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rgbClr val="E21B25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175B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/>
              <a:lstStyle/>
              <a:p>
                <a:pPr algn="l">
                  <a:defRPr lang="zh-CN" sz="1195" b="0" i="0" u="none" strike="noStrike" kern="1200" baseline="0">
                    <a:solidFill>
                      <a:srgbClr val="175B8E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438080"/>
        <c:axId val="173439616"/>
      </c:barChart>
      <c:catAx>
        <c:axId val="17343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173439616"/>
        <c:crosses val="autoZero"/>
        <c:auto val="1"/>
        <c:lblAlgn val="ctr"/>
        <c:lblOffset val="100"/>
        <c:noMultiLvlLbl val="0"/>
      </c:catAx>
      <c:valAx>
        <c:axId val="17343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343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85000"/>
              <a:lumOff val="15000"/>
            </a:schemeClr>
          </a:solidFill>
        </a:defRPr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CA59-E96E-4A51-8407-0D042DA131F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EE382B-8317-4366-A4BB-7600F5F42648}">
      <dgm:prSet phldrT="[文本]" custT="1"/>
      <dgm:spPr>
        <a:solidFill>
          <a:srgbClr val="175B8E"/>
        </a:solidFill>
        <a:ln>
          <a:noFill/>
        </a:ln>
      </dgm:spPr>
      <dgm:t>
        <a:bodyPr/>
        <a:lstStyle/>
        <a:p>
          <a:endParaRPr lang="zh-CN" altLang="en-US" sz="1600" spc="110" baseline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5BF06-F579-4C1B-9776-5B38DB06CEBB}" cxnId="{86E85F7E-BE98-4BC5-B407-E6ADEA4C0CFF}" type="parTrans">
      <dgm:prSet/>
      <dgm:spPr/>
      <dgm:t>
        <a:bodyPr/>
        <a:lstStyle/>
        <a:p>
          <a:endParaRPr lang="zh-CN" altLang="en-US" sz="1600"/>
        </a:p>
      </dgm:t>
    </dgm:pt>
    <dgm:pt modelId="{AAA36AE5-291E-481F-8411-D6DDAC6E7161}" cxnId="{86E85F7E-BE98-4BC5-B407-E6ADEA4C0CFF}" type="sibTrans">
      <dgm:prSet/>
      <dgm:spPr/>
      <dgm:t>
        <a:bodyPr/>
        <a:lstStyle/>
        <a:p>
          <a:endParaRPr lang="zh-CN" altLang="en-US" sz="1600"/>
        </a:p>
      </dgm:t>
    </dgm:pt>
    <dgm:pt modelId="{29F99EB4-91FB-46FF-A666-03EE11A36587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</a:p>
      </dgm:t>
    </dgm:pt>
    <dgm:pt modelId="{0B59B060-AF52-4715-AA95-A1A58440D725}" cxnId="{B28EE93A-DE95-4EDC-9BE5-F86E9F15918C}" type="parTrans">
      <dgm:prSet custT="1"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zh-CN" altLang="en-US" sz="400"/>
        </a:p>
      </dgm:t>
    </dgm:pt>
    <dgm:pt modelId="{784E9937-0D44-42C9-8818-433CF683174F}" cxnId="{B28EE93A-DE95-4EDC-9BE5-F86E9F15918C}" type="sibTrans">
      <dgm:prSet/>
      <dgm:spPr/>
      <dgm:t>
        <a:bodyPr/>
        <a:lstStyle/>
        <a:p>
          <a:endParaRPr lang="zh-CN" altLang="en-US" sz="1600"/>
        </a:p>
      </dgm:t>
    </dgm:pt>
    <dgm:pt modelId="{9C61A653-1F6B-45BF-A3C8-8935D48D20F5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400" dirty="0">
            <a:solidFill>
              <a:schemeClr val="bg1"/>
            </a:solidFill>
          </a:endParaRPr>
        </a:p>
      </dgm:t>
    </dgm:pt>
    <dgm:pt modelId="{48A78859-7D60-41AA-B02A-01C804CCE7AF}" cxnId="{7B2AB337-AC76-4A49-8B60-6FC5456B67F0}" type="parTrans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zh-CN" altLang="en-US" sz="400"/>
        </a:p>
      </dgm:t>
    </dgm:pt>
    <dgm:pt modelId="{FBFE4850-4CE5-4BD9-88B5-ACB2C18F9234}" cxnId="{7B2AB337-AC76-4A49-8B60-6FC5456B67F0}" type="sibTrans">
      <dgm:prSet/>
      <dgm:spPr/>
      <dgm:t>
        <a:bodyPr/>
        <a:lstStyle/>
        <a:p>
          <a:endParaRPr lang="zh-CN" altLang="en-US" sz="1600"/>
        </a:p>
      </dgm:t>
    </dgm:pt>
    <dgm:pt modelId="{CF4AB1CC-B8F6-4011-96FD-4F14992F9AC2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</a:p>
      </dgm:t>
    </dgm:pt>
    <dgm:pt modelId="{9BAAC82B-3A25-41EC-9D8A-6A3FAC8EDCDF}" cxnId="{4C4AE677-86C1-47A8-A3D3-D6E4C35C32B3}" type="parTrans">
      <dgm:prSet custT="1"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zh-CN" altLang="en-US" sz="400"/>
        </a:p>
      </dgm:t>
    </dgm:pt>
    <dgm:pt modelId="{5A0141A7-B310-4652-8374-580F184DD519}" cxnId="{4C4AE677-86C1-47A8-A3D3-D6E4C35C32B3}" type="sibTrans">
      <dgm:prSet/>
      <dgm:spPr/>
      <dgm:t>
        <a:bodyPr/>
        <a:lstStyle/>
        <a:p>
          <a:endParaRPr lang="zh-CN" altLang="en-US" sz="1600"/>
        </a:p>
      </dgm:t>
    </dgm:pt>
    <dgm:pt modelId="{F90F45FB-24A2-4113-A5E0-063757EF8152}" type="pres">
      <dgm:prSet presAssocID="{9AB3CA59-E96E-4A51-8407-0D042DA131F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AFF942-AF0D-4BA0-914A-98AE9A0B22ED}" type="pres">
      <dgm:prSet presAssocID="{98EE382B-8317-4366-A4BB-7600F5F42648}" presName="root1" presStyleCnt="0"/>
      <dgm:spPr/>
    </dgm:pt>
    <dgm:pt modelId="{FBA1D8E3-B212-40A4-9367-F5B80382E11F}" type="pres">
      <dgm:prSet presAssocID="{98EE382B-8317-4366-A4BB-7600F5F42648}" presName="LevelOneTextNode" presStyleLbl="node0" presStyleIdx="0" presStyleCnt="1">
        <dgm:presLayoutVars>
          <dgm:chPref val="3"/>
        </dgm:presLayoutVars>
      </dgm:prSet>
      <dgm:spPr/>
    </dgm:pt>
    <dgm:pt modelId="{4192E778-BDA4-44F2-ADC9-1101F3BB498D}" type="pres">
      <dgm:prSet presAssocID="{98EE382B-8317-4366-A4BB-7600F5F42648}" presName="level2hierChild" presStyleCnt="0"/>
      <dgm:spPr/>
    </dgm:pt>
    <dgm:pt modelId="{EFD6EA81-108C-4404-B3BE-DED838D72A94}" type="pres">
      <dgm:prSet presAssocID="{0B59B060-AF52-4715-AA95-A1A58440D725}" presName="conn2-1" presStyleLbl="parChTrans1D2" presStyleIdx="0" presStyleCnt="3"/>
      <dgm:spPr/>
    </dgm:pt>
    <dgm:pt modelId="{C1474064-A0C3-41AD-8B02-78360F534617}" type="pres">
      <dgm:prSet presAssocID="{0B59B060-AF52-4715-AA95-A1A58440D725}" presName="connTx" presStyleLbl="parChTrans1D2" presStyleIdx="0" presStyleCnt="3"/>
      <dgm:spPr/>
    </dgm:pt>
    <dgm:pt modelId="{852A1EDB-1D3E-4384-86AD-9BEA2AA673D9}" type="pres">
      <dgm:prSet presAssocID="{29F99EB4-91FB-46FF-A666-03EE11A36587}" presName="root2" presStyleCnt="0"/>
      <dgm:spPr/>
    </dgm:pt>
    <dgm:pt modelId="{DB573871-A674-4273-8830-F03050226792}" type="pres">
      <dgm:prSet presAssocID="{29F99EB4-91FB-46FF-A666-03EE11A36587}" presName="LevelTwoTextNode" presStyleLbl="node2" presStyleIdx="0" presStyleCnt="3">
        <dgm:presLayoutVars>
          <dgm:chPref val="3"/>
        </dgm:presLayoutVars>
      </dgm:prSet>
      <dgm:spPr/>
    </dgm:pt>
    <dgm:pt modelId="{A9F4509B-9C4E-4AE5-88F8-CBE322B26861}" type="pres">
      <dgm:prSet presAssocID="{29F99EB4-91FB-46FF-A666-03EE11A36587}" presName="level3hierChild" presStyleCnt="0"/>
      <dgm:spPr/>
    </dgm:pt>
    <dgm:pt modelId="{7A9A4601-A49B-4AC0-B106-F566AA2B3F7F}" type="pres">
      <dgm:prSet presAssocID="{48A78859-7D60-41AA-B02A-01C804CCE7AF}" presName="conn2-1" presStyleLbl="parChTrans1D2" presStyleIdx="1" presStyleCnt="3"/>
      <dgm:spPr/>
    </dgm:pt>
    <dgm:pt modelId="{0CA1DF54-A73F-4976-9AE8-34960E66F091}" type="pres">
      <dgm:prSet presAssocID="{48A78859-7D60-41AA-B02A-01C804CCE7AF}" presName="connTx" presStyleLbl="parChTrans1D2" presStyleIdx="1" presStyleCnt="3"/>
      <dgm:spPr/>
    </dgm:pt>
    <dgm:pt modelId="{A8D09188-D839-4132-8C5E-BCC87E93EE62}" type="pres">
      <dgm:prSet presAssocID="{9C61A653-1F6B-45BF-A3C8-8935D48D20F5}" presName="root2" presStyleCnt="0"/>
      <dgm:spPr/>
    </dgm:pt>
    <dgm:pt modelId="{8819E659-93F6-4A4C-9A75-2CB74E769F7A}" type="pres">
      <dgm:prSet presAssocID="{9C61A653-1F6B-45BF-A3C8-8935D48D20F5}" presName="LevelTwoTextNode" presStyleLbl="node2" presStyleIdx="1" presStyleCnt="3">
        <dgm:presLayoutVars>
          <dgm:chPref val="3"/>
        </dgm:presLayoutVars>
      </dgm:prSet>
      <dgm:spPr/>
    </dgm:pt>
    <dgm:pt modelId="{7F974027-6F88-4284-9A20-15496962C9C1}" type="pres">
      <dgm:prSet presAssocID="{9C61A653-1F6B-45BF-A3C8-8935D48D20F5}" presName="level3hierChild" presStyleCnt="0"/>
      <dgm:spPr/>
    </dgm:pt>
    <dgm:pt modelId="{402788B0-960A-4BD5-89ED-BF08D8DDE226}" type="pres">
      <dgm:prSet presAssocID="{9BAAC82B-3A25-41EC-9D8A-6A3FAC8EDCDF}" presName="conn2-1" presStyleLbl="parChTrans1D2" presStyleIdx="2" presStyleCnt="3"/>
      <dgm:spPr/>
    </dgm:pt>
    <dgm:pt modelId="{0F196CDD-0F77-4F1E-9BB2-BE2BE8E3C512}" type="pres">
      <dgm:prSet presAssocID="{9BAAC82B-3A25-41EC-9D8A-6A3FAC8EDCDF}" presName="connTx" presStyleLbl="parChTrans1D2" presStyleIdx="2" presStyleCnt="3"/>
      <dgm:spPr/>
    </dgm:pt>
    <dgm:pt modelId="{1D81258F-D55F-4AF3-8585-072C1525A24F}" type="pres">
      <dgm:prSet presAssocID="{CF4AB1CC-B8F6-4011-96FD-4F14992F9AC2}" presName="root2" presStyleCnt="0"/>
      <dgm:spPr/>
    </dgm:pt>
    <dgm:pt modelId="{DABAD4C4-0E3F-4F0D-92DA-1D069C1BE552}" type="pres">
      <dgm:prSet presAssocID="{CF4AB1CC-B8F6-4011-96FD-4F14992F9AC2}" presName="LevelTwoTextNode" presStyleLbl="node2" presStyleIdx="2" presStyleCnt="3">
        <dgm:presLayoutVars>
          <dgm:chPref val="3"/>
        </dgm:presLayoutVars>
      </dgm:prSet>
      <dgm:spPr/>
    </dgm:pt>
    <dgm:pt modelId="{756196BE-650E-4A6D-AF9D-FCEC08C71CBF}" type="pres">
      <dgm:prSet presAssocID="{CF4AB1CC-B8F6-4011-96FD-4F14992F9AC2}" presName="level3hierChild" presStyleCnt="0"/>
      <dgm:spPr/>
    </dgm:pt>
  </dgm:ptLst>
  <dgm:cxnLst>
    <dgm:cxn modelId="{7B2AB337-AC76-4A49-8B60-6FC5456B67F0}" srcId="{98EE382B-8317-4366-A4BB-7600F5F42648}" destId="{9C61A653-1F6B-45BF-A3C8-8935D48D20F5}" srcOrd="1" destOrd="0" parTransId="{48A78859-7D60-41AA-B02A-01C804CCE7AF}" sibTransId="{FBFE4850-4CE5-4BD9-88B5-ACB2C18F9234}"/>
    <dgm:cxn modelId="{B28EE93A-DE95-4EDC-9BE5-F86E9F15918C}" srcId="{98EE382B-8317-4366-A4BB-7600F5F42648}" destId="{29F99EB4-91FB-46FF-A666-03EE11A36587}" srcOrd="0" destOrd="0" parTransId="{0B59B060-AF52-4715-AA95-A1A58440D725}" sibTransId="{784E9937-0D44-42C9-8818-433CF683174F}"/>
    <dgm:cxn modelId="{E9FFC765-DB92-4793-925B-BF5A541AD8BF}" type="presOf" srcId="{48A78859-7D60-41AA-B02A-01C804CCE7AF}" destId="{7A9A4601-A49B-4AC0-B106-F566AA2B3F7F}" srcOrd="0" destOrd="0" presId="urn:microsoft.com/office/officeart/2008/layout/HorizontalMultiLevelHierarchy"/>
    <dgm:cxn modelId="{DB79424B-59E8-41A2-832A-8095EDCE5028}" type="presOf" srcId="{29F99EB4-91FB-46FF-A666-03EE11A36587}" destId="{DB573871-A674-4273-8830-F03050226792}" srcOrd="0" destOrd="0" presId="urn:microsoft.com/office/officeart/2008/layout/HorizontalMultiLevelHierarchy"/>
    <dgm:cxn modelId="{4C4AE677-86C1-47A8-A3D3-D6E4C35C32B3}" srcId="{98EE382B-8317-4366-A4BB-7600F5F42648}" destId="{CF4AB1CC-B8F6-4011-96FD-4F14992F9AC2}" srcOrd="2" destOrd="0" parTransId="{9BAAC82B-3A25-41EC-9D8A-6A3FAC8EDCDF}" sibTransId="{5A0141A7-B310-4652-8374-580F184DD519}"/>
    <dgm:cxn modelId="{E69AC179-0A74-4008-9380-0C581647106A}" type="presOf" srcId="{9BAAC82B-3A25-41EC-9D8A-6A3FAC8EDCDF}" destId="{402788B0-960A-4BD5-89ED-BF08D8DDE226}" srcOrd="0" destOrd="0" presId="urn:microsoft.com/office/officeart/2008/layout/HorizontalMultiLevelHierarchy"/>
    <dgm:cxn modelId="{9D602E7B-C19E-4576-B802-3ABA2C51B460}" type="presOf" srcId="{9AB3CA59-E96E-4A51-8407-0D042DA131F7}" destId="{F90F45FB-24A2-4113-A5E0-063757EF8152}" srcOrd="0" destOrd="0" presId="urn:microsoft.com/office/officeart/2008/layout/HorizontalMultiLevelHierarchy"/>
    <dgm:cxn modelId="{86E85F7E-BE98-4BC5-B407-E6ADEA4C0CFF}" srcId="{9AB3CA59-E96E-4A51-8407-0D042DA131F7}" destId="{98EE382B-8317-4366-A4BB-7600F5F42648}" srcOrd="0" destOrd="0" parTransId="{6BC5BF06-F579-4C1B-9776-5B38DB06CEBB}" sibTransId="{AAA36AE5-291E-481F-8411-D6DDAC6E7161}"/>
    <dgm:cxn modelId="{D319418A-61FF-4CBF-A428-39AA13A8D8BA}" type="presOf" srcId="{0B59B060-AF52-4715-AA95-A1A58440D725}" destId="{EFD6EA81-108C-4404-B3BE-DED838D72A94}" srcOrd="0" destOrd="0" presId="urn:microsoft.com/office/officeart/2008/layout/HorizontalMultiLevelHierarchy"/>
    <dgm:cxn modelId="{D523C996-235D-434B-872C-7BF33ECB5869}" type="presOf" srcId="{9BAAC82B-3A25-41EC-9D8A-6A3FAC8EDCDF}" destId="{0F196CDD-0F77-4F1E-9BB2-BE2BE8E3C512}" srcOrd="1" destOrd="0" presId="urn:microsoft.com/office/officeart/2008/layout/HorizontalMultiLevelHierarchy"/>
    <dgm:cxn modelId="{5E9F22BF-E1F0-4ACE-B568-233DF51D10FA}" type="presOf" srcId="{0B59B060-AF52-4715-AA95-A1A58440D725}" destId="{C1474064-A0C3-41AD-8B02-78360F534617}" srcOrd="1" destOrd="0" presId="urn:microsoft.com/office/officeart/2008/layout/HorizontalMultiLevelHierarchy"/>
    <dgm:cxn modelId="{922D14C7-8CEB-4595-B83D-C1449FB611A9}" type="presOf" srcId="{98EE382B-8317-4366-A4BB-7600F5F42648}" destId="{FBA1D8E3-B212-40A4-9367-F5B80382E11F}" srcOrd="0" destOrd="0" presId="urn:microsoft.com/office/officeart/2008/layout/HorizontalMultiLevelHierarchy"/>
    <dgm:cxn modelId="{4022E1CC-6272-4D86-81F0-79B8D12407E4}" type="presOf" srcId="{9C61A653-1F6B-45BF-A3C8-8935D48D20F5}" destId="{8819E659-93F6-4A4C-9A75-2CB74E769F7A}" srcOrd="0" destOrd="0" presId="urn:microsoft.com/office/officeart/2008/layout/HorizontalMultiLevelHierarchy"/>
    <dgm:cxn modelId="{3D0909E4-8803-479E-9585-DC2B1570DC2B}" type="presOf" srcId="{CF4AB1CC-B8F6-4011-96FD-4F14992F9AC2}" destId="{DABAD4C4-0E3F-4F0D-92DA-1D069C1BE552}" srcOrd="0" destOrd="0" presId="urn:microsoft.com/office/officeart/2008/layout/HorizontalMultiLevelHierarchy"/>
    <dgm:cxn modelId="{DD33A9EA-F87D-40C0-9A53-700634F876A3}" type="presOf" srcId="{48A78859-7D60-41AA-B02A-01C804CCE7AF}" destId="{0CA1DF54-A73F-4976-9AE8-34960E66F091}" srcOrd="1" destOrd="0" presId="urn:microsoft.com/office/officeart/2008/layout/HorizontalMultiLevelHierarchy"/>
    <dgm:cxn modelId="{5E33F623-A139-4968-8D8B-084B3667FD86}" type="presParOf" srcId="{F90F45FB-24A2-4113-A5E0-063757EF8152}" destId="{FBAFF942-AF0D-4BA0-914A-98AE9A0B22ED}" srcOrd="0" destOrd="0" presId="urn:microsoft.com/office/officeart/2008/layout/HorizontalMultiLevelHierarchy"/>
    <dgm:cxn modelId="{FA14DEE6-0061-4580-9940-96855892BED5}" type="presParOf" srcId="{FBAFF942-AF0D-4BA0-914A-98AE9A0B22ED}" destId="{FBA1D8E3-B212-40A4-9367-F5B80382E11F}" srcOrd="0" destOrd="0" presId="urn:microsoft.com/office/officeart/2008/layout/HorizontalMultiLevelHierarchy"/>
    <dgm:cxn modelId="{6D8AA93D-AB5A-4E39-B8AF-1DB1C400AC02}" type="presParOf" srcId="{FBAFF942-AF0D-4BA0-914A-98AE9A0B22ED}" destId="{4192E778-BDA4-44F2-ADC9-1101F3BB498D}" srcOrd="1" destOrd="0" presId="urn:microsoft.com/office/officeart/2008/layout/HorizontalMultiLevelHierarchy"/>
    <dgm:cxn modelId="{44864050-1BE4-41B5-8CF4-EF84551131A6}" type="presParOf" srcId="{4192E778-BDA4-44F2-ADC9-1101F3BB498D}" destId="{EFD6EA81-108C-4404-B3BE-DED838D72A94}" srcOrd="0" destOrd="0" presId="urn:microsoft.com/office/officeart/2008/layout/HorizontalMultiLevelHierarchy"/>
    <dgm:cxn modelId="{80113022-BD95-4647-A39C-DA2C5C302DE8}" type="presParOf" srcId="{EFD6EA81-108C-4404-B3BE-DED838D72A94}" destId="{C1474064-A0C3-41AD-8B02-78360F534617}" srcOrd="0" destOrd="0" presId="urn:microsoft.com/office/officeart/2008/layout/HorizontalMultiLevelHierarchy"/>
    <dgm:cxn modelId="{68575202-3B6D-4998-9FAD-25047B4D95F7}" type="presParOf" srcId="{4192E778-BDA4-44F2-ADC9-1101F3BB498D}" destId="{852A1EDB-1D3E-4384-86AD-9BEA2AA673D9}" srcOrd="1" destOrd="0" presId="urn:microsoft.com/office/officeart/2008/layout/HorizontalMultiLevelHierarchy"/>
    <dgm:cxn modelId="{EF6C131B-622F-4B06-B32D-6174A2F6E5E5}" type="presParOf" srcId="{852A1EDB-1D3E-4384-86AD-9BEA2AA673D9}" destId="{DB573871-A674-4273-8830-F03050226792}" srcOrd="0" destOrd="0" presId="urn:microsoft.com/office/officeart/2008/layout/HorizontalMultiLevelHierarchy"/>
    <dgm:cxn modelId="{256FD8CC-0DB9-437C-B95B-BBBEB49C5727}" type="presParOf" srcId="{852A1EDB-1D3E-4384-86AD-9BEA2AA673D9}" destId="{A9F4509B-9C4E-4AE5-88F8-CBE322B26861}" srcOrd="1" destOrd="0" presId="urn:microsoft.com/office/officeart/2008/layout/HorizontalMultiLevelHierarchy"/>
    <dgm:cxn modelId="{7BBACB9C-A29D-42A0-B723-672EE52ADE5D}" type="presParOf" srcId="{4192E778-BDA4-44F2-ADC9-1101F3BB498D}" destId="{7A9A4601-A49B-4AC0-B106-F566AA2B3F7F}" srcOrd="2" destOrd="0" presId="urn:microsoft.com/office/officeart/2008/layout/HorizontalMultiLevelHierarchy"/>
    <dgm:cxn modelId="{CB1FB5CB-3C4D-4B3E-85E6-5843FA76D2F9}" type="presParOf" srcId="{7A9A4601-A49B-4AC0-B106-F566AA2B3F7F}" destId="{0CA1DF54-A73F-4976-9AE8-34960E66F091}" srcOrd="0" destOrd="0" presId="urn:microsoft.com/office/officeart/2008/layout/HorizontalMultiLevelHierarchy"/>
    <dgm:cxn modelId="{C2A7EBF9-90EB-4F68-90BE-B5531537F9E8}" type="presParOf" srcId="{4192E778-BDA4-44F2-ADC9-1101F3BB498D}" destId="{A8D09188-D839-4132-8C5E-BCC87E93EE62}" srcOrd="3" destOrd="0" presId="urn:microsoft.com/office/officeart/2008/layout/HorizontalMultiLevelHierarchy"/>
    <dgm:cxn modelId="{A2166EA6-4064-409A-8018-0DB929F4E549}" type="presParOf" srcId="{A8D09188-D839-4132-8C5E-BCC87E93EE62}" destId="{8819E659-93F6-4A4C-9A75-2CB74E769F7A}" srcOrd="0" destOrd="0" presId="urn:microsoft.com/office/officeart/2008/layout/HorizontalMultiLevelHierarchy"/>
    <dgm:cxn modelId="{BB7AD707-466F-4445-B180-EB5B7332600D}" type="presParOf" srcId="{A8D09188-D839-4132-8C5E-BCC87E93EE62}" destId="{7F974027-6F88-4284-9A20-15496962C9C1}" srcOrd="1" destOrd="0" presId="urn:microsoft.com/office/officeart/2008/layout/HorizontalMultiLevelHierarchy"/>
    <dgm:cxn modelId="{953C1A77-CB00-41D1-B8D7-CF4E16D0A00A}" type="presParOf" srcId="{4192E778-BDA4-44F2-ADC9-1101F3BB498D}" destId="{402788B0-960A-4BD5-89ED-BF08D8DDE226}" srcOrd="4" destOrd="0" presId="urn:microsoft.com/office/officeart/2008/layout/HorizontalMultiLevelHierarchy"/>
    <dgm:cxn modelId="{DC4D5F15-49C1-47E0-851D-459467E6127B}" type="presParOf" srcId="{402788B0-960A-4BD5-89ED-BF08D8DDE226}" destId="{0F196CDD-0F77-4F1E-9BB2-BE2BE8E3C512}" srcOrd="0" destOrd="0" presId="urn:microsoft.com/office/officeart/2008/layout/HorizontalMultiLevelHierarchy"/>
    <dgm:cxn modelId="{90B6E6C6-6443-4764-9298-26016E81F7DB}" type="presParOf" srcId="{4192E778-BDA4-44F2-ADC9-1101F3BB498D}" destId="{1D81258F-D55F-4AF3-8585-072C1525A24F}" srcOrd="5" destOrd="0" presId="urn:microsoft.com/office/officeart/2008/layout/HorizontalMultiLevelHierarchy"/>
    <dgm:cxn modelId="{5B06C1CF-81DB-4566-88E2-BD7228FF89A6}" type="presParOf" srcId="{1D81258F-D55F-4AF3-8585-072C1525A24F}" destId="{DABAD4C4-0E3F-4F0D-92DA-1D069C1BE552}" srcOrd="0" destOrd="0" presId="urn:microsoft.com/office/officeart/2008/layout/HorizontalMultiLevelHierarchy"/>
    <dgm:cxn modelId="{C725AEC5-0DC2-4858-9D3C-DF36437E1F55}" type="presParOf" srcId="{1D81258F-D55F-4AF3-8585-072C1525A24F}" destId="{756196BE-650E-4A6D-AF9D-FCEC08C71C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34881-BAA4-44B9-9195-739C5DE99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AEA9EB-E4BB-4896-98C3-E105765DA101}">
      <dgm:prSet phldrT="[文本]" custT="1"/>
      <dgm:spPr>
        <a:solidFill>
          <a:srgbClr val="175B8E"/>
        </a:solidFill>
        <a:ln>
          <a:noFill/>
        </a:ln>
      </dgm:spPr>
      <dgm:t>
        <a:bodyPr/>
        <a:lstStyle/>
        <a:p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>
            <a:solidFill>
              <a:schemeClr val="bg1"/>
            </a:solidFill>
          </a:endParaRPr>
        </a:p>
      </dgm:t>
    </dgm:pt>
    <dgm:pt modelId="{3940014E-8A57-47F7-8999-B579E68F813A}" cxnId="{D10BC3C5-E9E4-41A7-898D-031FDE23EF09}" type="parTrans">
      <dgm:prSet/>
      <dgm:spPr/>
      <dgm:t>
        <a:bodyPr/>
        <a:lstStyle/>
        <a:p>
          <a:endParaRPr lang="zh-CN" altLang="en-US"/>
        </a:p>
      </dgm:t>
    </dgm:pt>
    <dgm:pt modelId="{6753FD53-B7A6-4A65-AAF0-7006B3679730}" cxnId="{D10BC3C5-E9E4-41A7-898D-031FDE23EF09}" type="sibTrans">
      <dgm:prSet/>
      <dgm:spPr>
        <a:solidFill>
          <a:srgbClr val="175B8E"/>
        </a:solidFill>
      </dgm:spPr>
      <dgm:t>
        <a:bodyPr/>
        <a:lstStyle/>
        <a:p>
          <a:endParaRPr lang="zh-CN" altLang="en-US"/>
        </a:p>
      </dgm:t>
    </dgm:pt>
    <dgm:pt modelId="{99CD6B1F-6F59-49E8-87E2-6449E9C15B5B}">
      <dgm:prSet phldrT="[文本]" custT="1"/>
      <dgm:spPr>
        <a:solidFill>
          <a:srgbClr val="175B8E"/>
        </a:solidFill>
        <a:ln>
          <a:noFill/>
        </a:ln>
      </dgm:spPr>
      <dgm:t>
        <a:bodyPr/>
        <a:lstStyle/>
        <a:p>
          <a:r>
            <a: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2E71C7-AA79-4FFF-BF6F-8D2D282BF1BF}" cxnId="{A9BD556A-DD39-43F5-9887-A4E310738A1E}" type="parTrans">
      <dgm:prSet/>
      <dgm:spPr/>
      <dgm:t>
        <a:bodyPr/>
        <a:lstStyle/>
        <a:p>
          <a:endParaRPr lang="zh-CN" altLang="en-US"/>
        </a:p>
      </dgm:t>
    </dgm:pt>
    <dgm:pt modelId="{2E5064BF-14C5-4673-8738-4B8F60A4C023}" cxnId="{A9BD556A-DD39-43F5-9887-A4E310738A1E}" type="sibTrans">
      <dgm:prSet/>
      <dgm:spPr>
        <a:solidFill>
          <a:srgbClr val="175B8E"/>
        </a:solidFill>
      </dgm:spPr>
      <dgm:t>
        <a:bodyPr/>
        <a:lstStyle/>
        <a:p>
          <a:endParaRPr lang="zh-CN" altLang="en-US"/>
        </a:p>
      </dgm:t>
    </dgm:pt>
    <dgm:pt modelId="{C820DD37-537E-4F08-BA2E-E0821D1F8F7E}">
      <dgm:prSet phldrT="[文本]" custT="1"/>
      <dgm:spPr>
        <a:solidFill>
          <a:srgbClr val="175B8E"/>
        </a:solidFill>
        <a:ln>
          <a:noFill/>
        </a:ln>
      </dgm:spPr>
      <dgm:t>
        <a:bodyPr/>
        <a:lstStyle/>
        <a:p>
          <a:r>
            <a: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dirty="0"/>
        </a:p>
      </dgm:t>
    </dgm:pt>
    <dgm:pt modelId="{EE69E620-4BA7-41D7-8954-6671C414A1EC}" cxnId="{D06ED8C0-3AAF-4C26-B2C3-227F5CA425BA}" type="parTrans">
      <dgm:prSet/>
      <dgm:spPr/>
      <dgm:t>
        <a:bodyPr/>
        <a:lstStyle/>
        <a:p>
          <a:endParaRPr lang="zh-CN" altLang="en-US"/>
        </a:p>
      </dgm:t>
    </dgm:pt>
    <dgm:pt modelId="{4549C671-6A49-42CD-A6D1-A4B37434B886}" cxnId="{D06ED8C0-3AAF-4C26-B2C3-227F5CA425BA}" type="sibTrans">
      <dgm:prSet/>
      <dgm:spPr>
        <a:solidFill>
          <a:srgbClr val="175B8E"/>
        </a:solidFill>
      </dgm:spPr>
      <dgm:t>
        <a:bodyPr/>
        <a:lstStyle/>
        <a:p>
          <a:endParaRPr lang="zh-CN" altLang="en-US"/>
        </a:p>
      </dgm:t>
    </dgm:pt>
    <dgm:pt modelId="{4DE76FDF-87E2-4D93-9894-32DE5C923DF5}">
      <dgm:prSet phldrT="[文本]" custT="1"/>
      <dgm:spPr>
        <a:solidFill>
          <a:srgbClr val="175B8E"/>
        </a:solidFill>
        <a:ln>
          <a:noFill/>
        </a:ln>
      </dgm:spPr>
      <dgm:t>
        <a:bodyPr/>
        <a:lstStyle/>
        <a:p>
          <a:r>
            <a: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000" dirty="0"/>
        </a:p>
      </dgm:t>
    </dgm:pt>
    <dgm:pt modelId="{52D41E68-A396-49A1-9826-EDAF1685DF05}" cxnId="{A8E2BD63-01E6-4A2E-9B34-CD83EED4BDC7}" type="parTrans">
      <dgm:prSet/>
      <dgm:spPr/>
      <dgm:t>
        <a:bodyPr/>
        <a:lstStyle/>
        <a:p>
          <a:endParaRPr lang="zh-CN" altLang="en-US"/>
        </a:p>
      </dgm:t>
    </dgm:pt>
    <dgm:pt modelId="{35A4D627-C046-480F-B35D-1F35BC284EAE}" cxnId="{A8E2BD63-01E6-4A2E-9B34-CD83EED4BDC7}" type="sibTrans">
      <dgm:prSet/>
      <dgm:spPr/>
      <dgm:t>
        <a:bodyPr/>
        <a:lstStyle/>
        <a:p>
          <a:endParaRPr lang="zh-CN" altLang="en-US"/>
        </a:p>
      </dgm:t>
    </dgm:pt>
    <dgm:pt modelId="{D96BE575-9B57-4274-8499-02B861278200}" type="pres">
      <dgm:prSet presAssocID="{FB234881-BAA4-44B9-9195-739C5DE99BAF}" presName="Name0" presStyleCnt="0">
        <dgm:presLayoutVars>
          <dgm:dir/>
          <dgm:resizeHandles val="exact"/>
        </dgm:presLayoutVars>
      </dgm:prSet>
      <dgm:spPr/>
    </dgm:pt>
    <dgm:pt modelId="{3A5B4CE7-35F6-4767-99AC-70A8BA34D79F}" type="pres">
      <dgm:prSet presAssocID="{2FAEA9EB-E4BB-4896-98C3-E105765DA101}" presName="node" presStyleLbl="node1" presStyleIdx="0" presStyleCnt="4">
        <dgm:presLayoutVars>
          <dgm:bulletEnabled val="1"/>
        </dgm:presLayoutVars>
      </dgm:prSet>
      <dgm:spPr>
        <a:prstGeom prst="flowChartProcess">
          <a:avLst/>
        </a:prstGeom>
      </dgm:spPr>
    </dgm:pt>
    <dgm:pt modelId="{299CEF93-A13E-4042-A2DA-9BDDFA591027}" type="pres">
      <dgm:prSet presAssocID="{6753FD53-B7A6-4A65-AAF0-7006B3679730}" presName="sibTrans" presStyleLbl="sibTrans2D1" presStyleIdx="0" presStyleCnt="3"/>
      <dgm:spPr/>
    </dgm:pt>
    <dgm:pt modelId="{B285EC92-9714-49EC-8AB8-940A99ACBE2E}" type="pres">
      <dgm:prSet presAssocID="{6753FD53-B7A6-4A65-AAF0-7006B3679730}" presName="connectorText" presStyleLbl="sibTrans2D1" presStyleIdx="0" presStyleCnt="3"/>
      <dgm:spPr/>
    </dgm:pt>
    <dgm:pt modelId="{31E970E5-DBA2-4A9D-AF0C-6917814E6025}" type="pres">
      <dgm:prSet presAssocID="{99CD6B1F-6F59-49E8-87E2-6449E9C15B5B}" presName="node" presStyleLbl="node1" presStyleIdx="1" presStyleCnt="4">
        <dgm:presLayoutVars>
          <dgm:bulletEnabled val="1"/>
        </dgm:presLayoutVars>
      </dgm:prSet>
      <dgm:spPr>
        <a:prstGeom prst="flowChartProcess">
          <a:avLst/>
        </a:prstGeom>
      </dgm:spPr>
    </dgm:pt>
    <dgm:pt modelId="{2D21C90F-FE9B-4871-917F-1E051F677DDA}" type="pres">
      <dgm:prSet presAssocID="{2E5064BF-14C5-4673-8738-4B8F60A4C023}" presName="sibTrans" presStyleLbl="sibTrans2D1" presStyleIdx="1" presStyleCnt="3"/>
      <dgm:spPr/>
    </dgm:pt>
    <dgm:pt modelId="{F6D03C52-2E58-429B-9EEF-98237E561266}" type="pres">
      <dgm:prSet presAssocID="{2E5064BF-14C5-4673-8738-4B8F60A4C023}" presName="connectorText" presStyleLbl="sibTrans2D1" presStyleIdx="1" presStyleCnt="3"/>
      <dgm:spPr/>
    </dgm:pt>
    <dgm:pt modelId="{2094AE5B-82BD-4BB4-829F-588187D11B1C}" type="pres">
      <dgm:prSet presAssocID="{C820DD37-537E-4F08-BA2E-E0821D1F8F7E}" presName="node" presStyleLbl="node1" presStyleIdx="2" presStyleCnt="4">
        <dgm:presLayoutVars>
          <dgm:bulletEnabled val="1"/>
        </dgm:presLayoutVars>
      </dgm:prSet>
      <dgm:spPr>
        <a:prstGeom prst="flowChartProcess">
          <a:avLst/>
        </a:prstGeom>
      </dgm:spPr>
    </dgm:pt>
    <dgm:pt modelId="{C67F7D43-069A-4CE5-8066-2F3CEDAAF34F}" type="pres">
      <dgm:prSet presAssocID="{4549C671-6A49-42CD-A6D1-A4B37434B886}" presName="sibTrans" presStyleLbl="sibTrans2D1" presStyleIdx="2" presStyleCnt="3"/>
      <dgm:spPr/>
    </dgm:pt>
    <dgm:pt modelId="{4C1F1273-C52C-461E-8756-636182C5B8A4}" type="pres">
      <dgm:prSet presAssocID="{4549C671-6A49-42CD-A6D1-A4B37434B886}" presName="connectorText" presStyleLbl="sibTrans2D1" presStyleIdx="2" presStyleCnt="3"/>
      <dgm:spPr/>
    </dgm:pt>
    <dgm:pt modelId="{A0FEB2EF-EA84-4D9D-BD99-88E47A240ECA}" type="pres">
      <dgm:prSet presAssocID="{4DE76FDF-87E2-4D93-9894-32DE5C923DF5}" presName="node" presStyleLbl="node1" presStyleIdx="3" presStyleCnt="4">
        <dgm:presLayoutVars>
          <dgm:bulletEnabled val="1"/>
        </dgm:presLayoutVars>
      </dgm:prSet>
      <dgm:spPr>
        <a:prstGeom prst="flowChartProcess">
          <a:avLst/>
        </a:prstGeom>
      </dgm:spPr>
    </dgm:pt>
  </dgm:ptLst>
  <dgm:cxnLst>
    <dgm:cxn modelId="{AFB97A29-C044-4C1A-8186-3E16ECB42515}" type="presOf" srcId="{C820DD37-537E-4F08-BA2E-E0821D1F8F7E}" destId="{2094AE5B-82BD-4BB4-829F-588187D11B1C}" srcOrd="0" destOrd="0" presId="urn:microsoft.com/office/officeart/2005/8/layout/process1"/>
    <dgm:cxn modelId="{CE15AF2B-68A4-4FAE-B2B5-96265494816B}" type="presOf" srcId="{6753FD53-B7A6-4A65-AAF0-7006B3679730}" destId="{B285EC92-9714-49EC-8AB8-940A99ACBE2E}" srcOrd="1" destOrd="0" presId="urn:microsoft.com/office/officeart/2005/8/layout/process1"/>
    <dgm:cxn modelId="{19DC063D-5711-4D33-982E-825C3F94A596}" type="presOf" srcId="{6753FD53-B7A6-4A65-AAF0-7006B3679730}" destId="{299CEF93-A13E-4042-A2DA-9BDDFA591027}" srcOrd="0" destOrd="0" presId="urn:microsoft.com/office/officeart/2005/8/layout/process1"/>
    <dgm:cxn modelId="{EC0D763F-24FA-4C13-B8F7-BC9910591C7E}" type="presOf" srcId="{FB234881-BAA4-44B9-9195-739C5DE99BAF}" destId="{D96BE575-9B57-4274-8499-02B861278200}" srcOrd="0" destOrd="0" presId="urn:microsoft.com/office/officeart/2005/8/layout/process1"/>
    <dgm:cxn modelId="{9D75D53F-203B-4955-9008-3E3650CD3030}" type="presOf" srcId="{4549C671-6A49-42CD-A6D1-A4B37434B886}" destId="{C67F7D43-069A-4CE5-8066-2F3CEDAAF34F}" srcOrd="0" destOrd="0" presId="urn:microsoft.com/office/officeart/2005/8/layout/process1"/>
    <dgm:cxn modelId="{A8E2BD63-01E6-4A2E-9B34-CD83EED4BDC7}" srcId="{FB234881-BAA4-44B9-9195-739C5DE99BAF}" destId="{4DE76FDF-87E2-4D93-9894-32DE5C923DF5}" srcOrd="3" destOrd="0" parTransId="{52D41E68-A396-49A1-9826-EDAF1685DF05}" sibTransId="{35A4D627-C046-480F-B35D-1F35BC284EAE}"/>
    <dgm:cxn modelId="{A9BD556A-DD39-43F5-9887-A4E310738A1E}" srcId="{FB234881-BAA4-44B9-9195-739C5DE99BAF}" destId="{99CD6B1F-6F59-49E8-87E2-6449E9C15B5B}" srcOrd="1" destOrd="0" parTransId="{3C2E71C7-AA79-4FFF-BF6F-8D2D282BF1BF}" sibTransId="{2E5064BF-14C5-4673-8738-4B8F60A4C023}"/>
    <dgm:cxn modelId="{73B51E50-C8A9-44B7-854E-878A44337A91}" type="presOf" srcId="{99CD6B1F-6F59-49E8-87E2-6449E9C15B5B}" destId="{31E970E5-DBA2-4A9D-AF0C-6917814E6025}" srcOrd="0" destOrd="0" presId="urn:microsoft.com/office/officeart/2005/8/layout/process1"/>
    <dgm:cxn modelId="{D0B99085-7967-40A0-824E-4B6F612D7780}" type="presOf" srcId="{4DE76FDF-87E2-4D93-9894-32DE5C923DF5}" destId="{A0FEB2EF-EA84-4D9D-BD99-88E47A240ECA}" srcOrd="0" destOrd="0" presId="urn:microsoft.com/office/officeart/2005/8/layout/process1"/>
    <dgm:cxn modelId="{B548CD8B-D323-4D75-8D46-8C2C26C2496B}" type="presOf" srcId="{2E5064BF-14C5-4673-8738-4B8F60A4C023}" destId="{F6D03C52-2E58-429B-9EEF-98237E561266}" srcOrd="1" destOrd="0" presId="urn:microsoft.com/office/officeart/2005/8/layout/process1"/>
    <dgm:cxn modelId="{D06ED8C0-3AAF-4C26-B2C3-227F5CA425BA}" srcId="{FB234881-BAA4-44B9-9195-739C5DE99BAF}" destId="{C820DD37-537E-4F08-BA2E-E0821D1F8F7E}" srcOrd="2" destOrd="0" parTransId="{EE69E620-4BA7-41D7-8954-6671C414A1EC}" sibTransId="{4549C671-6A49-42CD-A6D1-A4B37434B886}"/>
    <dgm:cxn modelId="{D10BC3C5-E9E4-41A7-898D-031FDE23EF09}" srcId="{FB234881-BAA4-44B9-9195-739C5DE99BAF}" destId="{2FAEA9EB-E4BB-4896-98C3-E105765DA101}" srcOrd="0" destOrd="0" parTransId="{3940014E-8A57-47F7-8999-B579E68F813A}" sibTransId="{6753FD53-B7A6-4A65-AAF0-7006B3679730}"/>
    <dgm:cxn modelId="{70C897E2-F703-439D-82B1-C6AFA2AB97B8}" type="presOf" srcId="{2E5064BF-14C5-4673-8738-4B8F60A4C023}" destId="{2D21C90F-FE9B-4871-917F-1E051F677DDA}" srcOrd="0" destOrd="0" presId="urn:microsoft.com/office/officeart/2005/8/layout/process1"/>
    <dgm:cxn modelId="{800B43EA-9651-4D43-AAB8-2E2B1FBCF5D3}" type="presOf" srcId="{4549C671-6A49-42CD-A6D1-A4B37434B886}" destId="{4C1F1273-C52C-461E-8756-636182C5B8A4}" srcOrd="1" destOrd="0" presId="urn:microsoft.com/office/officeart/2005/8/layout/process1"/>
    <dgm:cxn modelId="{132562F8-7775-4738-9C7E-C5EEDCACCA94}" type="presOf" srcId="{2FAEA9EB-E4BB-4896-98C3-E105765DA101}" destId="{3A5B4CE7-35F6-4767-99AC-70A8BA34D79F}" srcOrd="0" destOrd="0" presId="urn:microsoft.com/office/officeart/2005/8/layout/process1"/>
    <dgm:cxn modelId="{7F7D7B6A-61CE-4A89-A5B4-C6442AC74704}" type="presParOf" srcId="{D96BE575-9B57-4274-8499-02B861278200}" destId="{3A5B4CE7-35F6-4767-99AC-70A8BA34D79F}" srcOrd="0" destOrd="0" presId="urn:microsoft.com/office/officeart/2005/8/layout/process1"/>
    <dgm:cxn modelId="{3105F098-5C8B-46D4-9DC7-54F9E1E41634}" type="presParOf" srcId="{D96BE575-9B57-4274-8499-02B861278200}" destId="{299CEF93-A13E-4042-A2DA-9BDDFA591027}" srcOrd="1" destOrd="0" presId="urn:microsoft.com/office/officeart/2005/8/layout/process1"/>
    <dgm:cxn modelId="{AD2F9EB9-C7A3-4F1F-BD4A-0AE52B084F67}" type="presParOf" srcId="{299CEF93-A13E-4042-A2DA-9BDDFA591027}" destId="{B285EC92-9714-49EC-8AB8-940A99ACBE2E}" srcOrd="0" destOrd="0" presId="urn:microsoft.com/office/officeart/2005/8/layout/process1"/>
    <dgm:cxn modelId="{43F556BB-F9AA-44D6-A72D-AA34849389CB}" type="presParOf" srcId="{D96BE575-9B57-4274-8499-02B861278200}" destId="{31E970E5-DBA2-4A9D-AF0C-6917814E6025}" srcOrd="2" destOrd="0" presId="urn:microsoft.com/office/officeart/2005/8/layout/process1"/>
    <dgm:cxn modelId="{10599543-2BD1-4E15-A6CC-C0E03892D002}" type="presParOf" srcId="{D96BE575-9B57-4274-8499-02B861278200}" destId="{2D21C90F-FE9B-4871-917F-1E051F677DDA}" srcOrd="3" destOrd="0" presId="urn:microsoft.com/office/officeart/2005/8/layout/process1"/>
    <dgm:cxn modelId="{7620BF9B-24B3-4137-8CAF-B898AA8529F2}" type="presParOf" srcId="{2D21C90F-FE9B-4871-917F-1E051F677DDA}" destId="{F6D03C52-2E58-429B-9EEF-98237E561266}" srcOrd="0" destOrd="0" presId="urn:microsoft.com/office/officeart/2005/8/layout/process1"/>
    <dgm:cxn modelId="{0E17E93D-E60D-4389-99C8-0C3DD5209731}" type="presParOf" srcId="{D96BE575-9B57-4274-8499-02B861278200}" destId="{2094AE5B-82BD-4BB4-829F-588187D11B1C}" srcOrd="4" destOrd="0" presId="urn:microsoft.com/office/officeart/2005/8/layout/process1"/>
    <dgm:cxn modelId="{585A69BE-7C06-4A6C-8A6F-CCABF3357B24}" type="presParOf" srcId="{D96BE575-9B57-4274-8499-02B861278200}" destId="{C67F7D43-069A-4CE5-8066-2F3CEDAAF34F}" srcOrd="5" destOrd="0" presId="urn:microsoft.com/office/officeart/2005/8/layout/process1"/>
    <dgm:cxn modelId="{950AED1F-F0AA-425D-92A2-9CE6BB869A2F}" type="presParOf" srcId="{C67F7D43-069A-4CE5-8066-2F3CEDAAF34F}" destId="{4C1F1273-C52C-461E-8756-636182C5B8A4}" srcOrd="0" destOrd="0" presId="urn:microsoft.com/office/officeart/2005/8/layout/process1"/>
    <dgm:cxn modelId="{E7F6EB60-04C9-46E3-916F-2111C0518B92}" type="presParOf" srcId="{D96BE575-9B57-4274-8499-02B861278200}" destId="{A0FEB2EF-EA84-4D9D-BD99-88E47A240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34881-BAA4-44B9-9195-739C5DE99B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FAEA9EB-E4BB-4896-98C3-E105765DA101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100" dirty="0">
            <a:solidFill>
              <a:schemeClr val="bg1"/>
            </a:solidFill>
          </a:endParaRPr>
        </a:p>
      </dgm:t>
    </dgm:pt>
    <dgm:pt modelId="{3940014E-8A57-47F7-8999-B579E68F813A}" cxnId="{D10BC3C5-E9E4-41A7-898D-031FDE23EF09}" type="parTrans">
      <dgm:prSet/>
      <dgm:spPr/>
      <dgm:t>
        <a:bodyPr/>
        <a:lstStyle/>
        <a:p>
          <a:endParaRPr lang="zh-CN" altLang="en-US"/>
        </a:p>
      </dgm:t>
    </dgm:pt>
    <dgm:pt modelId="{6753FD53-B7A6-4A65-AAF0-7006B3679730}" cxnId="{D10BC3C5-E9E4-41A7-898D-031FDE23EF09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99CD6B1F-6F59-49E8-87E2-6449E9C15B5B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2E71C7-AA79-4FFF-BF6F-8D2D282BF1BF}" cxnId="{A9BD556A-DD39-43F5-9887-A4E310738A1E}" type="parTrans">
      <dgm:prSet/>
      <dgm:spPr/>
      <dgm:t>
        <a:bodyPr/>
        <a:lstStyle/>
        <a:p>
          <a:endParaRPr lang="zh-CN" altLang="en-US"/>
        </a:p>
      </dgm:t>
    </dgm:pt>
    <dgm:pt modelId="{2E5064BF-14C5-4673-8738-4B8F60A4C023}" cxnId="{A9BD556A-DD39-43F5-9887-A4E310738A1E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C820DD37-537E-4F08-BA2E-E0821D1F8F7E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100" dirty="0"/>
        </a:p>
      </dgm:t>
    </dgm:pt>
    <dgm:pt modelId="{EE69E620-4BA7-41D7-8954-6671C414A1EC}" cxnId="{D06ED8C0-3AAF-4C26-B2C3-227F5CA425BA}" type="parTrans">
      <dgm:prSet/>
      <dgm:spPr/>
      <dgm:t>
        <a:bodyPr/>
        <a:lstStyle/>
        <a:p>
          <a:endParaRPr lang="zh-CN" altLang="en-US"/>
        </a:p>
      </dgm:t>
    </dgm:pt>
    <dgm:pt modelId="{4549C671-6A49-42CD-A6D1-A4B37434B886}" cxnId="{D06ED8C0-3AAF-4C26-B2C3-227F5CA425BA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4DE76FDF-87E2-4D93-9894-32DE5C923DF5}">
      <dgm:prSet phldrT="[文本]" custT="1"/>
      <dgm:spPr>
        <a:solidFill>
          <a:srgbClr val="E21B25"/>
        </a:solidFill>
        <a:ln>
          <a:noFill/>
        </a:ln>
      </dgm:spPr>
      <dgm:t>
        <a:bodyPr/>
        <a:lstStyle/>
        <a:p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000" dirty="0"/>
        </a:p>
      </dgm:t>
    </dgm:pt>
    <dgm:pt modelId="{52D41E68-A396-49A1-9826-EDAF1685DF05}" cxnId="{A8E2BD63-01E6-4A2E-9B34-CD83EED4BDC7}" type="parTrans">
      <dgm:prSet/>
      <dgm:spPr/>
      <dgm:t>
        <a:bodyPr/>
        <a:lstStyle/>
        <a:p>
          <a:endParaRPr lang="zh-CN" altLang="en-US"/>
        </a:p>
      </dgm:t>
    </dgm:pt>
    <dgm:pt modelId="{35A4D627-C046-480F-B35D-1F35BC284EAE}" cxnId="{A8E2BD63-01E6-4A2E-9B34-CD83EED4BDC7}" type="sibTrans">
      <dgm:prSet/>
      <dgm:spPr/>
      <dgm:t>
        <a:bodyPr/>
        <a:lstStyle/>
        <a:p>
          <a:endParaRPr lang="zh-CN" altLang="en-US"/>
        </a:p>
      </dgm:t>
    </dgm:pt>
    <dgm:pt modelId="{D96BE575-9B57-4274-8499-02B861278200}" type="pres">
      <dgm:prSet presAssocID="{FB234881-BAA4-44B9-9195-739C5DE99BAF}" presName="Name0" presStyleCnt="0">
        <dgm:presLayoutVars>
          <dgm:dir/>
          <dgm:resizeHandles val="exact"/>
        </dgm:presLayoutVars>
      </dgm:prSet>
      <dgm:spPr/>
    </dgm:pt>
    <dgm:pt modelId="{3A5B4CE7-35F6-4767-99AC-70A8BA34D79F}" type="pres">
      <dgm:prSet presAssocID="{2FAEA9EB-E4BB-4896-98C3-E105765DA101}" presName="node" presStyleLbl="node1" presStyleIdx="0" presStyleCnt="4" custLinFactNeighborY="6747">
        <dgm:presLayoutVars>
          <dgm:bulletEnabled val="1"/>
        </dgm:presLayoutVars>
      </dgm:prSet>
      <dgm:spPr>
        <a:prstGeom prst="flowChartProcess">
          <a:avLst/>
        </a:prstGeom>
      </dgm:spPr>
    </dgm:pt>
    <dgm:pt modelId="{299CEF93-A13E-4042-A2DA-9BDDFA591027}" type="pres">
      <dgm:prSet presAssocID="{6753FD53-B7A6-4A65-AAF0-7006B3679730}" presName="sibTrans" presStyleLbl="sibTrans2D1" presStyleIdx="0" presStyleCnt="3"/>
      <dgm:spPr/>
    </dgm:pt>
    <dgm:pt modelId="{B285EC92-9714-49EC-8AB8-940A99ACBE2E}" type="pres">
      <dgm:prSet presAssocID="{6753FD53-B7A6-4A65-AAF0-7006B3679730}" presName="connectorText" presStyleLbl="sibTrans2D1" presStyleIdx="0" presStyleCnt="3"/>
      <dgm:spPr/>
    </dgm:pt>
    <dgm:pt modelId="{31E970E5-DBA2-4A9D-AF0C-6917814E6025}" type="pres">
      <dgm:prSet presAssocID="{99CD6B1F-6F59-49E8-87E2-6449E9C15B5B}" presName="node" presStyleLbl="node1" presStyleIdx="1" presStyleCnt="4" custLinFactNeighborY="6747">
        <dgm:presLayoutVars>
          <dgm:bulletEnabled val="1"/>
        </dgm:presLayoutVars>
      </dgm:prSet>
      <dgm:spPr>
        <a:prstGeom prst="flowChartProcess">
          <a:avLst/>
        </a:prstGeom>
      </dgm:spPr>
    </dgm:pt>
    <dgm:pt modelId="{2D21C90F-FE9B-4871-917F-1E051F677DDA}" type="pres">
      <dgm:prSet presAssocID="{2E5064BF-14C5-4673-8738-4B8F60A4C023}" presName="sibTrans" presStyleLbl="sibTrans2D1" presStyleIdx="1" presStyleCnt="3"/>
      <dgm:spPr/>
    </dgm:pt>
    <dgm:pt modelId="{F6D03C52-2E58-429B-9EEF-98237E561266}" type="pres">
      <dgm:prSet presAssocID="{2E5064BF-14C5-4673-8738-4B8F60A4C023}" presName="connectorText" presStyleLbl="sibTrans2D1" presStyleIdx="1" presStyleCnt="3"/>
      <dgm:spPr/>
    </dgm:pt>
    <dgm:pt modelId="{2094AE5B-82BD-4BB4-829F-588187D11B1C}" type="pres">
      <dgm:prSet presAssocID="{C820DD37-537E-4F08-BA2E-E0821D1F8F7E}" presName="node" presStyleLbl="node1" presStyleIdx="2" presStyleCnt="4" custLinFactNeighborY="6747">
        <dgm:presLayoutVars>
          <dgm:bulletEnabled val="1"/>
        </dgm:presLayoutVars>
      </dgm:prSet>
      <dgm:spPr>
        <a:prstGeom prst="flowChartProcess">
          <a:avLst/>
        </a:prstGeom>
      </dgm:spPr>
    </dgm:pt>
    <dgm:pt modelId="{C67F7D43-069A-4CE5-8066-2F3CEDAAF34F}" type="pres">
      <dgm:prSet presAssocID="{4549C671-6A49-42CD-A6D1-A4B37434B886}" presName="sibTrans" presStyleLbl="sibTrans2D1" presStyleIdx="2" presStyleCnt="3"/>
      <dgm:spPr/>
    </dgm:pt>
    <dgm:pt modelId="{4C1F1273-C52C-461E-8756-636182C5B8A4}" type="pres">
      <dgm:prSet presAssocID="{4549C671-6A49-42CD-A6D1-A4B37434B886}" presName="connectorText" presStyleLbl="sibTrans2D1" presStyleIdx="2" presStyleCnt="3"/>
      <dgm:spPr/>
    </dgm:pt>
    <dgm:pt modelId="{A0FEB2EF-EA84-4D9D-BD99-88E47A240ECA}" type="pres">
      <dgm:prSet presAssocID="{4DE76FDF-87E2-4D93-9894-32DE5C923DF5}" presName="node" presStyleLbl="node1" presStyleIdx="3" presStyleCnt="4" custLinFactNeighborY="6747">
        <dgm:presLayoutVars>
          <dgm:bulletEnabled val="1"/>
        </dgm:presLayoutVars>
      </dgm:prSet>
      <dgm:spPr>
        <a:prstGeom prst="flowChartProcess">
          <a:avLst/>
        </a:prstGeom>
      </dgm:spPr>
    </dgm:pt>
  </dgm:ptLst>
  <dgm:cxnLst>
    <dgm:cxn modelId="{64A7FE02-7C18-4E45-B244-3A5E6B93AC6B}" type="presOf" srcId="{2E5064BF-14C5-4673-8738-4B8F60A4C023}" destId="{2D21C90F-FE9B-4871-917F-1E051F677DDA}" srcOrd="0" destOrd="0" presId="urn:microsoft.com/office/officeart/2005/8/layout/process1"/>
    <dgm:cxn modelId="{016C8305-19CE-442A-86D9-DD83400C2C85}" type="presOf" srcId="{FB234881-BAA4-44B9-9195-739C5DE99BAF}" destId="{D96BE575-9B57-4274-8499-02B861278200}" srcOrd="0" destOrd="0" presId="urn:microsoft.com/office/officeart/2005/8/layout/process1"/>
    <dgm:cxn modelId="{A8E2BD63-01E6-4A2E-9B34-CD83EED4BDC7}" srcId="{FB234881-BAA4-44B9-9195-739C5DE99BAF}" destId="{4DE76FDF-87E2-4D93-9894-32DE5C923DF5}" srcOrd="3" destOrd="0" parTransId="{52D41E68-A396-49A1-9826-EDAF1685DF05}" sibTransId="{35A4D627-C046-480F-B35D-1F35BC284EAE}"/>
    <dgm:cxn modelId="{7B1F106A-A90A-4865-99B5-4F6241268900}" type="presOf" srcId="{4549C671-6A49-42CD-A6D1-A4B37434B886}" destId="{4C1F1273-C52C-461E-8756-636182C5B8A4}" srcOrd="1" destOrd="0" presId="urn:microsoft.com/office/officeart/2005/8/layout/process1"/>
    <dgm:cxn modelId="{A9BD556A-DD39-43F5-9887-A4E310738A1E}" srcId="{FB234881-BAA4-44B9-9195-739C5DE99BAF}" destId="{99CD6B1F-6F59-49E8-87E2-6449E9C15B5B}" srcOrd="1" destOrd="0" parTransId="{3C2E71C7-AA79-4FFF-BF6F-8D2D282BF1BF}" sibTransId="{2E5064BF-14C5-4673-8738-4B8F60A4C023}"/>
    <dgm:cxn modelId="{5EBF7276-B454-461E-96F4-0016B954CBB5}" type="presOf" srcId="{4DE76FDF-87E2-4D93-9894-32DE5C923DF5}" destId="{A0FEB2EF-EA84-4D9D-BD99-88E47A240ECA}" srcOrd="0" destOrd="0" presId="urn:microsoft.com/office/officeart/2005/8/layout/process1"/>
    <dgm:cxn modelId="{F4464886-EC92-44EA-B5AF-D9A2AB6B1C72}" type="presOf" srcId="{6753FD53-B7A6-4A65-AAF0-7006B3679730}" destId="{299CEF93-A13E-4042-A2DA-9BDDFA591027}" srcOrd="0" destOrd="0" presId="urn:microsoft.com/office/officeart/2005/8/layout/process1"/>
    <dgm:cxn modelId="{B1D6749E-A308-4035-8B87-29CC5C42A6B9}" type="presOf" srcId="{2FAEA9EB-E4BB-4896-98C3-E105765DA101}" destId="{3A5B4CE7-35F6-4767-99AC-70A8BA34D79F}" srcOrd="0" destOrd="0" presId="urn:microsoft.com/office/officeart/2005/8/layout/process1"/>
    <dgm:cxn modelId="{9D2DE8A8-3B4D-4A2A-8F32-390BD934E1B7}" type="presOf" srcId="{99CD6B1F-6F59-49E8-87E2-6449E9C15B5B}" destId="{31E970E5-DBA2-4A9D-AF0C-6917814E6025}" srcOrd="0" destOrd="0" presId="urn:microsoft.com/office/officeart/2005/8/layout/process1"/>
    <dgm:cxn modelId="{3417D9AC-978B-42AA-9D2E-9AB00370E03F}" type="presOf" srcId="{4549C671-6A49-42CD-A6D1-A4B37434B886}" destId="{C67F7D43-069A-4CE5-8066-2F3CEDAAF34F}" srcOrd="0" destOrd="0" presId="urn:microsoft.com/office/officeart/2005/8/layout/process1"/>
    <dgm:cxn modelId="{D06ED8C0-3AAF-4C26-B2C3-227F5CA425BA}" srcId="{FB234881-BAA4-44B9-9195-739C5DE99BAF}" destId="{C820DD37-537E-4F08-BA2E-E0821D1F8F7E}" srcOrd="2" destOrd="0" parTransId="{EE69E620-4BA7-41D7-8954-6671C414A1EC}" sibTransId="{4549C671-6A49-42CD-A6D1-A4B37434B886}"/>
    <dgm:cxn modelId="{D10BC3C5-E9E4-41A7-898D-031FDE23EF09}" srcId="{FB234881-BAA4-44B9-9195-739C5DE99BAF}" destId="{2FAEA9EB-E4BB-4896-98C3-E105765DA101}" srcOrd="0" destOrd="0" parTransId="{3940014E-8A57-47F7-8999-B579E68F813A}" sibTransId="{6753FD53-B7A6-4A65-AAF0-7006B3679730}"/>
    <dgm:cxn modelId="{49B9F2D2-BD24-4F5E-96A8-DA6D8663107B}" type="presOf" srcId="{2E5064BF-14C5-4673-8738-4B8F60A4C023}" destId="{F6D03C52-2E58-429B-9EEF-98237E561266}" srcOrd="1" destOrd="0" presId="urn:microsoft.com/office/officeart/2005/8/layout/process1"/>
    <dgm:cxn modelId="{1193CAEA-571A-4000-AD4A-512563E8F9E9}" type="presOf" srcId="{C820DD37-537E-4F08-BA2E-E0821D1F8F7E}" destId="{2094AE5B-82BD-4BB4-829F-588187D11B1C}" srcOrd="0" destOrd="0" presId="urn:microsoft.com/office/officeart/2005/8/layout/process1"/>
    <dgm:cxn modelId="{562C95F1-FF1D-400F-92D8-CFE74C0CF2A7}" type="presOf" srcId="{6753FD53-B7A6-4A65-AAF0-7006B3679730}" destId="{B285EC92-9714-49EC-8AB8-940A99ACBE2E}" srcOrd="1" destOrd="0" presId="urn:microsoft.com/office/officeart/2005/8/layout/process1"/>
    <dgm:cxn modelId="{DCD88E16-51C1-4F3B-9BC7-0C3A2988BF10}" type="presParOf" srcId="{D96BE575-9B57-4274-8499-02B861278200}" destId="{3A5B4CE7-35F6-4767-99AC-70A8BA34D79F}" srcOrd="0" destOrd="0" presId="urn:microsoft.com/office/officeart/2005/8/layout/process1"/>
    <dgm:cxn modelId="{2868E6AB-46F8-454C-8B03-268C7C10BE59}" type="presParOf" srcId="{D96BE575-9B57-4274-8499-02B861278200}" destId="{299CEF93-A13E-4042-A2DA-9BDDFA591027}" srcOrd="1" destOrd="0" presId="urn:microsoft.com/office/officeart/2005/8/layout/process1"/>
    <dgm:cxn modelId="{323E7081-24AE-4D5C-AB96-D3FE774B25F8}" type="presParOf" srcId="{299CEF93-A13E-4042-A2DA-9BDDFA591027}" destId="{B285EC92-9714-49EC-8AB8-940A99ACBE2E}" srcOrd="0" destOrd="0" presId="urn:microsoft.com/office/officeart/2005/8/layout/process1"/>
    <dgm:cxn modelId="{4848E161-45D2-4543-A87C-9DE619B6810A}" type="presParOf" srcId="{D96BE575-9B57-4274-8499-02B861278200}" destId="{31E970E5-DBA2-4A9D-AF0C-6917814E6025}" srcOrd="2" destOrd="0" presId="urn:microsoft.com/office/officeart/2005/8/layout/process1"/>
    <dgm:cxn modelId="{07920365-C35F-4F9C-A418-4CF381DB4A20}" type="presParOf" srcId="{D96BE575-9B57-4274-8499-02B861278200}" destId="{2D21C90F-FE9B-4871-917F-1E051F677DDA}" srcOrd="3" destOrd="0" presId="urn:microsoft.com/office/officeart/2005/8/layout/process1"/>
    <dgm:cxn modelId="{2D6B0B61-1015-4B00-BADB-238E636F440A}" type="presParOf" srcId="{2D21C90F-FE9B-4871-917F-1E051F677DDA}" destId="{F6D03C52-2E58-429B-9EEF-98237E561266}" srcOrd="0" destOrd="0" presId="urn:microsoft.com/office/officeart/2005/8/layout/process1"/>
    <dgm:cxn modelId="{B375CAFF-1B48-4EC7-BCD1-AEFC4A46A384}" type="presParOf" srcId="{D96BE575-9B57-4274-8499-02B861278200}" destId="{2094AE5B-82BD-4BB4-829F-588187D11B1C}" srcOrd="4" destOrd="0" presId="urn:microsoft.com/office/officeart/2005/8/layout/process1"/>
    <dgm:cxn modelId="{9969F481-C308-4A4E-885F-8604ED9374D8}" type="presParOf" srcId="{D96BE575-9B57-4274-8499-02B861278200}" destId="{C67F7D43-069A-4CE5-8066-2F3CEDAAF34F}" srcOrd="5" destOrd="0" presId="urn:microsoft.com/office/officeart/2005/8/layout/process1"/>
    <dgm:cxn modelId="{95D52425-7E47-4949-B88C-489D54D17F1D}" type="presParOf" srcId="{C67F7D43-069A-4CE5-8066-2F3CEDAAF34F}" destId="{4C1F1273-C52C-461E-8756-636182C5B8A4}" srcOrd="0" destOrd="0" presId="urn:microsoft.com/office/officeart/2005/8/layout/process1"/>
    <dgm:cxn modelId="{9DF5C0C5-2DCC-4E51-B2B0-E16050707299}" type="presParOf" srcId="{D96BE575-9B57-4274-8499-02B861278200}" destId="{A0FEB2EF-EA84-4D9D-BD99-88E47A240EC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B9FF71-ED84-4CB3-B88D-9B7A513474B2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524C5-4D17-4521-A71E-B0521B03F1D8}">
      <dgm:prSet phldrT="[文本]" custT="1"/>
      <dgm:spPr>
        <a:solidFill>
          <a:srgbClr val="175B8E"/>
        </a:solidFill>
      </dgm:spPr>
      <dgm:t>
        <a:bodyPr/>
        <a:lstStyle/>
        <a:p>
          <a:pPr algn="l"/>
          <a:r>
            <a:rPr lang="zh-CN" altLang="en-US" sz="1100" b="1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29F071-14A2-415D-A68C-7063C66299E8}" cxnId="{8A843F13-9A78-4F93-8BCC-6F0DE71BDEC9}" type="parTrans">
      <dgm:prSet/>
      <dgm:spPr/>
      <dgm:t>
        <a:bodyPr/>
        <a:lstStyle/>
        <a:p>
          <a:endParaRPr lang="zh-CN" altLang="en-US" sz="1400"/>
        </a:p>
      </dgm:t>
    </dgm:pt>
    <dgm:pt modelId="{E5A131F2-0CB6-454A-94A3-4F8122DC4A15}" cxnId="{8A843F13-9A78-4F93-8BCC-6F0DE71BDEC9}" type="sibTrans">
      <dgm:prSet/>
      <dgm:spPr/>
      <dgm:t>
        <a:bodyPr/>
        <a:lstStyle/>
        <a:p>
          <a:endParaRPr lang="zh-CN" altLang="en-US" sz="1400"/>
        </a:p>
      </dgm:t>
    </dgm:pt>
    <dgm:pt modelId="{670F9126-9F4F-4111-8430-860B6A110434}">
      <dgm:prSet phldrT="[文本]" custT="1"/>
      <dgm:spPr>
        <a:solidFill>
          <a:srgbClr val="E21B25"/>
        </a:solidFill>
      </dgm:spPr>
      <dgm:t>
        <a:bodyPr/>
        <a:lstStyle/>
        <a:p>
          <a:pPr algn="r"/>
          <a:r>
            <a:rPr lang="zh-CN" altLang="en-US" sz="1100" b="1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dirty="0"/>
        </a:p>
      </dgm:t>
    </dgm:pt>
    <dgm:pt modelId="{C293B7AC-3FAC-4F80-B2EA-E6AAFA53E6CA}" cxnId="{237A4E3E-E7EF-4BDC-A9F0-96EEEE78F7AC}" type="parTrans">
      <dgm:prSet/>
      <dgm:spPr/>
      <dgm:t>
        <a:bodyPr/>
        <a:lstStyle/>
        <a:p>
          <a:endParaRPr lang="zh-CN" altLang="en-US" sz="1400"/>
        </a:p>
      </dgm:t>
    </dgm:pt>
    <dgm:pt modelId="{88255BA1-0295-4040-9AC5-085E69204A6D}" cxnId="{237A4E3E-E7EF-4BDC-A9F0-96EEEE78F7AC}" type="sibTrans">
      <dgm:prSet/>
      <dgm:spPr/>
      <dgm:t>
        <a:bodyPr/>
        <a:lstStyle/>
        <a:p>
          <a:endParaRPr lang="zh-CN" altLang="en-US" sz="1400"/>
        </a:p>
      </dgm:t>
    </dgm:pt>
    <dgm:pt modelId="{F38329E6-B2B6-4B75-B1A8-CD600E1B52E8}">
      <dgm:prSet phldrT="[文本]" custT="1"/>
      <dgm:spPr>
        <a:solidFill>
          <a:srgbClr val="175B8E"/>
        </a:solidFill>
      </dgm:spPr>
      <dgm:t>
        <a:bodyPr/>
        <a:lstStyle/>
        <a:p>
          <a:pPr algn="r"/>
          <a:r>
            <a:rPr lang="zh-CN" altLang="en-US" sz="1100" b="1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b="1" spc="30" baseline="0" dirty="0"/>
        </a:p>
      </dgm:t>
    </dgm:pt>
    <dgm:pt modelId="{D38134CB-4330-4DDE-BDDD-14432F60BA83}" cxnId="{357412EF-D66F-4438-8F2D-6974BF5FFC5F}" type="parTrans">
      <dgm:prSet/>
      <dgm:spPr/>
      <dgm:t>
        <a:bodyPr/>
        <a:lstStyle/>
        <a:p>
          <a:endParaRPr lang="zh-CN" altLang="en-US" sz="1400"/>
        </a:p>
      </dgm:t>
    </dgm:pt>
    <dgm:pt modelId="{02741B52-93C7-410B-9B16-6E4367B96146}" cxnId="{357412EF-D66F-4438-8F2D-6974BF5FFC5F}" type="sibTrans">
      <dgm:prSet/>
      <dgm:spPr/>
      <dgm:t>
        <a:bodyPr/>
        <a:lstStyle/>
        <a:p>
          <a:endParaRPr lang="zh-CN" altLang="en-US" sz="1400"/>
        </a:p>
      </dgm:t>
    </dgm:pt>
    <dgm:pt modelId="{1C0C074A-0867-46AE-BAAD-DF9721ACA11D}">
      <dgm:prSet phldrT="[文本]" custT="1"/>
      <dgm:spPr>
        <a:solidFill>
          <a:srgbClr val="E21B25"/>
        </a:solidFill>
      </dgm:spPr>
      <dgm:t>
        <a:bodyPr/>
        <a:lstStyle/>
        <a:p>
          <a:pPr algn="l"/>
          <a:r>
            <a:rPr lang="zh-CN" altLang="en-US" sz="1100" b="1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dirty="0"/>
        </a:p>
      </dgm:t>
    </dgm:pt>
    <dgm:pt modelId="{202C5093-DCEC-4F27-BAEB-B4E887731D1E}" cxnId="{F6FECFA0-E4A0-4C06-9634-ED8EEA751560}" type="parTrans">
      <dgm:prSet/>
      <dgm:spPr/>
      <dgm:t>
        <a:bodyPr/>
        <a:lstStyle/>
        <a:p>
          <a:endParaRPr lang="zh-CN" altLang="en-US" sz="1400"/>
        </a:p>
      </dgm:t>
    </dgm:pt>
    <dgm:pt modelId="{610E0DD0-63F5-4E60-968B-FF9C1C8ED6A8}" cxnId="{F6FECFA0-E4A0-4C06-9634-ED8EEA751560}" type="sibTrans">
      <dgm:prSet/>
      <dgm:spPr/>
      <dgm:t>
        <a:bodyPr/>
        <a:lstStyle/>
        <a:p>
          <a:endParaRPr lang="zh-CN" altLang="en-US" sz="1400"/>
        </a:p>
      </dgm:t>
    </dgm:pt>
    <dgm:pt modelId="{EF1F4883-E166-4093-B190-12F91C7C5794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r>
            <a:rPr lang="en-US" altLang="zh-CN" sz="800" b="1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554AB9C-85F1-4680-A4D4-30EF247119BC}" cxnId="{C1D9DF24-CAB2-4703-9C5D-6D4FB16F9D17}" type="parTrans">
      <dgm:prSet/>
      <dgm:spPr/>
      <dgm:t>
        <a:bodyPr/>
        <a:lstStyle/>
        <a:p>
          <a:endParaRPr lang="zh-CN" altLang="en-US" sz="1400"/>
        </a:p>
      </dgm:t>
    </dgm:pt>
    <dgm:pt modelId="{285E42BF-D106-46D8-8511-4881C51958D6}" cxnId="{C1D9DF24-CAB2-4703-9C5D-6D4FB16F9D17}" type="sibTrans">
      <dgm:prSet/>
      <dgm:spPr/>
      <dgm:t>
        <a:bodyPr/>
        <a:lstStyle/>
        <a:p>
          <a:endParaRPr lang="zh-CN" altLang="en-US" sz="1400"/>
        </a:p>
      </dgm:t>
    </dgm:pt>
    <dgm:pt modelId="{3640BC68-9645-4F08-8FD5-A053145671BF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r>
            <a:rPr lang="en-US" altLang="zh-CN" sz="800" b="1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F272769-D402-44E1-8C9C-1EE915F1DD94}" cxnId="{EEB043DC-FD1D-4596-B59D-BB1512FBB40D}" type="parTrans">
      <dgm:prSet/>
      <dgm:spPr/>
      <dgm:t>
        <a:bodyPr/>
        <a:lstStyle/>
        <a:p>
          <a:endParaRPr lang="zh-CN" altLang="en-US" sz="1400"/>
        </a:p>
      </dgm:t>
    </dgm:pt>
    <dgm:pt modelId="{3B51650B-E54F-403B-9A32-892D18692A2F}" cxnId="{EEB043DC-FD1D-4596-B59D-BB1512FBB40D}" type="sibTrans">
      <dgm:prSet/>
      <dgm:spPr/>
      <dgm:t>
        <a:bodyPr/>
        <a:lstStyle/>
        <a:p>
          <a:endParaRPr lang="zh-CN" altLang="en-US" sz="1400"/>
        </a:p>
      </dgm:t>
    </dgm:pt>
    <dgm:pt modelId="{9702BA1D-4DF6-4DB9-9C23-09DE10B2F3F7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44EECAF-7C18-4A55-A7F5-9CAAB9C59E06}" cxnId="{7548AFB2-3D15-433B-A4D9-5D44AAD297D2}" type="parTrans">
      <dgm:prSet/>
      <dgm:spPr/>
      <dgm:t>
        <a:bodyPr/>
        <a:lstStyle/>
        <a:p>
          <a:endParaRPr lang="zh-CN" altLang="en-US" sz="1400"/>
        </a:p>
      </dgm:t>
    </dgm:pt>
    <dgm:pt modelId="{BE92EECF-35DD-443E-BE47-526440954AAA}" cxnId="{7548AFB2-3D15-433B-A4D9-5D44AAD297D2}" type="sibTrans">
      <dgm:prSet/>
      <dgm:spPr/>
      <dgm:t>
        <a:bodyPr/>
        <a:lstStyle/>
        <a:p>
          <a:endParaRPr lang="zh-CN" altLang="en-US" sz="1400"/>
        </a:p>
      </dgm:t>
    </dgm:pt>
    <dgm:pt modelId="{C677B6AF-638D-4690-8B1F-C85F66BE2838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r>
            <a:rPr lang="zh-CN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</a:p>
      </dgm:t>
    </dgm:pt>
    <dgm:pt modelId="{FC947AED-985C-46F2-8F96-637E5627F7EF}" cxnId="{469CC73A-B56E-4E54-A242-1D4E1F242BE2}" type="parTrans">
      <dgm:prSet/>
      <dgm:spPr/>
      <dgm:t>
        <a:bodyPr/>
        <a:lstStyle/>
        <a:p>
          <a:endParaRPr lang="zh-CN" altLang="en-US" sz="1400"/>
        </a:p>
      </dgm:t>
    </dgm:pt>
    <dgm:pt modelId="{5085AE10-10B2-4EA3-AC7C-3E834F697B6D}" cxnId="{469CC73A-B56E-4E54-A242-1D4E1F242BE2}" type="sibTrans">
      <dgm:prSet/>
      <dgm:spPr/>
      <dgm:t>
        <a:bodyPr/>
        <a:lstStyle/>
        <a:p>
          <a:endParaRPr lang="zh-CN" altLang="en-US" sz="1400"/>
        </a:p>
      </dgm:t>
    </dgm:pt>
    <dgm:pt modelId="{B2937C1E-814B-4D36-B4E1-5DFC1E50875F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r>
            <a:rPr lang="zh-CN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B707517-C4D0-4DA1-B62B-3EFB7491E7F8}" cxnId="{970449A3-0CAF-4938-BD01-AFB63198E113}" type="parTrans">
      <dgm:prSet/>
      <dgm:spPr/>
      <dgm:t>
        <a:bodyPr/>
        <a:lstStyle/>
        <a:p>
          <a:endParaRPr lang="zh-CN" altLang="en-US" sz="1400"/>
        </a:p>
      </dgm:t>
    </dgm:pt>
    <dgm:pt modelId="{4A39603C-479A-4D96-8285-6C561CF93298}" cxnId="{970449A3-0CAF-4938-BD01-AFB63198E113}" type="sibTrans">
      <dgm:prSet/>
      <dgm:spPr/>
      <dgm:t>
        <a:bodyPr/>
        <a:lstStyle/>
        <a:p>
          <a:endParaRPr lang="zh-CN" altLang="en-US" sz="1400"/>
        </a:p>
      </dgm:t>
    </dgm:pt>
    <dgm:pt modelId="{D79277FE-023B-4378-BE88-977C92E089AE}">
      <dgm:prSet phldrT="[文本]" custT="1"/>
      <dgm:spPr>
        <a:ln>
          <a:solidFill>
            <a:srgbClr val="175B8E"/>
          </a:solidFill>
        </a:ln>
      </dgm:spPr>
      <dgm:t>
        <a:bodyPr/>
        <a:lstStyle/>
        <a:p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2C2F9F6-598C-4442-9A88-7E36B067C320}" cxnId="{B0268BE8-0A29-48C4-8F5E-9D3424A9DB48}" type="parTrans">
      <dgm:prSet/>
      <dgm:spPr/>
      <dgm:t>
        <a:bodyPr/>
        <a:lstStyle/>
        <a:p>
          <a:endParaRPr lang="zh-CN" altLang="en-US"/>
        </a:p>
      </dgm:t>
    </dgm:pt>
    <dgm:pt modelId="{F94C15A1-FE0E-481D-85DF-0AC4CC06F0C6}" cxnId="{B0268BE8-0A29-48C4-8F5E-9D3424A9DB48}" type="sibTrans">
      <dgm:prSet/>
      <dgm:spPr/>
      <dgm:t>
        <a:bodyPr/>
        <a:lstStyle/>
        <a:p>
          <a:endParaRPr lang="zh-CN" altLang="en-US"/>
        </a:p>
      </dgm:t>
    </dgm:pt>
    <dgm:pt modelId="{3918A220-CD0F-42F0-BFD2-5E2A6537ABEB}">
      <dgm:prSet phldrT="[文本]" custT="1"/>
      <dgm:spPr>
        <a:ln>
          <a:solidFill>
            <a:srgbClr val="E21B25"/>
          </a:solidFill>
        </a:ln>
      </dgm:spPr>
      <dgm:t>
        <a:bodyPr/>
        <a:lstStyle/>
        <a:p>
          <a:endParaRPr lang="zh-CN" altLang="en-US" sz="800" dirty="0">
            <a:solidFill>
              <a:srgbClr val="8A0200"/>
            </a:solidFill>
          </a:endParaRPr>
        </a:p>
      </dgm:t>
    </dgm:pt>
    <dgm:pt modelId="{88C0E947-3832-40F3-B493-F3ACF97E25A4}" cxnId="{F247C62E-2507-4D3C-9232-19950A2411BD}" type="parTrans">
      <dgm:prSet/>
      <dgm:spPr/>
      <dgm:t>
        <a:bodyPr/>
        <a:lstStyle/>
        <a:p>
          <a:endParaRPr lang="zh-CN" altLang="en-US"/>
        </a:p>
      </dgm:t>
    </dgm:pt>
    <dgm:pt modelId="{01FA8F30-138A-4C80-A474-65FF3725C0A2}" cxnId="{F247C62E-2507-4D3C-9232-19950A2411BD}" type="sibTrans">
      <dgm:prSet/>
      <dgm:spPr/>
      <dgm:t>
        <a:bodyPr/>
        <a:lstStyle/>
        <a:p>
          <a:endParaRPr lang="zh-CN" altLang="en-US"/>
        </a:p>
      </dgm:t>
    </dgm:pt>
    <dgm:pt modelId="{ED2D3156-6E0C-4A16-B68F-A7689A1A7D1D}">
      <dgm:prSet phldrT="[文本]" custT="1"/>
      <dgm:spPr>
        <a:ln>
          <a:solidFill>
            <a:srgbClr val="E21B25"/>
          </a:solidFill>
        </a:ln>
      </dgm:spPr>
      <dgm:t>
        <a:bodyPr/>
        <a:lstStyle/>
        <a:p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A22F8AE-F122-4970-8C62-EAD49D688E87}" cxnId="{2A4B3BCA-6323-4C9B-BC14-7B240EE6ED2D}" type="parTrans">
      <dgm:prSet/>
      <dgm:spPr/>
      <dgm:t>
        <a:bodyPr/>
        <a:lstStyle/>
        <a:p>
          <a:endParaRPr lang="zh-CN" altLang="en-US"/>
        </a:p>
      </dgm:t>
    </dgm:pt>
    <dgm:pt modelId="{ABA4CA7B-05FF-4DCB-BFEA-75BE18D9025D}" cxnId="{2A4B3BCA-6323-4C9B-BC14-7B240EE6ED2D}" type="sibTrans">
      <dgm:prSet/>
      <dgm:spPr/>
      <dgm:t>
        <a:bodyPr/>
        <a:lstStyle/>
        <a:p>
          <a:endParaRPr lang="zh-CN" altLang="en-US"/>
        </a:p>
      </dgm:t>
    </dgm:pt>
    <dgm:pt modelId="{CBEAA2AB-E7EE-487C-8789-0199156CA649}">
      <dgm:prSet custT="1"/>
      <dgm:spPr>
        <a:ln>
          <a:solidFill>
            <a:srgbClr val="E21B25"/>
          </a:solidFill>
        </a:ln>
      </dgm:spPr>
      <dgm:t>
        <a:bodyPr/>
        <a:lstStyle/>
        <a:p>
          <a:r>
            <a:rPr lang="zh-CN" altLang="en-US" sz="800" b="1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添加内容</a:t>
          </a:r>
        </a:p>
      </dgm:t>
    </dgm:pt>
    <dgm:pt modelId="{B6C27BDD-822E-4597-93A4-23C08619C76A}" cxnId="{1D0E1131-B96D-4110-AFF5-B1C3DBE08D54}" type="parTrans">
      <dgm:prSet/>
      <dgm:spPr/>
      <dgm:t>
        <a:bodyPr/>
        <a:lstStyle/>
        <a:p>
          <a:endParaRPr lang="zh-CN" altLang="en-US"/>
        </a:p>
      </dgm:t>
    </dgm:pt>
    <dgm:pt modelId="{E085CF9F-F0E9-4EF6-ADE5-98A1EF5DC8CE}" cxnId="{1D0E1131-B96D-4110-AFF5-B1C3DBE08D54}" type="sibTrans">
      <dgm:prSet/>
      <dgm:spPr/>
      <dgm:t>
        <a:bodyPr/>
        <a:lstStyle/>
        <a:p>
          <a:endParaRPr lang="zh-CN" altLang="en-US"/>
        </a:p>
      </dgm:t>
    </dgm:pt>
    <dgm:pt modelId="{F6D902F8-17A9-46D9-8830-572D18C75F63}">
      <dgm:prSet custT="1"/>
      <dgm:spPr>
        <a:ln>
          <a:solidFill>
            <a:srgbClr val="E21B25"/>
          </a:solidFill>
        </a:ln>
      </dgm:spPr>
      <dgm:t>
        <a:bodyPr/>
        <a:lstStyle/>
        <a:p>
          <a:r>
            <a:rPr lang="en-US" altLang="zh-CN" sz="800" b="1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800" b="1" spc="10" baseline="0" dirty="0">
            <a:solidFill>
              <a:schemeClr val="tx1">
                <a:lumMod val="95000"/>
                <a:lumOff val="5000"/>
              </a:schemeClr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010FFDB0-9F00-4017-A6A0-002AF49E8AB3}" cxnId="{9F20BDF7-1348-45BB-B0DE-B0589E7BD945}" type="parTrans">
      <dgm:prSet/>
      <dgm:spPr/>
      <dgm:t>
        <a:bodyPr/>
        <a:lstStyle/>
        <a:p>
          <a:endParaRPr lang="zh-CN" altLang="en-US"/>
        </a:p>
      </dgm:t>
    </dgm:pt>
    <dgm:pt modelId="{2171FAC2-3076-438D-BE17-BD3FD8784297}" cxnId="{9F20BDF7-1348-45BB-B0DE-B0589E7BD945}" type="sibTrans">
      <dgm:prSet/>
      <dgm:spPr/>
      <dgm:t>
        <a:bodyPr/>
        <a:lstStyle/>
        <a:p>
          <a:endParaRPr lang="zh-CN" altLang="en-US"/>
        </a:p>
      </dgm:t>
    </dgm:pt>
    <dgm:pt modelId="{9D746E85-ABE5-456F-AF35-A5FE3DD58E5F}">
      <dgm:prSet phldrT="[文本]" custT="1"/>
      <dgm:spPr>
        <a:ln>
          <a:solidFill>
            <a:srgbClr val="E21B25"/>
          </a:solidFill>
        </a:ln>
      </dgm:spPr>
      <dgm:t>
        <a:bodyPr/>
        <a:lstStyle/>
        <a:p>
          <a:endParaRPr lang="zh-CN" altLang="en-US" sz="8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CFB7782-1484-4DAF-9ADD-097F3EE7D85C}" cxnId="{3CF8DDEB-34ED-447F-BDC3-8C205A1FE16F}" type="parTrans">
      <dgm:prSet/>
      <dgm:spPr/>
      <dgm:t>
        <a:bodyPr/>
        <a:lstStyle/>
        <a:p>
          <a:endParaRPr lang="zh-CN" altLang="en-US"/>
        </a:p>
      </dgm:t>
    </dgm:pt>
    <dgm:pt modelId="{547D835B-FAF4-4DE8-BB0E-A2F92EB38DF9}" cxnId="{3CF8DDEB-34ED-447F-BDC3-8C205A1FE16F}" type="sibTrans">
      <dgm:prSet/>
      <dgm:spPr/>
      <dgm:t>
        <a:bodyPr/>
        <a:lstStyle/>
        <a:p>
          <a:endParaRPr lang="zh-CN" altLang="en-US"/>
        </a:p>
      </dgm:t>
    </dgm:pt>
    <dgm:pt modelId="{66190602-63B2-4ABA-9ABB-E4E01BD76484}">
      <dgm:prSet custT="1"/>
      <dgm:spPr>
        <a:ln>
          <a:solidFill>
            <a:srgbClr val="E21B25"/>
          </a:solidFill>
        </a:ln>
      </dgm:spPr>
      <dgm:t>
        <a:bodyPr/>
        <a:lstStyle/>
        <a:p>
          <a:r>
            <a:rPr lang="zh-CN" altLang="en-US" sz="800" b="1" spc="1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添加内容</a:t>
          </a:r>
        </a:p>
      </dgm:t>
    </dgm:pt>
    <dgm:pt modelId="{9E04D589-4507-430A-A7D2-176798482017}" cxnId="{970EB7DE-746F-483F-8D8E-C8279A6F8846}" type="parTrans">
      <dgm:prSet/>
      <dgm:spPr/>
      <dgm:t>
        <a:bodyPr/>
        <a:lstStyle/>
        <a:p>
          <a:endParaRPr lang="zh-CN" altLang="en-US"/>
        </a:p>
      </dgm:t>
    </dgm:pt>
    <dgm:pt modelId="{441F3ADF-F829-4EAC-A6BA-BDDAA5FE8CD1}" cxnId="{970EB7DE-746F-483F-8D8E-C8279A6F8846}" type="sibTrans">
      <dgm:prSet/>
      <dgm:spPr/>
      <dgm:t>
        <a:bodyPr/>
        <a:lstStyle/>
        <a:p>
          <a:endParaRPr lang="zh-CN" altLang="en-US"/>
        </a:p>
      </dgm:t>
    </dgm:pt>
    <dgm:pt modelId="{04107D35-5B40-4EAF-AB8A-25245AB6B90B}">
      <dgm:prSet custT="1"/>
      <dgm:spPr>
        <a:ln>
          <a:solidFill>
            <a:srgbClr val="E21B25"/>
          </a:solidFill>
        </a:ln>
      </dgm:spPr>
      <dgm:t>
        <a:bodyPr/>
        <a:lstStyle/>
        <a:p>
          <a:r>
            <a:rPr lang="en-US" altLang="zh-CN" sz="800" b="1" spc="1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Add content</a:t>
          </a:r>
          <a:endParaRPr lang="zh-CN" altLang="en-US" sz="800" b="1" spc="10" baseline="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gm:t>
    </dgm:pt>
    <dgm:pt modelId="{78412E05-28C6-4CF7-B510-978C721F2C3D}" cxnId="{632875DA-0204-4840-A7D1-90D82DEB618D}" type="parTrans">
      <dgm:prSet/>
      <dgm:spPr/>
      <dgm:t>
        <a:bodyPr/>
        <a:lstStyle/>
        <a:p>
          <a:endParaRPr lang="zh-CN" altLang="en-US"/>
        </a:p>
      </dgm:t>
    </dgm:pt>
    <dgm:pt modelId="{2B12A54A-23C6-48AC-A628-5902B3709D2F}" cxnId="{632875DA-0204-4840-A7D1-90D82DEB618D}" type="sibTrans">
      <dgm:prSet/>
      <dgm:spPr/>
      <dgm:t>
        <a:bodyPr/>
        <a:lstStyle/>
        <a:p>
          <a:endParaRPr lang="zh-CN" altLang="en-US"/>
        </a:p>
      </dgm:t>
    </dgm:pt>
    <dgm:pt modelId="{3635DDFC-1704-4626-852E-5286B4D26518}">
      <dgm:prSet phldrT="[文本]" custT="1"/>
      <dgm:spPr>
        <a:ln>
          <a:solidFill>
            <a:srgbClr val="E21B25"/>
          </a:solidFill>
        </a:ln>
      </dgm:spPr>
      <dgm:t>
        <a:bodyPr/>
        <a:lstStyle/>
        <a:p>
          <a:endParaRPr lang="zh-CN" altLang="en-US" sz="800" dirty="0">
            <a:solidFill>
              <a:srgbClr val="8A0200"/>
            </a:solidFill>
          </a:endParaRPr>
        </a:p>
      </dgm:t>
    </dgm:pt>
    <dgm:pt modelId="{11683339-F50D-464B-9789-4B7D1FEA028E}" cxnId="{37F727D3-CA9C-4AED-8C14-C629540D19F5}" type="parTrans">
      <dgm:prSet/>
      <dgm:spPr/>
      <dgm:t>
        <a:bodyPr/>
        <a:lstStyle/>
        <a:p>
          <a:endParaRPr lang="zh-CN" altLang="en-US"/>
        </a:p>
      </dgm:t>
    </dgm:pt>
    <dgm:pt modelId="{EB5BB2F5-77B1-4BB4-87F5-67D5A858B84C}" cxnId="{37F727D3-CA9C-4AED-8C14-C629540D19F5}" type="sibTrans">
      <dgm:prSet/>
      <dgm:spPr/>
      <dgm:t>
        <a:bodyPr/>
        <a:lstStyle/>
        <a:p>
          <a:endParaRPr lang="zh-CN" altLang="en-US"/>
        </a:p>
      </dgm:t>
    </dgm:pt>
    <dgm:pt modelId="{0C67F0E4-6231-4B7C-B663-847F6A33FA24}" type="pres">
      <dgm:prSet presAssocID="{01B9FF71-ED84-4CB3-B88D-9B7A513474B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7B39CED-C807-49CA-AA98-1E63DFED66FE}" type="pres">
      <dgm:prSet presAssocID="{01B9FF71-ED84-4CB3-B88D-9B7A513474B2}" presName="children" presStyleCnt="0"/>
      <dgm:spPr/>
    </dgm:pt>
    <dgm:pt modelId="{5FCCDF64-1BE2-4C3B-951A-DE1D943E2BED}" type="pres">
      <dgm:prSet presAssocID="{01B9FF71-ED84-4CB3-B88D-9B7A513474B2}" presName="child1group" presStyleCnt="0"/>
      <dgm:spPr/>
    </dgm:pt>
    <dgm:pt modelId="{CB6ED897-BA72-46D1-B768-9B451C352614}" type="pres">
      <dgm:prSet presAssocID="{01B9FF71-ED84-4CB3-B88D-9B7A513474B2}" presName="child1" presStyleLbl="bgAcc1" presStyleIdx="0" presStyleCnt="4"/>
      <dgm:spPr/>
    </dgm:pt>
    <dgm:pt modelId="{369F63E2-DE9F-4573-8D18-12CB748C23FE}" type="pres">
      <dgm:prSet presAssocID="{01B9FF71-ED84-4CB3-B88D-9B7A513474B2}" presName="child1Text" presStyleLbl="bgAcc1" presStyleIdx="0" presStyleCnt="4">
        <dgm:presLayoutVars>
          <dgm:bulletEnabled val="1"/>
        </dgm:presLayoutVars>
      </dgm:prSet>
      <dgm:spPr/>
    </dgm:pt>
    <dgm:pt modelId="{3A6E0B35-4EBD-47A8-BB3A-8AEECA884A00}" type="pres">
      <dgm:prSet presAssocID="{01B9FF71-ED84-4CB3-B88D-9B7A513474B2}" presName="child2group" presStyleCnt="0"/>
      <dgm:spPr/>
    </dgm:pt>
    <dgm:pt modelId="{7D94316D-6B7C-4757-B8B7-716E3B96E523}" type="pres">
      <dgm:prSet presAssocID="{01B9FF71-ED84-4CB3-B88D-9B7A513474B2}" presName="child2" presStyleLbl="bgAcc1" presStyleIdx="1" presStyleCnt="4"/>
      <dgm:spPr/>
    </dgm:pt>
    <dgm:pt modelId="{5CDB2A9D-D346-4B35-93DF-7E06E7624793}" type="pres">
      <dgm:prSet presAssocID="{01B9FF71-ED84-4CB3-B88D-9B7A513474B2}" presName="child2Text" presStyleLbl="bgAcc1" presStyleIdx="1" presStyleCnt="4">
        <dgm:presLayoutVars>
          <dgm:bulletEnabled val="1"/>
        </dgm:presLayoutVars>
      </dgm:prSet>
      <dgm:spPr/>
    </dgm:pt>
    <dgm:pt modelId="{59E4766E-59F5-46AA-8B70-B1934EA82482}" type="pres">
      <dgm:prSet presAssocID="{01B9FF71-ED84-4CB3-B88D-9B7A513474B2}" presName="child3group" presStyleCnt="0"/>
      <dgm:spPr/>
    </dgm:pt>
    <dgm:pt modelId="{87C1AB61-91C3-46CF-BC4A-51A9EF6CDB51}" type="pres">
      <dgm:prSet presAssocID="{01B9FF71-ED84-4CB3-B88D-9B7A513474B2}" presName="child3" presStyleLbl="bgAcc1" presStyleIdx="2" presStyleCnt="4"/>
      <dgm:spPr/>
    </dgm:pt>
    <dgm:pt modelId="{8CCD2E5E-03DA-4D0B-BDDE-9F0FCCF433EA}" type="pres">
      <dgm:prSet presAssocID="{01B9FF71-ED84-4CB3-B88D-9B7A513474B2}" presName="child3Text" presStyleLbl="bgAcc1" presStyleIdx="2" presStyleCnt="4">
        <dgm:presLayoutVars>
          <dgm:bulletEnabled val="1"/>
        </dgm:presLayoutVars>
      </dgm:prSet>
      <dgm:spPr/>
    </dgm:pt>
    <dgm:pt modelId="{6FDDC27B-CAB7-43E4-927C-0835F0E26AC4}" type="pres">
      <dgm:prSet presAssocID="{01B9FF71-ED84-4CB3-B88D-9B7A513474B2}" presName="child4group" presStyleCnt="0"/>
      <dgm:spPr/>
    </dgm:pt>
    <dgm:pt modelId="{0CB6A097-8455-4FB5-B048-42278F1D8199}" type="pres">
      <dgm:prSet presAssocID="{01B9FF71-ED84-4CB3-B88D-9B7A513474B2}" presName="child4" presStyleLbl="bgAcc1" presStyleIdx="3" presStyleCnt="4"/>
      <dgm:spPr/>
    </dgm:pt>
    <dgm:pt modelId="{D4B24855-A4ED-447E-BD49-C0C5A248A654}" type="pres">
      <dgm:prSet presAssocID="{01B9FF71-ED84-4CB3-B88D-9B7A513474B2}" presName="child4Text" presStyleLbl="bgAcc1" presStyleIdx="3" presStyleCnt="4">
        <dgm:presLayoutVars>
          <dgm:bulletEnabled val="1"/>
        </dgm:presLayoutVars>
      </dgm:prSet>
      <dgm:spPr/>
    </dgm:pt>
    <dgm:pt modelId="{07FEE29D-44B2-4004-B09B-094EEE45F5FE}" type="pres">
      <dgm:prSet presAssocID="{01B9FF71-ED84-4CB3-B88D-9B7A513474B2}" presName="childPlaceholder" presStyleCnt="0"/>
      <dgm:spPr/>
    </dgm:pt>
    <dgm:pt modelId="{B3C425D2-E119-4C0E-8546-F38C6DC5A1F0}" type="pres">
      <dgm:prSet presAssocID="{01B9FF71-ED84-4CB3-B88D-9B7A513474B2}" presName="circle" presStyleCnt="0"/>
      <dgm:spPr/>
    </dgm:pt>
    <dgm:pt modelId="{801DC670-6713-4145-8934-5D4DBC9D4454}" type="pres">
      <dgm:prSet presAssocID="{01B9FF71-ED84-4CB3-B88D-9B7A513474B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FF11DB9-2E55-4C57-AFFF-06E0251BCE7C}" type="pres">
      <dgm:prSet presAssocID="{01B9FF71-ED84-4CB3-B88D-9B7A513474B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1B73589-60EA-4ED3-A780-51439EEA74FB}" type="pres">
      <dgm:prSet presAssocID="{01B9FF71-ED84-4CB3-B88D-9B7A513474B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FC4EA25-59C1-4E00-B1BF-0719AA0AD407}" type="pres">
      <dgm:prSet presAssocID="{01B9FF71-ED84-4CB3-B88D-9B7A513474B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89A4958-A661-4ED8-9ECC-8E9AB76D6BFB}" type="pres">
      <dgm:prSet presAssocID="{01B9FF71-ED84-4CB3-B88D-9B7A513474B2}" presName="quadrantPlaceholder" presStyleCnt="0"/>
      <dgm:spPr/>
    </dgm:pt>
    <dgm:pt modelId="{03D03A18-B22B-4FC8-B85B-1CA6FCC408E5}" type="pres">
      <dgm:prSet presAssocID="{01B9FF71-ED84-4CB3-B88D-9B7A513474B2}" presName="center1" presStyleLbl="fgShp" presStyleIdx="0" presStyleCnt="2"/>
      <dgm:spPr>
        <a:solidFill>
          <a:schemeClr val="bg1"/>
        </a:solidFill>
        <a:ln>
          <a:noFill/>
        </a:ln>
      </dgm:spPr>
    </dgm:pt>
    <dgm:pt modelId="{6D549ED2-8477-4876-8184-134190060446}" type="pres">
      <dgm:prSet presAssocID="{01B9FF71-ED84-4CB3-B88D-9B7A513474B2}" presName="center2" presStyleLbl="fgShp" presStyleIdx="1" presStyleCnt="2"/>
      <dgm:spPr>
        <a:solidFill>
          <a:schemeClr val="bg1"/>
        </a:solidFill>
        <a:ln>
          <a:noFill/>
        </a:ln>
      </dgm:spPr>
    </dgm:pt>
  </dgm:ptLst>
  <dgm:cxnLst>
    <dgm:cxn modelId="{C6FF4E12-2D8F-43CF-A554-B7422DE9CC48}" type="presOf" srcId="{01B9FF71-ED84-4CB3-B88D-9B7A513474B2}" destId="{0C67F0E4-6231-4B7C-B663-847F6A33FA24}" srcOrd="0" destOrd="0" presId="urn:microsoft.com/office/officeart/2005/8/layout/cycle4"/>
    <dgm:cxn modelId="{8A843F13-9A78-4F93-8BCC-6F0DE71BDEC9}" srcId="{01B9FF71-ED84-4CB3-B88D-9B7A513474B2}" destId="{4F9524C5-4D17-4521-A71E-B0521B03F1D8}" srcOrd="0" destOrd="0" parTransId="{E929F071-14A2-415D-A68C-7063C66299E8}" sibTransId="{E5A131F2-0CB6-454A-94A3-4F8122DC4A15}"/>
    <dgm:cxn modelId="{2DC46721-CBB5-46EE-B2E8-23365DF41AA8}" type="presOf" srcId="{D79277FE-023B-4378-BE88-977C92E089AE}" destId="{87C1AB61-91C3-46CF-BC4A-51A9EF6CDB51}" srcOrd="0" destOrd="0" presId="urn:microsoft.com/office/officeart/2005/8/layout/cycle4"/>
    <dgm:cxn modelId="{AD00B024-3BA4-4E0A-A5A7-7D251F4DE944}" type="presOf" srcId="{EF1F4883-E166-4093-B190-12F91C7C5794}" destId="{CB6ED897-BA72-46D1-B768-9B451C352614}" srcOrd="0" destOrd="2" presId="urn:microsoft.com/office/officeart/2005/8/layout/cycle4"/>
    <dgm:cxn modelId="{C1D9DF24-CAB2-4703-9C5D-6D4FB16F9D17}" srcId="{4F9524C5-4D17-4521-A71E-B0521B03F1D8}" destId="{EF1F4883-E166-4093-B190-12F91C7C5794}" srcOrd="2" destOrd="0" parTransId="{8554AB9C-85F1-4680-A4D4-30EF247119BC}" sibTransId="{285E42BF-D106-46D8-8511-4881C51958D6}"/>
    <dgm:cxn modelId="{58A98428-CE97-402C-AAA6-44BD51A09233}" type="presOf" srcId="{3635DDFC-1704-4626-852E-5286B4D26518}" destId="{D4B24855-A4ED-447E-BD49-C0C5A248A654}" srcOrd="1" destOrd="3" presId="urn:microsoft.com/office/officeart/2005/8/layout/cycle4"/>
    <dgm:cxn modelId="{F247C62E-2507-4D3C-9232-19950A2411BD}" srcId="{1C0C074A-0867-46AE-BAAD-DF9721ACA11D}" destId="{3918A220-CD0F-42F0-BFD2-5E2A6537ABEB}" srcOrd="0" destOrd="0" parTransId="{88C0E947-3832-40F3-B493-F3ACF97E25A4}" sibTransId="{01FA8F30-138A-4C80-A474-65FF3725C0A2}"/>
    <dgm:cxn modelId="{1D0E1131-B96D-4110-AFF5-B1C3DBE08D54}" srcId="{670F9126-9F4F-4111-8430-860B6A110434}" destId="{CBEAA2AB-E7EE-487C-8789-0199156CA649}" srcOrd="1" destOrd="0" parTransId="{B6C27BDD-822E-4597-93A4-23C08619C76A}" sibTransId="{E085CF9F-F0E9-4EF6-ADE5-98A1EF5DC8CE}"/>
    <dgm:cxn modelId="{469CC73A-B56E-4E54-A242-1D4E1F242BE2}" srcId="{4F9524C5-4D17-4521-A71E-B0521B03F1D8}" destId="{C677B6AF-638D-4690-8B1F-C85F66BE2838}" srcOrd="1" destOrd="0" parTransId="{FC947AED-985C-46F2-8F96-637E5627F7EF}" sibTransId="{5085AE10-10B2-4EA3-AC7C-3E834F697B6D}"/>
    <dgm:cxn modelId="{E790BB3D-67B1-4BC8-B6E6-1B6CC01790EE}" type="presOf" srcId="{3918A220-CD0F-42F0-BFD2-5E2A6537ABEB}" destId="{D4B24855-A4ED-447E-BD49-C0C5A248A654}" srcOrd="1" destOrd="0" presId="urn:microsoft.com/office/officeart/2005/8/layout/cycle4"/>
    <dgm:cxn modelId="{8907283E-B5FA-4E35-932A-C2BD77CFA9D5}" type="presOf" srcId="{F6D902F8-17A9-46D9-8830-572D18C75F63}" destId="{5CDB2A9D-D346-4B35-93DF-7E06E7624793}" srcOrd="1" destOrd="2" presId="urn:microsoft.com/office/officeart/2005/8/layout/cycle4"/>
    <dgm:cxn modelId="{237A4E3E-E7EF-4BDC-A9F0-96EEEE78F7AC}" srcId="{01B9FF71-ED84-4CB3-B88D-9B7A513474B2}" destId="{670F9126-9F4F-4111-8430-860B6A110434}" srcOrd="1" destOrd="0" parTransId="{C293B7AC-3FAC-4F80-B2EA-E6AAFA53E6CA}" sibTransId="{88255BA1-0295-4040-9AC5-085E69204A6D}"/>
    <dgm:cxn modelId="{3654FF5C-1C3C-405B-9893-3AFFFFB9D7C6}" type="presOf" srcId="{1C0C074A-0867-46AE-BAAD-DF9721ACA11D}" destId="{1FC4EA25-59C1-4E00-B1BF-0719AA0AD407}" srcOrd="0" destOrd="0" presId="urn:microsoft.com/office/officeart/2005/8/layout/cycle4"/>
    <dgm:cxn modelId="{07F01B46-D219-46D8-83BF-4DCDE05D08C1}" type="presOf" srcId="{3640BC68-9645-4F08-8FD5-A053145671BF}" destId="{87C1AB61-91C3-46CF-BC4A-51A9EF6CDB51}" srcOrd="0" destOrd="2" presId="urn:microsoft.com/office/officeart/2005/8/layout/cycle4"/>
    <dgm:cxn modelId="{03F99D66-0860-4192-A346-26FE4CF46A72}" type="presOf" srcId="{EF1F4883-E166-4093-B190-12F91C7C5794}" destId="{369F63E2-DE9F-4573-8D18-12CB748C23FE}" srcOrd="1" destOrd="2" presId="urn:microsoft.com/office/officeart/2005/8/layout/cycle4"/>
    <dgm:cxn modelId="{2575A667-40DF-4F4D-903D-52A64C2ACE41}" type="presOf" srcId="{CBEAA2AB-E7EE-487C-8789-0199156CA649}" destId="{7D94316D-6B7C-4757-B8B7-716E3B96E523}" srcOrd="0" destOrd="1" presId="urn:microsoft.com/office/officeart/2005/8/layout/cycle4"/>
    <dgm:cxn modelId="{8BC3DC4B-C88C-46D4-B75F-3AFB861E4FEF}" type="presOf" srcId="{C677B6AF-638D-4690-8B1F-C85F66BE2838}" destId="{369F63E2-DE9F-4573-8D18-12CB748C23FE}" srcOrd="1" destOrd="1" presId="urn:microsoft.com/office/officeart/2005/8/layout/cycle4"/>
    <dgm:cxn modelId="{88937D6D-1B72-4347-A28A-D2F90C3E95BF}" type="presOf" srcId="{66190602-63B2-4ABA-9ABB-E4E01BD76484}" destId="{0CB6A097-8455-4FB5-B048-42278F1D8199}" srcOrd="0" destOrd="1" presId="urn:microsoft.com/office/officeart/2005/8/layout/cycle4"/>
    <dgm:cxn modelId="{9CADA64E-BDD3-45BB-8654-1FF784267BAC}" type="presOf" srcId="{04107D35-5B40-4EAF-AB8A-25245AB6B90B}" destId="{0CB6A097-8455-4FB5-B048-42278F1D8199}" srcOrd="0" destOrd="2" presId="urn:microsoft.com/office/officeart/2005/8/layout/cycle4"/>
    <dgm:cxn modelId="{DA460A51-8C83-409A-8AC3-7854E897677D}" type="presOf" srcId="{04107D35-5B40-4EAF-AB8A-25245AB6B90B}" destId="{D4B24855-A4ED-447E-BD49-C0C5A248A654}" srcOrd="1" destOrd="2" presId="urn:microsoft.com/office/officeart/2005/8/layout/cycle4"/>
    <dgm:cxn modelId="{34E1F956-1D6D-44D5-9B22-87CD52CE32BD}" type="presOf" srcId="{CBEAA2AB-E7EE-487C-8789-0199156CA649}" destId="{5CDB2A9D-D346-4B35-93DF-7E06E7624793}" srcOrd="1" destOrd="1" presId="urn:microsoft.com/office/officeart/2005/8/layout/cycle4"/>
    <dgm:cxn modelId="{BFAA6C8A-3F1D-4102-83D9-3E0A47F3ADF0}" type="presOf" srcId="{3635DDFC-1704-4626-852E-5286B4D26518}" destId="{0CB6A097-8455-4FB5-B048-42278F1D8199}" srcOrd="0" destOrd="3" presId="urn:microsoft.com/office/officeart/2005/8/layout/cycle4"/>
    <dgm:cxn modelId="{391D7C96-BC12-492A-834B-1F5D46CBE53F}" type="presOf" srcId="{3640BC68-9645-4F08-8FD5-A053145671BF}" destId="{8CCD2E5E-03DA-4D0B-BDDE-9F0FCCF433EA}" srcOrd="1" destOrd="2" presId="urn:microsoft.com/office/officeart/2005/8/layout/cycle4"/>
    <dgm:cxn modelId="{86ECEF96-58ED-409A-9F90-9393FCD6BCE8}" type="presOf" srcId="{ED2D3156-6E0C-4A16-B68F-A7689A1A7D1D}" destId="{7D94316D-6B7C-4757-B8B7-716E3B96E523}" srcOrd="0" destOrd="0" presId="urn:microsoft.com/office/officeart/2005/8/layout/cycle4"/>
    <dgm:cxn modelId="{42F78E9F-F3E5-43A4-96F5-801566D6659E}" type="presOf" srcId="{9D746E85-ABE5-456F-AF35-A5FE3DD58E5F}" destId="{7D94316D-6B7C-4757-B8B7-716E3B96E523}" srcOrd="0" destOrd="3" presId="urn:microsoft.com/office/officeart/2005/8/layout/cycle4"/>
    <dgm:cxn modelId="{F6FECFA0-E4A0-4C06-9634-ED8EEA751560}" srcId="{01B9FF71-ED84-4CB3-B88D-9B7A513474B2}" destId="{1C0C074A-0867-46AE-BAAD-DF9721ACA11D}" srcOrd="3" destOrd="0" parTransId="{202C5093-DCEC-4F27-BAEB-B4E887731D1E}" sibTransId="{610E0DD0-63F5-4E60-968B-FF9C1C8ED6A8}"/>
    <dgm:cxn modelId="{970449A3-0CAF-4938-BD01-AFB63198E113}" srcId="{F38329E6-B2B6-4B75-B1A8-CD600E1B52E8}" destId="{B2937C1E-814B-4D36-B4E1-5DFC1E50875F}" srcOrd="1" destOrd="0" parTransId="{8B707517-C4D0-4DA1-B62B-3EFB7491E7F8}" sibTransId="{4A39603C-479A-4D96-8285-6C561CF93298}"/>
    <dgm:cxn modelId="{7D6C54AB-03E0-4F2F-84F0-41A9B6F3AC2D}" type="presOf" srcId="{9702BA1D-4DF6-4DB9-9C23-09DE10B2F3F7}" destId="{369F63E2-DE9F-4573-8D18-12CB748C23FE}" srcOrd="1" destOrd="0" presId="urn:microsoft.com/office/officeart/2005/8/layout/cycle4"/>
    <dgm:cxn modelId="{7548AFB2-3D15-433B-A4D9-5D44AAD297D2}" srcId="{4F9524C5-4D17-4521-A71E-B0521B03F1D8}" destId="{9702BA1D-4DF6-4DB9-9C23-09DE10B2F3F7}" srcOrd="0" destOrd="0" parTransId="{344EECAF-7C18-4A55-A7F5-9CAAB9C59E06}" sibTransId="{BE92EECF-35DD-443E-BE47-526440954AAA}"/>
    <dgm:cxn modelId="{DE2A21BD-27DE-4D66-A193-956C5880BF9D}" type="presOf" srcId="{9702BA1D-4DF6-4DB9-9C23-09DE10B2F3F7}" destId="{CB6ED897-BA72-46D1-B768-9B451C352614}" srcOrd="0" destOrd="0" presId="urn:microsoft.com/office/officeart/2005/8/layout/cycle4"/>
    <dgm:cxn modelId="{814C88BD-F91D-4298-A7DD-5821D9B4C855}" type="presOf" srcId="{B2937C1E-814B-4D36-B4E1-5DFC1E50875F}" destId="{8CCD2E5E-03DA-4D0B-BDDE-9F0FCCF433EA}" srcOrd="1" destOrd="1" presId="urn:microsoft.com/office/officeart/2005/8/layout/cycle4"/>
    <dgm:cxn modelId="{543129C7-1AA7-4B93-AA7A-C190BCBA4D65}" type="presOf" srcId="{F38329E6-B2B6-4B75-B1A8-CD600E1B52E8}" destId="{61B73589-60EA-4ED3-A780-51439EEA74FB}" srcOrd="0" destOrd="0" presId="urn:microsoft.com/office/officeart/2005/8/layout/cycle4"/>
    <dgm:cxn modelId="{2A4B3BCA-6323-4C9B-BC14-7B240EE6ED2D}" srcId="{670F9126-9F4F-4111-8430-860B6A110434}" destId="{ED2D3156-6E0C-4A16-B68F-A7689A1A7D1D}" srcOrd="0" destOrd="0" parTransId="{EA22F8AE-F122-4970-8C62-EAD49D688E87}" sibTransId="{ABA4CA7B-05FF-4DCB-BFEA-75BE18D9025D}"/>
    <dgm:cxn modelId="{73A094CA-E741-4C08-B8ED-3C2D6CF5C4A5}" type="presOf" srcId="{9D746E85-ABE5-456F-AF35-A5FE3DD58E5F}" destId="{5CDB2A9D-D346-4B35-93DF-7E06E7624793}" srcOrd="1" destOrd="3" presId="urn:microsoft.com/office/officeart/2005/8/layout/cycle4"/>
    <dgm:cxn modelId="{37F727D3-CA9C-4AED-8C14-C629540D19F5}" srcId="{1C0C074A-0867-46AE-BAAD-DF9721ACA11D}" destId="{3635DDFC-1704-4626-852E-5286B4D26518}" srcOrd="3" destOrd="0" parTransId="{11683339-F50D-464B-9789-4B7D1FEA028E}" sibTransId="{EB5BB2F5-77B1-4BB4-87F5-67D5A858B84C}"/>
    <dgm:cxn modelId="{8D6ED6D3-34A3-4F58-A213-F32CACFE377C}" type="presOf" srcId="{ED2D3156-6E0C-4A16-B68F-A7689A1A7D1D}" destId="{5CDB2A9D-D346-4B35-93DF-7E06E7624793}" srcOrd="1" destOrd="0" presId="urn:microsoft.com/office/officeart/2005/8/layout/cycle4"/>
    <dgm:cxn modelId="{616756D5-D9B2-476E-8765-8F71AF7EAA19}" type="presOf" srcId="{B2937C1E-814B-4D36-B4E1-5DFC1E50875F}" destId="{87C1AB61-91C3-46CF-BC4A-51A9EF6CDB51}" srcOrd="0" destOrd="1" presId="urn:microsoft.com/office/officeart/2005/8/layout/cycle4"/>
    <dgm:cxn modelId="{68C757D6-668E-4904-A643-A717FC9ACE2C}" type="presOf" srcId="{66190602-63B2-4ABA-9ABB-E4E01BD76484}" destId="{D4B24855-A4ED-447E-BD49-C0C5A248A654}" srcOrd="1" destOrd="1" presId="urn:microsoft.com/office/officeart/2005/8/layout/cycle4"/>
    <dgm:cxn modelId="{097985D7-DC4A-44EA-8BB3-39A580350C96}" type="presOf" srcId="{C677B6AF-638D-4690-8B1F-C85F66BE2838}" destId="{CB6ED897-BA72-46D1-B768-9B451C352614}" srcOrd="0" destOrd="1" presId="urn:microsoft.com/office/officeart/2005/8/layout/cycle4"/>
    <dgm:cxn modelId="{632875DA-0204-4840-A7D1-90D82DEB618D}" srcId="{1C0C074A-0867-46AE-BAAD-DF9721ACA11D}" destId="{04107D35-5B40-4EAF-AB8A-25245AB6B90B}" srcOrd="2" destOrd="0" parTransId="{78412E05-28C6-4CF7-B510-978C721F2C3D}" sibTransId="{2B12A54A-23C6-48AC-A628-5902B3709D2F}"/>
    <dgm:cxn modelId="{EEB043DC-FD1D-4596-B59D-BB1512FBB40D}" srcId="{F38329E6-B2B6-4B75-B1A8-CD600E1B52E8}" destId="{3640BC68-9645-4F08-8FD5-A053145671BF}" srcOrd="2" destOrd="0" parTransId="{CF272769-D402-44E1-8C9C-1EE915F1DD94}" sibTransId="{3B51650B-E54F-403B-9A32-892D18692A2F}"/>
    <dgm:cxn modelId="{970EB7DE-746F-483F-8D8E-C8279A6F8846}" srcId="{1C0C074A-0867-46AE-BAAD-DF9721ACA11D}" destId="{66190602-63B2-4ABA-9ABB-E4E01BD76484}" srcOrd="1" destOrd="0" parTransId="{9E04D589-4507-430A-A7D2-176798482017}" sibTransId="{441F3ADF-F829-4EAC-A6BA-BDDAA5FE8CD1}"/>
    <dgm:cxn modelId="{44B3FDE1-B5BE-4816-898C-79EE4AE966B0}" type="presOf" srcId="{3918A220-CD0F-42F0-BFD2-5E2A6537ABEB}" destId="{0CB6A097-8455-4FB5-B048-42278F1D8199}" srcOrd="0" destOrd="0" presId="urn:microsoft.com/office/officeart/2005/8/layout/cycle4"/>
    <dgm:cxn modelId="{81EEC5E7-1068-4429-B450-ADEC744805C0}" type="presOf" srcId="{F6D902F8-17A9-46D9-8830-572D18C75F63}" destId="{7D94316D-6B7C-4757-B8B7-716E3B96E523}" srcOrd="0" destOrd="2" presId="urn:microsoft.com/office/officeart/2005/8/layout/cycle4"/>
    <dgm:cxn modelId="{3815E7E7-5B76-4E16-81AA-3E82628BB24B}" type="presOf" srcId="{670F9126-9F4F-4111-8430-860B6A110434}" destId="{BFF11DB9-2E55-4C57-AFFF-06E0251BCE7C}" srcOrd="0" destOrd="0" presId="urn:microsoft.com/office/officeart/2005/8/layout/cycle4"/>
    <dgm:cxn modelId="{B0268BE8-0A29-48C4-8F5E-9D3424A9DB48}" srcId="{F38329E6-B2B6-4B75-B1A8-CD600E1B52E8}" destId="{D79277FE-023B-4378-BE88-977C92E089AE}" srcOrd="0" destOrd="0" parTransId="{32C2F9F6-598C-4442-9A88-7E36B067C320}" sibTransId="{F94C15A1-FE0E-481D-85DF-0AC4CC06F0C6}"/>
    <dgm:cxn modelId="{3CF8DDEB-34ED-447F-BDC3-8C205A1FE16F}" srcId="{670F9126-9F4F-4111-8430-860B6A110434}" destId="{9D746E85-ABE5-456F-AF35-A5FE3DD58E5F}" srcOrd="3" destOrd="0" parTransId="{BCFB7782-1484-4DAF-9ADD-097F3EE7D85C}" sibTransId="{547D835B-FAF4-4DE8-BB0E-A2F92EB38DF9}"/>
    <dgm:cxn modelId="{357412EF-D66F-4438-8F2D-6974BF5FFC5F}" srcId="{01B9FF71-ED84-4CB3-B88D-9B7A513474B2}" destId="{F38329E6-B2B6-4B75-B1A8-CD600E1B52E8}" srcOrd="2" destOrd="0" parTransId="{D38134CB-4330-4DDE-BDDD-14432F60BA83}" sibTransId="{02741B52-93C7-410B-9B16-6E4367B96146}"/>
    <dgm:cxn modelId="{9F20BDF7-1348-45BB-B0DE-B0589E7BD945}" srcId="{670F9126-9F4F-4111-8430-860B6A110434}" destId="{F6D902F8-17A9-46D9-8830-572D18C75F63}" srcOrd="2" destOrd="0" parTransId="{010FFDB0-9F00-4017-A6A0-002AF49E8AB3}" sibTransId="{2171FAC2-3076-438D-BE17-BD3FD8784297}"/>
    <dgm:cxn modelId="{5DADB8F8-6923-4F39-B8F1-BB75B72CE098}" type="presOf" srcId="{4F9524C5-4D17-4521-A71E-B0521B03F1D8}" destId="{801DC670-6713-4145-8934-5D4DBC9D4454}" srcOrd="0" destOrd="0" presId="urn:microsoft.com/office/officeart/2005/8/layout/cycle4"/>
    <dgm:cxn modelId="{F21C49FF-6B45-4CF7-A76D-23E7FF80AD52}" type="presOf" srcId="{D79277FE-023B-4378-BE88-977C92E089AE}" destId="{8CCD2E5E-03DA-4D0B-BDDE-9F0FCCF433EA}" srcOrd="1" destOrd="0" presId="urn:microsoft.com/office/officeart/2005/8/layout/cycle4"/>
    <dgm:cxn modelId="{B83D953A-5918-4758-AD0E-30C494754CD9}" type="presParOf" srcId="{0C67F0E4-6231-4B7C-B663-847F6A33FA24}" destId="{A7B39CED-C807-49CA-AA98-1E63DFED66FE}" srcOrd="0" destOrd="0" presId="urn:microsoft.com/office/officeart/2005/8/layout/cycle4"/>
    <dgm:cxn modelId="{3E3B3852-CC25-4AB0-AEB7-B34406B77C6C}" type="presParOf" srcId="{A7B39CED-C807-49CA-AA98-1E63DFED66FE}" destId="{5FCCDF64-1BE2-4C3B-951A-DE1D943E2BED}" srcOrd="0" destOrd="0" presId="urn:microsoft.com/office/officeart/2005/8/layout/cycle4"/>
    <dgm:cxn modelId="{0B8F658C-C34F-4CD1-8407-C5124DBA01A6}" type="presParOf" srcId="{5FCCDF64-1BE2-4C3B-951A-DE1D943E2BED}" destId="{CB6ED897-BA72-46D1-B768-9B451C352614}" srcOrd="0" destOrd="0" presId="urn:microsoft.com/office/officeart/2005/8/layout/cycle4"/>
    <dgm:cxn modelId="{40655623-8EB0-4A83-9591-90F23D13F0DE}" type="presParOf" srcId="{5FCCDF64-1BE2-4C3B-951A-DE1D943E2BED}" destId="{369F63E2-DE9F-4573-8D18-12CB748C23FE}" srcOrd="1" destOrd="0" presId="urn:microsoft.com/office/officeart/2005/8/layout/cycle4"/>
    <dgm:cxn modelId="{05BFFAA1-5509-4D55-9204-F2914E609F8A}" type="presParOf" srcId="{A7B39CED-C807-49CA-AA98-1E63DFED66FE}" destId="{3A6E0B35-4EBD-47A8-BB3A-8AEECA884A00}" srcOrd="1" destOrd="0" presId="urn:microsoft.com/office/officeart/2005/8/layout/cycle4"/>
    <dgm:cxn modelId="{AE0C2776-FC3A-4ECD-BFBC-B8699DF79108}" type="presParOf" srcId="{3A6E0B35-4EBD-47A8-BB3A-8AEECA884A00}" destId="{7D94316D-6B7C-4757-B8B7-716E3B96E523}" srcOrd="0" destOrd="0" presId="urn:microsoft.com/office/officeart/2005/8/layout/cycle4"/>
    <dgm:cxn modelId="{A0407BA8-9273-4D18-B9EC-6560F3E02692}" type="presParOf" srcId="{3A6E0B35-4EBD-47A8-BB3A-8AEECA884A00}" destId="{5CDB2A9D-D346-4B35-93DF-7E06E7624793}" srcOrd="1" destOrd="0" presId="urn:microsoft.com/office/officeart/2005/8/layout/cycle4"/>
    <dgm:cxn modelId="{18EA8B0A-C3BF-4FD5-86C6-BA2054D7CE88}" type="presParOf" srcId="{A7B39CED-C807-49CA-AA98-1E63DFED66FE}" destId="{59E4766E-59F5-46AA-8B70-B1934EA82482}" srcOrd="2" destOrd="0" presId="urn:microsoft.com/office/officeart/2005/8/layout/cycle4"/>
    <dgm:cxn modelId="{B36DD28A-BAE1-4D6F-AC07-5421ED948321}" type="presParOf" srcId="{59E4766E-59F5-46AA-8B70-B1934EA82482}" destId="{87C1AB61-91C3-46CF-BC4A-51A9EF6CDB51}" srcOrd="0" destOrd="0" presId="urn:microsoft.com/office/officeart/2005/8/layout/cycle4"/>
    <dgm:cxn modelId="{2AF49203-A1CE-4B12-A1C3-A9DC8244C8BD}" type="presParOf" srcId="{59E4766E-59F5-46AA-8B70-B1934EA82482}" destId="{8CCD2E5E-03DA-4D0B-BDDE-9F0FCCF433EA}" srcOrd="1" destOrd="0" presId="urn:microsoft.com/office/officeart/2005/8/layout/cycle4"/>
    <dgm:cxn modelId="{6EC4ADA1-8F42-42F1-B26B-9BF2C4B8A8ED}" type="presParOf" srcId="{A7B39CED-C807-49CA-AA98-1E63DFED66FE}" destId="{6FDDC27B-CAB7-43E4-927C-0835F0E26AC4}" srcOrd="3" destOrd="0" presId="urn:microsoft.com/office/officeart/2005/8/layout/cycle4"/>
    <dgm:cxn modelId="{74EC8F9D-8600-4084-B380-BB525FA90583}" type="presParOf" srcId="{6FDDC27B-CAB7-43E4-927C-0835F0E26AC4}" destId="{0CB6A097-8455-4FB5-B048-42278F1D8199}" srcOrd="0" destOrd="0" presId="urn:microsoft.com/office/officeart/2005/8/layout/cycle4"/>
    <dgm:cxn modelId="{47DB1303-35D7-4493-A2FD-5EFB8C6FA57C}" type="presParOf" srcId="{6FDDC27B-CAB7-43E4-927C-0835F0E26AC4}" destId="{D4B24855-A4ED-447E-BD49-C0C5A248A654}" srcOrd="1" destOrd="0" presId="urn:microsoft.com/office/officeart/2005/8/layout/cycle4"/>
    <dgm:cxn modelId="{A340CAF2-24A6-4074-AD81-F2951E73189C}" type="presParOf" srcId="{A7B39CED-C807-49CA-AA98-1E63DFED66FE}" destId="{07FEE29D-44B2-4004-B09B-094EEE45F5FE}" srcOrd="4" destOrd="0" presId="urn:microsoft.com/office/officeart/2005/8/layout/cycle4"/>
    <dgm:cxn modelId="{0EAFC654-D950-4865-A425-2E7A85C8C33A}" type="presParOf" srcId="{0C67F0E4-6231-4B7C-B663-847F6A33FA24}" destId="{B3C425D2-E119-4C0E-8546-F38C6DC5A1F0}" srcOrd="1" destOrd="0" presId="urn:microsoft.com/office/officeart/2005/8/layout/cycle4"/>
    <dgm:cxn modelId="{F158A10D-65D1-46C4-AB74-173C2EF1B206}" type="presParOf" srcId="{B3C425D2-E119-4C0E-8546-F38C6DC5A1F0}" destId="{801DC670-6713-4145-8934-5D4DBC9D4454}" srcOrd="0" destOrd="0" presId="urn:microsoft.com/office/officeart/2005/8/layout/cycle4"/>
    <dgm:cxn modelId="{2B8E10D3-DB51-4E78-BAAE-AEF8660E2EA0}" type="presParOf" srcId="{B3C425D2-E119-4C0E-8546-F38C6DC5A1F0}" destId="{BFF11DB9-2E55-4C57-AFFF-06E0251BCE7C}" srcOrd="1" destOrd="0" presId="urn:microsoft.com/office/officeart/2005/8/layout/cycle4"/>
    <dgm:cxn modelId="{73271281-E783-4983-A8D4-3DB48D54F24B}" type="presParOf" srcId="{B3C425D2-E119-4C0E-8546-F38C6DC5A1F0}" destId="{61B73589-60EA-4ED3-A780-51439EEA74FB}" srcOrd="2" destOrd="0" presId="urn:microsoft.com/office/officeart/2005/8/layout/cycle4"/>
    <dgm:cxn modelId="{3A36C8A3-A28D-4B1E-B77B-4423A0B48FCA}" type="presParOf" srcId="{B3C425D2-E119-4C0E-8546-F38C6DC5A1F0}" destId="{1FC4EA25-59C1-4E00-B1BF-0719AA0AD407}" srcOrd="3" destOrd="0" presId="urn:microsoft.com/office/officeart/2005/8/layout/cycle4"/>
    <dgm:cxn modelId="{8EEDAFE9-6019-4982-8F94-4CF2BD061DEC}" type="presParOf" srcId="{B3C425D2-E119-4C0E-8546-F38C6DC5A1F0}" destId="{389A4958-A661-4ED8-9ECC-8E9AB76D6BFB}" srcOrd="4" destOrd="0" presId="urn:microsoft.com/office/officeart/2005/8/layout/cycle4"/>
    <dgm:cxn modelId="{4F5B2A66-B118-4900-AAA6-EAF46944A8CA}" type="presParOf" srcId="{0C67F0E4-6231-4B7C-B663-847F6A33FA24}" destId="{03D03A18-B22B-4FC8-B85B-1CA6FCC408E5}" srcOrd="2" destOrd="0" presId="urn:microsoft.com/office/officeart/2005/8/layout/cycle4"/>
    <dgm:cxn modelId="{BF9517A2-4086-4E21-8A9E-4DFA410C7323}" type="presParOf" srcId="{0C67F0E4-6231-4B7C-B663-847F6A33FA24}" destId="{6D549ED2-8477-4876-8184-13419006044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46653-6963-41CC-8A6C-75A2E864F59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A50F01-4C86-4CE0-979E-F3CECC90519F}">
      <dgm:prSet phldrT="[文本]" custT="1"/>
      <dgm:spPr>
        <a:solidFill>
          <a:srgbClr val="E21B25"/>
        </a:solidFill>
      </dgm:spPr>
      <dgm:t>
        <a:bodyPr/>
        <a:lstStyle/>
        <a:p>
          <a:pPr>
            <a:lnSpc>
              <a:spcPts val="1400"/>
            </a:lnSpc>
          </a:pPr>
          <a:r>
            <a: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altLang="zh-CN" sz="14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400"/>
            </a:lnSpc>
          </a:pPr>
          <a:r>
            <a: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Add a title</a:t>
          </a:r>
          <a:endParaRPr lang="zh-CN" altLang="en-US" sz="12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0C65B1-A173-4738-8D7A-1ACF69BAE1F6}" cxnId="{364C0D46-BF6A-4AA1-8E76-3EBCA7CB7E5E}" type="parTrans">
      <dgm:prSet/>
      <dgm:spPr/>
      <dgm:t>
        <a:bodyPr/>
        <a:lstStyle/>
        <a:p>
          <a:endParaRPr lang="zh-CN" altLang="en-US"/>
        </a:p>
      </dgm:t>
    </dgm:pt>
    <dgm:pt modelId="{D642BCE3-2BC1-4D78-946F-CCDA6234DDBD}" cxnId="{364C0D46-BF6A-4AA1-8E76-3EBCA7CB7E5E}" type="sibTrans">
      <dgm:prSet/>
      <dgm:spPr/>
      <dgm:t>
        <a:bodyPr/>
        <a:lstStyle/>
        <a:p>
          <a:endParaRPr lang="zh-CN" altLang="en-US"/>
        </a:p>
      </dgm:t>
    </dgm:pt>
    <dgm:pt modelId="{FD827EC8-676A-46F0-89CB-46BE036F60AA}">
      <dgm:prSet phldrT="[文本]" custT="1"/>
      <dgm:spPr>
        <a:solidFill>
          <a:srgbClr val="175B8E"/>
        </a:solidFill>
      </dgm:spPr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</a:p>
      </dgm:t>
    </dgm:pt>
    <dgm:pt modelId="{D303573D-56E9-40BA-8E22-7D5C7F5D75AD}" cxnId="{0C522F4B-9790-4BB1-B3B9-C638B9202569}" type="parTrans">
      <dgm:prSet/>
      <dgm:spPr/>
      <dgm:t>
        <a:bodyPr/>
        <a:lstStyle/>
        <a:p>
          <a:endParaRPr lang="zh-CN" altLang="en-US"/>
        </a:p>
      </dgm:t>
    </dgm:pt>
    <dgm:pt modelId="{A5C95621-42F0-430B-9939-C24716EE1C4D}" cxnId="{0C522F4B-9790-4BB1-B3B9-C638B9202569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0EAD53DF-8AC7-441E-9A3F-9730F3987106}">
      <dgm:prSet phldrT="[文本]" custT="1"/>
      <dgm:spPr>
        <a:solidFill>
          <a:srgbClr val="175B8E"/>
        </a:solidFill>
      </dgm:spPr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dirty="0"/>
        </a:p>
      </dgm:t>
    </dgm:pt>
    <dgm:pt modelId="{350E27D8-0027-479B-A296-A91A3851A777}" cxnId="{88E041B0-657E-4B92-B22E-EF974DBB140D}" type="parTrans">
      <dgm:prSet/>
      <dgm:spPr/>
      <dgm:t>
        <a:bodyPr/>
        <a:lstStyle/>
        <a:p>
          <a:endParaRPr lang="zh-CN" altLang="en-US"/>
        </a:p>
      </dgm:t>
    </dgm:pt>
    <dgm:pt modelId="{6947E02B-AA04-46DB-98BA-BEA425BA27B4}" cxnId="{88E041B0-657E-4B92-B22E-EF974DBB140D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636A197B-4BDA-4D76-B542-7773F684F5F2}">
      <dgm:prSet phldrT="[文本]" custT="1"/>
      <dgm:spPr>
        <a:solidFill>
          <a:srgbClr val="175B8E"/>
        </a:solidFill>
      </dgm:spPr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dirty="0"/>
        </a:p>
      </dgm:t>
    </dgm:pt>
    <dgm:pt modelId="{1270A505-B9B1-4CDD-97BE-3C307387AA73}" cxnId="{EE10B3E5-77D0-4AD1-AD83-32EDC5F78890}" type="parTrans">
      <dgm:prSet/>
      <dgm:spPr/>
      <dgm:t>
        <a:bodyPr/>
        <a:lstStyle/>
        <a:p>
          <a:endParaRPr lang="zh-CN" altLang="en-US"/>
        </a:p>
      </dgm:t>
    </dgm:pt>
    <dgm:pt modelId="{7C8F1221-78B8-4DB3-98AD-119AD8BAD1B1}" cxnId="{EE10B3E5-77D0-4AD1-AD83-32EDC5F78890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457ADE10-1C4B-4E6F-83AC-87E05D5DCE7F}">
      <dgm:prSet phldrT="[文本]" custT="1"/>
      <dgm:spPr>
        <a:solidFill>
          <a:srgbClr val="175B8E"/>
        </a:solidFill>
      </dgm:spPr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dirty="0"/>
        </a:p>
      </dgm:t>
    </dgm:pt>
    <dgm:pt modelId="{7CC1CC7C-755F-42C7-B48C-FBF2DF5A2D45}" cxnId="{26984A0D-B3E4-41A1-9975-DC177F95A7DD}" type="parTrans">
      <dgm:prSet/>
      <dgm:spPr/>
      <dgm:t>
        <a:bodyPr/>
        <a:lstStyle/>
        <a:p>
          <a:endParaRPr lang="zh-CN" altLang="en-US"/>
        </a:p>
      </dgm:t>
    </dgm:pt>
    <dgm:pt modelId="{FE2E1D2B-9CEE-4975-80A5-EEF8A19F8A23}" cxnId="{26984A0D-B3E4-41A1-9975-DC177F95A7DD}" type="sibTrans">
      <dgm:prSet/>
      <dgm:spPr>
        <a:solidFill>
          <a:srgbClr val="E21B25"/>
        </a:solidFill>
      </dgm:spPr>
      <dgm:t>
        <a:bodyPr/>
        <a:lstStyle/>
        <a:p>
          <a:endParaRPr lang="zh-CN" altLang="en-US"/>
        </a:p>
      </dgm:t>
    </dgm:pt>
    <dgm:pt modelId="{90B8B745-96DB-4CC5-BBFD-D0D057E42576}" type="pres">
      <dgm:prSet presAssocID="{10B46653-6963-41CC-8A6C-75A2E864F59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1F889C-50B6-47B9-AC3F-57441CC62727}" type="pres">
      <dgm:prSet presAssocID="{72A50F01-4C86-4CE0-979E-F3CECC90519F}" presName="centerShape" presStyleLbl="node0" presStyleIdx="0" presStyleCnt="1"/>
      <dgm:spPr/>
    </dgm:pt>
    <dgm:pt modelId="{0CD16593-3C0D-4E2E-B74A-F16BE7255BDB}" type="pres">
      <dgm:prSet presAssocID="{FD827EC8-676A-46F0-89CB-46BE036F60AA}" presName="node" presStyleLbl="node1" presStyleIdx="0" presStyleCnt="4">
        <dgm:presLayoutVars>
          <dgm:bulletEnabled val="1"/>
        </dgm:presLayoutVars>
      </dgm:prSet>
      <dgm:spPr/>
    </dgm:pt>
    <dgm:pt modelId="{B9B537C8-FF96-47B4-94B3-89050AFD98D7}" type="pres">
      <dgm:prSet presAssocID="{FD827EC8-676A-46F0-89CB-46BE036F60AA}" presName="dummy" presStyleCnt="0"/>
      <dgm:spPr/>
    </dgm:pt>
    <dgm:pt modelId="{98AEC7FE-23E8-4404-99EA-F97B83D19D80}" type="pres">
      <dgm:prSet presAssocID="{A5C95621-42F0-430B-9939-C24716EE1C4D}" presName="sibTrans" presStyleLbl="sibTrans2D1" presStyleIdx="0" presStyleCnt="4"/>
      <dgm:spPr/>
    </dgm:pt>
    <dgm:pt modelId="{B9D15024-915A-49DA-909E-F19F557C7BE9}" type="pres">
      <dgm:prSet presAssocID="{0EAD53DF-8AC7-441E-9A3F-9730F3987106}" presName="node" presStyleLbl="node1" presStyleIdx="1" presStyleCnt="4">
        <dgm:presLayoutVars>
          <dgm:bulletEnabled val="1"/>
        </dgm:presLayoutVars>
      </dgm:prSet>
      <dgm:spPr/>
    </dgm:pt>
    <dgm:pt modelId="{B6EF9B77-FF82-4170-AB3B-07CB227070CF}" type="pres">
      <dgm:prSet presAssocID="{0EAD53DF-8AC7-441E-9A3F-9730F3987106}" presName="dummy" presStyleCnt="0"/>
      <dgm:spPr/>
    </dgm:pt>
    <dgm:pt modelId="{F38C7DB7-4010-4997-BF7C-041524032768}" type="pres">
      <dgm:prSet presAssocID="{6947E02B-AA04-46DB-98BA-BEA425BA27B4}" presName="sibTrans" presStyleLbl="sibTrans2D1" presStyleIdx="1" presStyleCnt="4"/>
      <dgm:spPr/>
    </dgm:pt>
    <dgm:pt modelId="{2FCFBB84-F833-43EB-84C5-3F4659E5D5B4}" type="pres">
      <dgm:prSet presAssocID="{636A197B-4BDA-4D76-B542-7773F684F5F2}" presName="node" presStyleLbl="node1" presStyleIdx="2" presStyleCnt="4">
        <dgm:presLayoutVars>
          <dgm:bulletEnabled val="1"/>
        </dgm:presLayoutVars>
      </dgm:prSet>
      <dgm:spPr/>
    </dgm:pt>
    <dgm:pt modelId="{CAA4155C-0822-48A7-81BD-602CB3B8CC16}" type="pres">
      <dgm:prSet presAssocID="{636A197B-4BDA-4D76-B542-7773F684F5F2}" presName="dummy" presStyleCnt="0"/>
      <dgm:spPr/>
    </dgm:pt>
    <dgm:pt modelId="{4DC21DBB-1205-4528-AD29-237231F29519}" type="pres">
      <dgm:prSet presAssocID="{7C8F1221-78B8-4DB3-98AD-119AD8BAD1B1}" presName="sibTrans" presStyleLbl="sibTrans2D1" presStyleIdx="2" presStyleCnt="4"/>
      <dgm:spPr/>
    </dgm:pt>
    <dgm:pt modelId="{55DB5AF5-1E33-4E8E-90F9-F749D7260220}" type="pres">
      <dgm:prSet presAssocID="{457ADE10-1C4B-4E6F-83AC-87E05D5DCE7F}" presName="node" presStyleLbl="node1" presStyleIdx="3" presStyleCnt="4">
        <dgm:presLayoutVars>
          <dgm:bulletEnabled val="1"/>
        </dgm:presLayoutVars>
      </dgm:prSet>
      <dgm:spPr/>
    </dgm:pt>
    <dgm:pt modelId="{410699E3-AEFB-4351-8D6A-A92056977A6D}" type="pres">
      <dgm:prSet presAssocID="{457ADE10-1C4B-4E6F-83AC-87E05D5DCE7F}" presName="dummy" presStyleCnt="0"/>
      <dgm:spPr/>
    </dgm:pt>
    <dgm:pt modelId="{EF458D7C-505B-4183-85B1-8E43FEF53A82}" type="pres">
      <dgm:prSet presAssocID="{FE2E1D2B-9CEE-4975-80A5-EEF8A19F8A23}" presName="sibTrans" presStyleLbl="sibTrans2D1" presStyleIdx="3" presStyleCnt="4"/>
      <dgm:spPr/>
    </dgm:pt>
  </dgm:ptLst>
  <dgm:cxnLst>
    <dgm:cxn modelId="{26984A0D-B3E4-41A1-9975-DC177F95A7DD}" srcId="{72A50F01-4C86-4CE0-979E-F3CECC90519F}" destId="{457ADE10-1C4B-4E6F-83AC-87E05D5DCE7F}" srcOrd="3" destOrd="0" parTransId="{7CC1CC7C-755F-42C7-B48C-FBF2DF5A2D45}" sibTransId="{FE2E1D2B-9CEE-4975-80A5-EEF8A19F8A23}"/>
    <dgm:cxn modelId="{552F521A-F6FF-4C4C-A1BC-55F9F6520F8B}" type="presOf" srcId="{72A50F01-4C86-4CE0-979E-F3CECC90519F}" destId="{AD1F889C-50B6-47B9-AC3F-57441CC62727}" srcOrd="0" destOrd="0" presId="urn:microsoft.com/office/officeart/2005/8/layout/radial6"/>
    <dgm:cxn modelId="{E778C31A-5EB4-406F-9943-8BECD8E026A8}" type="presOf" srcId="{6947E02B-AA04-46DB-98BA-BEA425BA27B4}" destId="{F38C7DB7-4010-4997-BF7C-041524032768}" srcOrd="0" destOrd="0" presId="urn:microsoft.com/office/officeart/2005/8/layout/radial6"/>
    <dgm:cxn modelId="{95D5AD2C-9FC0-414D-BF12-0631F6F86703}" type="presOf" srcId="{FD827EC8-676A-46F0-89CB-46BE036F60AA}" destId="{0CD16593-3C0D-4E2E-B74A-F16BE7255BDB}" srcOrd="0" destOrd="0" presId="urn:microsoft.com/office/officeart/2005/8/layout/radial6"/>
    <dgm:cxn modelId="{364C0D46-BF6A-4AA1-8E76-3EBCA7CB7E5E}" srcId="{10B46653-6963-41CC-8A6C-75A2E864F59E}" destId="{72A50F01-4C86-4CE0-979E-F3CECC90519F}" srcOrd="0" destOrd="0" parTransId="{E90C65B1-A173-4738-8D7A-1ACF69BAE1F6}" sibTransId="{D642BCE3-2BC1-4D78-946F-CCDA6234DDBD}"/>
    <dgm:cxn modelId="{0C522F4B-9790-4BB1-B3B9-C638B9202569}" srcId="{72A50F01-4C86-4CE0-979E-F3CECC90519F}" destId="{FD827EC8-676A-46F0-89CB-46BE036F60AA}" srcOrd="0" destOrd="0" parTransId="{D303573D-56E9-40BA-8E22-7D5C7F5D75AD}" sibTransId="{A5C95621-42F0-430B-9939-C24716EE1C4D}"/>
    <dgm:cxn modelId="{C47BCD87-A4BC-4AB7-B16F-926E1457596C}" type="presOf" srcId="{457ADE10-1C4B-4E6F-83AC-87E05D5DCE7F}" destId="{55DB5AF5-1E33-4E8E-90F9-F749D7260220}" srcOrd="0" destOrd="0" presId="urn:microsoft.com/office/officeart/2005/8/layout/radial6"/>
    <dgm:cxn modelId="{D528EBA9-E99D-4E0A-8EC1-E05DC1B4B1A2}" type="presOf" srcId="{FE2E1D2B-9CEE-4975-80A5-EEF8A19F8A23}" destId="{EF458D7C-505B-4183-85B1-8E43FEF53A82}" srcOrd="0" destOrd="0" presId="urn:microsoft.com/office/officeart/2005/8/layout/radial6"/>
    <dgm:cxn modelId="{88E041B0-657E-4B92-B22E-EF974DBB140D}" srcId="{72A50F01-4C86-4CE0-979E-F3CECC90519F}" destId="{0EAD53DF-8AC7-441E-9A3F-9730F3987106}" srcOrd="1" destOrd="0" parTransId="{350E27D8-0027-479B-A296-A91A3851A777}" sibTransId="{6947E02B-AA04-46DB-98BA-BEA425BA27B4}"/>
    <dgm:cxn modelId="{19CA84B1-97D9-4E25-9944-B3305625C132}" type="presOf" srcId="{636A197B-4BDA-4D76-B542-7773F684F5F2}" destId="{2FCFBB84-F833-43EB-84C5-3F4659E5D5B4}" srcOrd="0" destOrd="0" presId="urn:microsoft.com/office/officeart/2005/8/layout/radial6"/>
    <dgm:cxn modelId="{81EC67C7-C78C-4E64-878D-511D742D11D7}" type="presOf" srcId="{A5C95621-42F0-430B-9939-C24716EE1C4D}" destId="{98AEC7FE-23E8-4404-99EA-F97B83D19D80}" srcOrd="0" destOrd="0" presId="urn:microsoft.com/office/officeart/2005/8/layout/radial6"/>
    <dgm:cxn modelId="{BD28CDCA-1A53-4988-A764-F822B756BD73}" type="presOf" srcId="{0EAD53DF-8AC7-441E-9A3F-9730F3987106}" destId="{B9D15024-915A-49DA-909E-F19F557C7BE9}" srcOrd="0" destOrd="0" presId="urn:microsoft.com/office/officeart/2005/8/layout/radial6"/>
    <dgm:cxn modelId="{B21499D3-925C-4CD2-B3DC-1FCE226471DE}" type="presOf" srcId="{10B46653-6963-41CC-8A6C-75A2E864F59E}" destId="{90B8B745-96DB-4CC5-BBFD-D0D057E42576}" srcOrd="0" destOrd="0" presId="urn:microsoft.com/office/officeart/2005/8/layout/radial6"/>
    <dgm:cxn modelId="{45F020E5-EA21-44B7-B455-5E961EB20873}" type="presOf" srcId="{7C8F1221-78B8-4DB3-98AD-119AD8BAD1B1}" destId="{4DC21DBB-1205-4528-AD29-237231F29519}" srcOrd="0" destOrd="0" presId="urn:microsoft.com/office/officeart/2005/8/layout/radial6"/>
    <dgm:cxn modelId="{EE10B3E5-77D0-4AD1-AD83-32EDC5F78890}" srcId="{72A50F01-4C86-4CE0-979E-F3CECC90519F}" destId="{636A197B-4BDA-4D76-B542-7773F684F5F2}" srcOrd="2" destOrd="0" parTransId="{1270A505-B9B1-4CDD-97BE-3C307387AA73}" sibTransId="{7C8F1221-78B8-4DB3-98AD-119AD8BAD1B1}"/>
    <dgm:cxn modelId="{9F9550F1-4986-415F-AC99-5C6D516FE922}" type="presParOf" srcId="{90B8B745-96DB-4CC5-BBFD-D0D057E42576}" destId="{AD1F889C-50B6-47B9-AC3F-57441CC62727}" srcOrd="0" destOrd="0" presId="urn:microsoft.com/office/officeart/2005/8/layout/radial6"/>
    <dgm:cxn modelId="{00D0F96C-FAAD-467A-88DC-3D6CCCD02B5D}" type="presParOf" srcId="{90B8B745-96DB-4CC5-BBFD-D0D057E42576}" destId="{0CD16593-3C0D-4E2E-B74A-F16BE7255BDB}" srcOrd="1" destOrd="0" presId="urn:microsoft.com/office/officeart/2005/8/layout/radial6"/>
    <dgm:cxn modelId="{FC8085CA-B4F9-4E44-A727-E4F456CFA006}" type="presParOf" srcId="{90B8B745-96DB-4CC5-BBFD-D0D057E42576}" destId="{B9B537C8-FF96-47B4-94B3-89050AFD98D7}" srcOrd="2" destOrd="0" presId="urn:microsoft.com/office/officeart/2005/8/layout/radial6"/>
    <dgm:cxn modelId="{4D7766E2-E593-416D-825E-3815BB698395}" type="presParOf" srcId="{90B8B745-96DB-4CC5-BBFD-D0D057E42576}" destId="{98AEC7FE-23E8-4404-99EA-F97B83D19D80}" srcOrd="3" destOrd="0" presId="urn:microsoft.com/office/officeart/2005/8/layout/radial6"/>
    <dgm:cxn modelId="{EB42171B-AA6E-4D60-BE21-37E4937ADDB3}" type="presParOf" srcId="{90B8B745-96DB-4CC5-BBFD-D0D057E42576}" destId="{B9D15024-915A-49DA-909E-F19F557C7BE9}" srcOrd="4" destOrd="0" presId="urn:microsoft.com/office/officeart/2005/8/layout/radial6"/>
    <dgm:cxn modelId="{0B21095B-7C68-4951-A311-030448C1DF84}" type="presParOf" srcId="{90B8B745-96DB-4CC5-BBFD-D0D057E42576}" destId="{B6EF9B77-FF82-4170-AB3B-07CB227070CF}" srcOrd="5" destOrd="0" presId="urn:microsoft.com/office/officeart/2005/8/layout/radial6"/>
    <dgm:cxn modelId="{6A145691-26E5-468A-BDB4-5A6676BBC0C7}" type="presParOf" srcId="{90B8B745-96DB-4CC5-BBFD-D0D057E42576}" destId="{F38C7DB7-4010-4997-BF7C-041524032768}" srcOrd="6" destOrd="0" presId="urn:microsoft.com/office/officeart/2005/8/layout/radial6"/>
    <dgm:cxn modelId="{BE9D034D-FCFE-4C42-8448-EDC9673BA5CF}" type="presParOf" srcId="{90B8B745-96DB-4CC5-BBFD-D0D057E42576}" destId="{2FCFBB84-F833-43EB-84C5-3F4659E5D5B4}" srcOrd="7" destOrd="0" presId="urn:microsoft.com/office/officeart/2005/8/layout/radial6"/>
    <dgm:cxn modelId="{CFA2244F-0F31-42DE-B633-F33E93A32BAB}" type="presParOf" srcId="{90B8B745-96DB-4CC5-BBFD-D0D057E42576}" destId="{CAA4155C-0822-48A7-81BD-602CB3B8CC16}" srcOrd="8" destOrd="0" presId="urn:microsoft.com/office/officeart/2005/8/layout/radial6"/>
    <dgm:cxn modelId="{C5B826B2-31A1-4CA9-857D-783C551C777E}" type="presParOf" srcId="{90B8B745-96DB-4CC5-BBFD-D0D057E42576}" destId="{4DC21DBB-1205-4528-AD29-237231F29519}" srcOrd="9" destOrd="0" presId="urn:microsoft.com/office/officeart/2005/8/layout/radial6"/>
    <dgm:cxn modelId="{8F127B0D-3C35-47CB-BD7F-1C369158CA4A}" type="presParOf" srcId="{90B8B745-96DB-4CC5-BBFD-D0D057E42576}" destId="{55DB5AF5-1E33-4E8E-90F9-F749D7260220}" srcOrd="10" destOrd="0" presId="urn:microsoft.com/office/officeart/2005/8/layout/radial6"/>
    <dgm:cxn modelId="{8864973F-F077-4A95-9865-B903BFB15801}" type="presParOf" srcId="{90B8B745-96DB-4CC5-BBFD-D0D057E42576}" destId="{410699E3-AEFB-4351-8D6A-A92056977A6D}" srcOrd="11" destOrd="0" presId="urn:microsoft.com/office/officeart/2005/8/layout/radial6"/>
    <dgm:cxn modelId="{88026335-8A53-401A-8841-FD5C928B1E51}" type="presParOf" srcId="{90B8B745-96DB-4CC5-BBFD-D0D057E42576}" destId="{EF458D7C-505B-4183-85B1-8E43FEF53A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788B0-960A-4BD5-89ED-BF08D8DDE226}">
      <dsp:nvSpPr>
        <dsp:cNvPr id="0" name=""/>
        <dsp:cNvSpPr/>
      </dsp:nvSpPr>
      <dsp:spPr>
        <a:xfrm>
          <a:off x="1385002" y="1470028"/>
          <a:ext cx="366448" cy="698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224" y="0"/>
              </a:lnTo>
              <a:lnTo>
                <a:pt x="183224" y="698263"/>
              </a:lnTo>
              <a:lnTo>
                <a:pt x="366448" y="698263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1548512" y="1799445"/>
        <a:ext cx="39428" cy="39428"/>
      </dsp:txXfrm>
    </dsp:sp>
    <dsp:sp modelId="{7A9A4601-A49B-4AC0-B106-F566AA2B3F7F}">
      <dsp:nvSpPr>
        <dsp:cNvPr id="0" name=""/>
        <dsp:cNvSpPr/>
      </dsp:nvSpPr>
      <dsp:spPr>
        <a:xfrm>
          <a:off x="1385002" y="1424308"/>
          <a:ext cx="3664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448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1559065" y="1460867"/>
        <a:ext cx="18322" cy="18322"/>
      </dsp:txXfrm>
    </dsp:sp>
    <dsp:sp modelId="{EFD6EA81-108C-4404-B3BE-DED838D72A94}">
      <dsp:nvSpPr>
        <dsp:cNvPr id="0" name=""/>
        <dsp:cNvSpPr/>
      </dsp:nvSpPr>
      <dsp:spPr>
        <a:xfrm>
          <a:off x="1385002" y="771764"/>
          <a:ext cx="366448" cy="698263"/>
        </a:xfrm>
        <a:custGeom>
          <a:avLst/>
          <a:gdLst/>
          <a:ahLst/>
          <a:cxnLst/>
          <a:rect l="0" t="0" r="0" b="0"/>
          <a:pathLst>
            <a:path>
              <a:moveTo>
                <a:pt x="0" y="698263"/>
              </a:moveTo>
              <a:lnTo>
                <a:pt x="183224" y="698263"/>
              </a:lnTo>
              <a:lnTo>
                <a:pt x="183224" y="0"/>
              </a:lnTo>
              <a:lnTo>
                <a:pt x="366448" y="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/>
        </a:p>
      </dsp:txBody>
      <dsp:txXfrm>
        <a:off x="1548512" y="1101182"/>
        <a:ext cx="39428" cy="39428"/>
      </dsp:txXfrm>
    </dsp:sp>
    <dsp:sp modelId="{FBA1D8E3-B212-40A4-9367-F5B80382E11F}">
      <dsp:nvSpPr>
        <dsp:cNvPr id="0" name=""/>
        <dsp:cNvSpPr/>
      </dsp:nvSpPr>
      <dsp:spPr>
        <a:xfrm rot="16200000">
          <a:off x="-364331" y="1190723"/>
          <a:ext cx="2940057" cy="558610"/>
        </a:xfrm>
        <a:prstGeom prst="rect">
          <a:avLst/>
        </a:prstGeom>
        <a:solidFill>
          <a:srgbClr val="175B8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spc="110" baseline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364331" y="1190723"/>
        <a:ext cx="2940057" cy="558610"/>
      </dsp:txXfrm>
    </dsp:sp>
    <dsp:sp modelId="{DB573871-A674-4273-8830-F03050226792}">
      <dsp:nvSpPr>
        <dsp:cNvPr id="0" name=""/>
        <dsp:cNvSpPr/>
      </dsp:nvSpPr>
      <dsp:spPr>
        <a:xfrm>
          <a:off x="1751451" y="492459"/>
          <a:ext cx="1832243" cy="558610"/>
        </a:xfrm>
        <a:prstGeom prst="rect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</a:p>
      </dsp:txBody>
      <dsp:txXfrm>
        <a:off x="1751451" y="492459"/>
        <a:ext cx="1832243" cy="558610"/>
      </dsp:txXfrm>
    </dsp:sp>
    <dsp:sp modelId="{8819E659-93F6-4A4C-9A75-2CB74E769F7A}">
      <dsp:nvSpPr>
        <dsp:cNvPr id="0" name=""/>
        <dsp:cNvSpPr/>
      </dsp:nvSpPr>
      <dsp:spPr>
        <a:xfrm>
          <a:off x="1751451" y="1190723"/>
          <a:ext cx="1832243" cy="558610"/>
        </a:xfrm>
        <a:prstGeom prst="rect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>
        <a:off x="1751451" y="1190723"/>
        <a:ext cx="1832243" cy="558610"/>
      </dsp:txXfrm>
    </dsp:sp>
    <dsp:sp modelId="{DABAD4C4-0E3F-4F0D-92DA-1D069C1BE552}">
      <dsp:nvSpPr>
        <dsp:cNvPr id="0" name=""/>
        <dsp:cNvSpPr/>
      </dsp:nvSpPr>
      <dsp:spPr>
        <a:xfrm>
          <a:off x="1751451" y="1888986"/>
          <a:ext cx="1832243" cy="558610"/>
        </a:xfrm>
        <a:prstGeom prst="rect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</a:p>
      </dsp:txBody>
      <dsp:txXfrm>
        <a:off x="1751451" y="1888986"/>
        <a:ext cx="1832243" cy="558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4CE7-35F6-4767-99AC-70A8BA34D79F}">
      <dsp:nvSpPr>
        <dsp:cNvPr id="0" name=""/>
        <dsp:cNvSpPr/>
      </dsp:nvSpPr>
      <dsp:spPr>
        <a:xfrm>
          <a:off x="2678" y="345461"/>
          <a:ext cx="1171277" cy="702766"/>
        </a:xfrm>
        <a:prstGeom prst="flowChartProcess">
          <a:avLst/>
        </a:prstGeom>
        <a:solidFill>
          <a:srgbClr val="175B8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kern="1200" dirty="0">
            <a:solidFill>
              <a:schemeClr val="bg1"/>
            </a:solidFill>
          </a:endParaRPr>
        </a:p>
      </dsp:txBody>
      <dsp:txXfrm>
        <a:off x="2678" y="345461"/>
        <a:ext cx="1171277" cy="702766"/>
      </dsp:txXfrm>
    </dsp:sp>
    <dsp:sp modelId="{299CEF93-A13E-4042-A2DA-9BDDFA591027}">
      <dsp:nvSpPr>
        <dsp:cNvPr id="0" name=""/>
        <dsp:cNvSpPr/>
      </dsp:nvSpPr>
      <dsp:spPr>
        <a:xfrm>
          <a:off x="1291083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175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91083" y="609701"/>
        <a:ext cx="173817" cy="174286"/>
      </dsp:txXfrm>
    </dsp:sp>
    <dsp:sp modelId="{31E970E5-DBA2-4A9D-AF0C-6917814E6025}">
      <dsp:nvSpPr>
        <dsp:cNvPr id="0" name=""/>
        <dsp:cNvSpPr/>
      </dsp:nvSpPr>
      <dsp:spPr>
        <a:xfrm>
          <a:off x="1642467" y="345461"/>
          <a:ext cx="1171277" cy="702766"/>
        </a:xfrm>
        <a:prstGeom prst="flowChartProcess">
          <a:avLst/>
        </a:prstGeom>
        <a:solidFill>
          <a:srgbClr val="175B8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2467" y="345461"/>
        <a:ext cx="1171277" cy="702766"/>
      </dsp:txXfrm>
    </dsp:sp>
    <dsp:sp modelId="{2D21C90F-FE9B-4871-917F-1E051F677DDA}">
      <dsp:nvSpPr>
        <dsp:cNvPr id="0" name=""/>
        <dsp:cNvSpPr/>
      </dsp:nvSpPr>
      <dsp:spPr>
        <a:xfrm>
          <a:off x="2930872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175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30872" y="609701"/>
        <a:ext cx="173817" cy="174286"/>
      </dsp:txXfrm>
    </dsp:sp>
    <dsp:sp modelId="{2094AE5B-82BD-4BB4-829F-588187D11B1C}">
      <dsp:nvSpPr>
        <dsp:cNvPr id="0" name=""/>
        <dsp:cNvSpPr/>
      </dsp:nvSpPr>
      <dsp:spPr>
        <a:xfrm>
          <a:off x="3282255" y="345461"/>
          <a:ext cx="1171277" cy="702766"/>
        </a:xfrm>
        <a:prstGeom prst="flowChartProcess">
          <a:avLst/>
        </a:prstGeom>
        <a:solidFill>
          <a:srgbClr val="175B8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100" kern="1200" dirty="0"/>
        </a:p>
      </dsp:txBody>
      <dsp:txXfrm>
        <a:off x="3282255" y="345461"/>
        <a:ext cx="1171277" cy="702766"/>
      </dsp:txXfrm>
    </dsp:sp>
    <dsp:sp modelId="{C67F7D43-069A-4CE5-8066-2F3CEDAAF34F}">
      <dsp:nvSpPr>
        <dsp:cNvPr id="0" name=""/>
        <dsp:cNvSpPr/>
      </dsp:nvSpPr>
      <dsp:spPr>
        <a:xfrm>
          <a:off x="4570660" y="551606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175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570660" y="609701"/>
        <a:ext cx="173817" cy="174286"/>
      </dsp:txXfrm>
    </dsp:sp>
    <dsp:sp modelId="{A0FEB2EF-EA84-4D9D-BD99-88E47A240ECA}">
      <dsp:nvSpPr>
        <dsp:cNvPr id="0" name=""/>
        <dsp:cNvSpPr/>
      </dsp:nvSpPr>
      <dsp:spPr>
        <a:xfrm>
          <a:off x="4922043" y="345461"/>
          <a:ext cx="1171277" cy="702766"/>
        </a:xfrm>
        <a:prstGeom prst="flowChartProcess">
          <a:avLst/>
        </a:prstGeom>
        <a:solidFill>
          <a:srgbClr val="175B8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点击添加内容</a:t>
          </a:r>
          <a:endParaRPr lang="zh-CN" altLang="en-US" sz="1000" kern="1200" dirty="0"/>
        </a:p>
      </dsp:txBody>
      <dsp:txXfrm>
        <a:off x="4922043" y="345461"/>
        <a:ext cx="1171277" cy="702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4CE7-35F6-4767-99AC-70A8BA34D79F}">
      <dsp:nvSpPr>
        <dsp:cNvPr id="0" name=""/>
        <dsp:cNvSpPr/>
      </dsp:nvSpPr>
      <dsp:spPr>
        <a:xfrm>
          <a:off x="2678" y="340016"/>
          <a:ext cx="1171277" cy="702766"/>
        </a:xfrm>
        <a:prstGeom prst="flowChartProcess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100" kern="1200" dirty="0">
            <a:solidFill>
              <a:schemeClr val="bg1"/>
            </a:solidFill>
          </a:endParaRPr>
        </a:p>
      </dsp:txBody>
      <dsp:txXfrm>
        <a:off x="2678" y="340016"/>
        <a:ext cx="1171277" cy="702766"/>
      </dsp:txXfrm>
    </dsp:sp>
    <dsp:sp modelId="{299CEF93-A13E-4042-A2DA-9BDDFA591027}">
      <dsp:nvSpPr>
        <dsp:cNvPr id="0" name=""/>
        <dsp:cNvSpPr/>
      </dsp:nvSpPr>
      <dsp:spPr>
        <a:xfrm>
          <a:off x="1291083" y="5461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91083" y="604256"/>
        <a:ext cx="173817" cy="174286"/>
      </dsp:txXfrm>
    </dsp:sp>
    <dsp:sp modelId="{31E970E5-DBA2-4A9D-AF0C-6917814E6025}">
      <dsp:nvSpPr>
        <dsp:cNvPr id="0" name=""/>
        <dsp:cNvSpPr/>
      </dsp:nvSpPr>
      <dsp:spPr>
        <a:xfrm>
          <a:off x="1642467" y="340016"/>
          <a:ext cx="1171277" cy="702766"/>
        </a:xfrm>
        <a:prstGeom prst="flowChartProcess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2467" y="340016"/>
        <a:ext cx="1171277" cy="702766"/>
      </dsp:txXfrm>
    </dsp:sp>
    <dsp:sp modelId="{2D21C90F-FE9B-4871-917F-1E051F677DDA}">
      <dsp:nvSpPr>
        <dsp:cNvPr id="0" name=""/>
        <dsp:cNvSpPr/>
      </dsp:nvSpPr>
      <dsp:spPr>
        <a:xfrm>
          <a:off x="2930872" y="5461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930872" y="604256"/>
        <a:ext cx="173817" cy="174286"/>
      </dsp:txXfrm>
    </dsp:sp>
    <dsp:sp modelId="{2094AE5B-82BD-4BB4-829F-588187D11B1C}">
      <dsp:nvSpPr>
        <dsp:cNvPr id="0" name=""/>
        <dsp:cNvSpPr/>
      </dsp:nvSpPr>
      <dsp:spPr>
        <a:xfrm>
          <a:off x="3282255" y="340016"/>
          <a:ext cx="1171277" cy="702766"/>
        </a:xfrm>
        <a:prstGeom prst="flowChartProcess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100" kern="1200" dirty="0"/>
        </a:p>
      </dsp:txBody>
      <dsp:txXfrm>
        <a:off x="3282255" y="340016"/>
        <a:ext cx="1171277" cy="702766"/>
      </dsp:txXfrm>
    </dsp:sp>
    <dsp:sp modelId="{C67F7D43-069A-4CE5-8066-2F3CEDAAF34F}">
      <dsp:nvSpPr>
        <dsp:cNvPr id="0" name=""/>
        <dsp:cNvSpPr/>
      </dsp:nvSpPr>
      <dsp:spPr>
        <a:xfrm>
          <a:off x="4570660" y="5461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570660" y="604256"/>
        <a:ext cx="173817" cy="174286"/>
      </dsp:txXfrm>
    </dsp:sp>
    <dsp:sp modelId="{A0FEB2EF-EA84-4D9D-BD99-88E47A240ECA}">
      <dsp:nvSpPr>
        <dsp:cNvPr id="0" name=""/>
        <dsp:cNvSpPr/>
      </dsp:nvSpPr>
      <dsp:spPr>
        <a:xfrm>
          <a:off x="4922043" y="340016"/>
          <a:ext cx="1171277" cy="702766"/>
        </a:xfrm>
        <a:prstGeom prst="flowChartProcess">
          <a:avLst/>
        </a:prstGeom>
        <a:solidFill>
          <a:srgbClr val="E21B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Add a content</a:t>
          </a:r>
          <a:endParaRPr lang="zh-CN" altLang="en-US" sz="1000" kern="1200" dirty="0"/>
        </a:p>
      </dsp:txBody>
      <dsp:txXfrm>
        <a:off x="4922043" y="340016"/>
        <a:ext cx="1171277" cy="702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1AB61-91C3-46CF-BC4A-51A9EF6CDB51}">
      <dsp:nvSpPr>
        <dsp:cNvPr id="0" name=""/>
        <dsp:cNvSpPr/>
      </dsp:nvSpPr>
      <dsp:spPr>
        <a:xfrm>
          <a:off x="2189930" y="1643656"/>
          <a:ext cx="1194068" cy="77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75B8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b="1" kern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b="1" kern="1200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65142" y="1854018"/>
        <a:ext cx="801865" cy="546132"/>
      </dsp:txXfrm>
    </dsp:sp>
    <dsp:sp modelId="{0CB6A097-8455-4FB5-B048-42278F1D8199}">
      <dsp:nvSpPr>
        <dsp:cNvPr id="0" name=""/>
        <dsp:cNvSpPr/>
      </dsp:nvSpPr>
      <dsp:spPr>
        <a:xfrm>
          <a:off x="241714" y="1643656"/>
          <a:ext cx="1194068" cy="77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21B2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rgbClr val="8A02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b="1" kern="1200" spc="1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添加内容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b="1" kern="1200" spc="1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800" b="1" kern="1200" spc="10" baseline="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微软雅黑" pitchFamily="34" charset="-122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rgbClr val="8A0200"/>
            </a:solidFill>
          </a:endParaRPr>
        </a:p>
      </dsp:txBody>
      <dsp:txXfrm>
        <a:off x="258705" y="1854018"/>
        <a:ext cx="801865" cy="546132"/>
      </dsp:txXfrm>
    </dsp:sp>
    <dsp:sp modelId="{7D94316D-6B7C-4757-B8B7-716E3B96E523}">
      <dsp:nvSpPr>
        <dsp:cNvPr id="0" name=""/>
        <dsp:cNvSpPr/>
      </dsp:nvSpPr>
      <dsp:spPr>
        <a:xfrm>
          <a:off x="2189930" y="0"/>
          <a:ext cx="1194068" cy="77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21B2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b="1" kern="1200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添加内容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b="1" kern="1200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800" b="1" kern="1200" spc="10" baseline="0" dirty="0">
            <a:solidFill>
              <a:schemeClr val="tx1">
                <a:lumMod val="95000"/>
                <a:lumOff val="5000"/>
              </a:schemeClr>
            </a:solidFill>
            <a:latin typeface="Arial" panose="020B0604020202020204" pitchFamily="34" charset="0"/>
            <a:ea typeface="微软雅黑" pitchFamily="34" charset="-122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65142" y="16991"/>
        <a:ext cx="801865" cy="546132"/>
      </dsp:txXfrm>
    </dsp:sp>
    <dsp:sp modelId="{CB6ED897-BA72-46D1-B768-9B451C352614}">
      <dsp:nvSpPr>
        <dsp:cNvPr id="0" name=""/>
        <dsp:cNvSpPr/>
      </dsp:nvSpPr>
      <dsp:spPr>
        <a:xfrm>
          <a:off x="241714" y="0"/>
          <a:ext cx="1194068" cy="77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75B8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800" b="1" kern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800" b="1" kern="1200" spc="10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rPr>
            <a:t>Add content</a:t>
          </a:r>
          <a:endParaRPr lang="zh-CN" altLang="en-US" sz="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58705" y="16991"/>
        <a:ext cx="801865" cy="546132"/>
      </dsp:txXfrm>
    </dsp:sp>
    <dsp:sp modelId="{801DC670-6713-4145-8934-5D4DBC9D4454}">
      <dsp:nvSpPr>
        <dsp:cNvPr id="0" name=""/>
        <dsp:cNvSpPr/>
      </dsp:nvSpPr>
      <dsp:spPr>
        <a:xfrm>
          <a:off x="742062" y="137777"/>
          <a:ext cx="1046622" cy="1046622"/>
        </a:xfrm>
        <a:prstGeom prst="pieWedg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8610" y="444325"/>
        <a:ext cx="740074" cy="740074"/>
      </dsp:txXfrm>
    </dsp:sp>
    <dsp:sp modelId="{BFF11DB9-2E55-4C57-AFFF-06E0251BCE7C}">
      <dsp:nvSpPr>
        <dsp:cNvPr id="0" name=""/>
        <dsp:cNvSpPr/>
      </dsp:nvSpPr>
      <dsp:spPr>
        <a:xfrm rot="5400000">
          <a:off x="1837027" y="137777"/>
          <a:ext cx="1046622" cy="1046622"/>
        </a:xfrm>
        <a:prstGeom prst="pieWedge">
          <a:avLst/>
        </a:prstGeom>
        <a:solidFill>
          <a:srgbClr val="E21B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kern="1200" dirty="0"/>
        </a:p>
      </dsp:txBody>
      <dsp:txXfrm rot="-5400000">
        <a:off x="1837027" y="444325"/>
        <a:ext cx="740074" cy="740074"/>
      </dsp:txXfrm>
    </dsp:sp>
    <dsp:sp modelId="{61B73589-60EA-4ED3-A780-51439EEA74FB}">
      <dsp:nvSpPr>
        <dsp:cNvPr id="0" name=""/>
        <dsp:cNvSpPr/>
      </dsp:nvSpPr>
      <dsp:spPr>
        <a:xfrm rot="10800000">
          <a:off x="1837027" y="1232742"/>
          <a:ext cx="1046622" cy="1046622"/>
        </a:xfrm>
        <a:prstGeom prst="pieWedg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b="1" kern="1200" spc="30" baseline="0" dirty="0"/>
        </a:p>
      </dsp:txBody>
      <dsp:txXfrm rot="10800000">
        <a:off x="1837027" y="1232742"/>
        <a:ext cx="740074" cy="740074"/>
      </dsp:txXfrm>
    </dsp:sp>
    <dsp:sp modelId="{1FC4EA25-59C1-4E00-B1BF-0719AA0AD407}">
      <dsp:nvSpPr>
        <dsp:cNvPr id="0" name=""/>
        <dsp:cNvSpPr/>
      </dsp:nvSpPr>
      <dsp:spPr>
        <a:xfrm rot="16200000">
          <a:off x="742062" y="1232742"/>
          <a:ext cx="1046622" cy="1046622"/>
        </a:xfrm>
        <a:prstGeom prst="pieWedge">
          <a:avLst/>
        </a:prstGeom>
        <a:solidFill>
          <a:srgbClr val="E21B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spc="3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zh-CN" altLang="en-US" sz="1100" kern="1200" dirty="0"/>
        </a:p>
      </dsp:txBody>
      <dsp:txXfrm rot="5400000">
        <a:off x="1048610" y="1232742"/>
        <a:ext cx="740074" cy="740074"/>
      </dsp:txXfrm>
    </dsp:sp>
    <dsp:sp modelId="{03D03A18-B22B-4FC8-B85B-1CA6FCC408E5}">
      <dsp:nvSpPr>
        <dsp:cNvPr id="0" name=""/>
        <dsp:cNvSpPr/>
      </dsp:nvSpPr>
      <dsp:spPr>
        <a:xfrm>
          <a:off x="1632175" y="991028"/>
          <a:ext cx="361362" cy="314228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49ED2-8477-4876-8184-134190060446}">
      <dsp:nvSpPr>
        <dsp:cNvPr id="0" name=""/>
        <dsp:cNvSpPr/>
      </dsp:nvSpPr>
      <dsp:spPr>
        <a:xfrm rot="10800000">
          <a:off x="1632175" y="1111885"/>
          <a:ext cx="361362" cy="314228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8D7C-505B-4183-85B1-8E43FEF53A82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1DBB-1205-4528-AD29-237231F29519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7DB7-4010-4997-BF7C-041524032768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C7FE-23E8-4404-99EA-F97B83D19D80}">
      <dsp:nvSpPr>
        <dsp:cNvPr id="0" name=""/>
        <dsp:cNvSpPr/>
      </dsp:nvSpPr>
      <dsp:spPr>
        <a:xfrm>
          <a:off x="1296234" y="409553"/>
          <a:ext cx="2727616" cy="272761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E21B2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F889C-50B6-47B9-AC3F-57441CC62727}">
      <dsp:nvSpPr>
        <dsp:cNvPr id="0" name=""/>
        <dsp:cNvSpPr/>
      </dsp:nvSpPr>
      <dsp:spPr>
        <a:xfrm>
          <a:off x="2032049" y="1145368"/>
          <a:ext cx="1255987" cy="1255987"/>
        </a:xfrm>
        <a:prstGeom prst="ellipse">
          <a:avLst/>
        </a:prstGeom>
        <a:solidFill>
          <a:srgbClr val="E21B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altLang="zh-CN" sz="1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ts val="14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Add a title</a:t>
          </a:r>
          <a:endParaRPr lang="zh-CN" altLang="en-US" sz="12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5984" y="1329303"/>
        <a:ext cx="888117" cy="888117"/>
      </dsp:txXfrm>
    </dsp:sp>
    <dsp:sp modelId="{0CD16593-3C0D-4E2E-B74A-F16BE7255BDB}">
      <dsp:nvSpPr>
        <dsp:cNvPr id="0" name=""/>
        <dsp:cNvSpPr/>
      </dsp:nvSpPr>
      <dsp:spPr>
        <a:xfrm>
          <a:off x="2220447" y="1609"/>
          <a:ext cx="879190" cy="879190"/>
        </a:xfrm>
        <a:prstGeom prst="ellips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</a:p>
      </dsp:txBody>
      <dsp:txXfrm>
        <a:off x="2349201" y="130363"/>
        <a:ext cx="621682" cy="621682"/>
      </dsp:txXfrm>
    </dsp:sp>
    <dsp:sp modelId="{B9D15024-915A-49DA-909E-F19F557C7BE9}">
      <dsp:nvSpPr>
        <dsp:cNvPr id="0" name=""/>
        <dsp:cNvSpPr/>
      </dsp:nvSpPr>
      <dsp:spPr>
        <a:xfrm>
          <a:off x="3552604" y="1333766"/>
          <a:ext cx="879190" cy="879190"/>
        </a:xfrm>
        <a:prstGeom prst="ellips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kern="1200" dirty="0"/>
        </a:p>
      </dsp:txBody>
      <dsp:txXfrm>
        <a:off x="3681358" y="1462520"/>
        <a:ext cx="621682" cy="621682"/>
      </dsp:txXfrm>
    </dsp:sp>
    <dsp:sp modelId="{2FCFBB84-F833-43EB-84C5-3F4659E5D5B4}">
      <dsp:nvSpPr>
        <dsp:cNvPr id="0" name=""/>
        <dsp:cNvSpPr/>
      </dsp:nvSpPr>
      <dsp:spPr>
        <a:xfrm>
          <a:off x="2220447" y="2665923"/>
          <a:ext cx="879190" cy="879190"/>
        </a:xfrm>
        <a:prstGeom prst="ellips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kern="1200" dirty="0"/>
        </a:p>
      </dsp:txBody>
      <dsp:txXfrm>
        <a:off x="2349201" y="2794677"/>
        <a:ext cx="621682" cy="621682"/>
      </dsp:txXfrm>
    </dsp:sp>
    <dsp:sp modelId="{55DB5AF5-1E33-4E8E-90F9-F749D7260220}">
      <dsp:nvSpPr>
        <dsp:cNvPr id="0" name=""/>
        <dsp:cNvSpPr/>
      </dsp:nvSpPr>
      <dsp:spPr>
        <a:xfrm>
          <a:off x="888290" y="1333766"/>
          <a:ext cx="879190" cy="879190"/>
        </a:xfrm>
        <a:prstGeom prst="ellipse">
          <a:avLst/>
        </a:prstGeom>
        <a:solidFill>
          <a:srgbClr val="175B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添加内容</a:t>
          </a:r>
          <a:endParaRPr lang="zh-CN" altLang="en-US" sz="1100" kern="1200" dirty="0"/>
        </a:p>
      </dsp:txBody>
      <dsp:txXfrm>
        <a:off x="1017044" y="1462520"/>
        <a:ext cx="621682" cy="62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79C6-B3CC-4CDF-A192-6DBDA5775B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295-435A-4392-9449-AC3E197F86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50DA339-9600-4C90-AB56-2243DBFFFB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B0EC4B8-37AF-48A0-A73D-F4441B66A2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3688" y="153988"/>
            <a:ext cx="8617288" cy="300082"/>
            <a:chOff x="283688" y="153988"/>
            <a:chExt cx="8617288" cy="300082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8172450" y="200025"/>
              <a:ext cx="215900" cy="214313"/>
            </a:xfrm>
            <a:custGeom>
              <a:avLst/>
              <a:gdLst>
                <a:gd name="T0" fmla="*/ 140 w 145"/>
                <a:gd name="T1" fmla="*/ 124 h 144"/>
                <a:gd name="T2" fmla="*/ 106 w 145"/>
                <a:gd name="T3" fmla="*/ 89 h 144"/>
                <a:gd name="T4" fmla="*/ 105 w 145"/>
                <a:gd name="T5" fmla="*/ 88 h 144"/>
                <a:gd name="T6" fmla="*/ 114 w 145"/>
                <a:gd name="T7" fmla="*/ 57 h 144"/>
                <a:gd name="T8" fmla="*/ 57 w 145"/>
                <a:gd name="T9" fmla="*/ 0 h 144"/>
                <a:gd name="T10" fmla="*/ 0 w 145"/>
                <a:gd name="T11" fmla="*/ 57 h 144"/>
                <a:gd name="T12" fmla="*/ 57 w 145"/>
                <a:gd name="T13" fmla="*/ 114 h 144"/>
                <a:gd name="T14" fmla="*/ 88 w 145"/>
                <a:gd name="T15" fmla="*/ 105 h 144"/>
                <a:gd name="T16" fmla="*/ 89 w 145"/>
                <a:gd name="T17" fmla="*/ 106 h 144"/>
                <a:gd name="T18" fmla="*/ 124 w 145"/>
                <a:gd name="T19" fmla="*/ 140 h 144"/>
                <a:gd name="T20" fmla="*/ 132 w 145"/>
                <a:gd name="T21" fmla="*/ 144 h 144"/>
                <a:gd name="T22" fmla="*/ 140 w 145"/>
                <a:gd name="T23" fmla="*/ 140 h 144"/>
                <a:gd name="T24" fmla="*/ 140 w 145"/>
                <a:gd name="T25" fmla="*/ 124 h 144"/>
                <a:gd name="T26" fmla="*/ 57 w 145"/>
                <a:gd name="T27" fmla="*/ 96 h 144"/>
                <a:gd name="T28" fmla="*/ 18 w 145"/>
                <a:gd name="T29" fmla="*/ 57 h 144"/>
                <a:gd name="T30" fmla="*/ 57 w 145"/>
                <a:gd name="T31" fmla="*/ 18 h 144"/>
                <a:gd name="T32" fmla="*/ 96 w 145"/>
                <a:gd name="T33" fmla="*/ 57 h 144"/>
                <a:gd name="T34" fmla="*/ 57 w 145"/>
                <a:gd name="T35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4">
                  <a:moveTo>
                    <a:pt x="140" y="124"/>
                  </a:moveTo>
                  <a:cubicBezTo>
                    <a:pt x="106" y="89"/>
                    <a:pt x="106" y="89"/>
                    <a:pt x="106" y="89"/>
                  </a:cubicBezTo>
                  <a:cubicBezTo>
                    <a:pt x="106" y="89"/>
                    <a:pt x="105" y="88"/>
                    <a:pt x="105" y="88"/>
                  </a:cubicBezTo>
                  <a:cubicBezTo>
                    <a:pt x="111" y="79"/>
                    <a:pt x="114" y="6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68" y="114"/>
                    <a:pt x="79" y="111"/>
                    <a:pt x="88" y="105"/>
                  </a:cubicBezTo>
                  <a:cubicBezTo>
                    <a:pt x="88" y="105"/>
                    <a:pt x="89" y="106"/>
                    <a:pt x="89" y="106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6" y="143"/>
                    <a:pt x="129" y="144"/>
                    <a:pt x="132" y="144"/>
                  </a:cubicBezTo>
                  <a:cubicBezTo>
                    <a:pt x="135" y="144"/>
                    <a:pt x="138" y="143"/>
                    <a:pt x="140" y="140"/>
                  </a:cubicBezTo>
                  <a:cubicBezTo>
                    <a:pt x="145" y="136"/>
                    <a:pt x="145" y="128"/>
                    <a:pt x="140" y="124"/>
                  </a:cubicBezTo>
                  <a:moveTo>
                    <a:pt x="57" y="96"/>
                  </a:moveTo>
                  <a:cubicBezTo>
                    <a:pt x="36" y="96"/>
                    <a:pt x="18" y="78"/>
                    <a:pt x="18" y="57"/>
                  </a:cubicBezTo>
                  <a:cubicBezTo>
                    <a:pt x="18" y="35"/>
                    <a:pt x="36" y="18"/>
                    <a:pt x="57" y="18"/>
                  </a:cubicBezTo>
                  <a:cubicBezTo>
                    <a:pt x="78" y="18"/>
                    <a:pt x="96" y="35"/>
                    <a:pt x="96" y="57"/>
                  </a:cubicBezTo>
                  <a:cubicBezTo>
                    <a:pt x="96" y="78"/>
                    <a:pt x="78" y="96"/>
                    <a:pt x="57" y="9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4448" y="209554"/>
              <a:ext cx="296528" cy="186143"/>
              <a:chOff x="7884368" y="1307276"/>
              <a:chExt cx="149976" cy="9414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" name="圆角矩形 7"/>
              <p:cNvSpPr/>
              <p:nvPr/>
            </p:nvSpPr>
            <p:spPr>
              <a:xfrm flipV="1">
                <a:off x="7884368" y="1307276"/>
                <a:ext cx="149976" cy="13470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flipV="1">
                <a:off x="7884368" y="1347614"/>
                <a:ext cx="149976" cy="13469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flipV="1">
                <a:off x="7884368" y="1387952"/>
                <a:ext cx="149976" cy="13470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1" name="文本框 9"/>
            <p:cNvSpPr txBox="1">
              <a:spLocks noChangeArrowheads="1"/>
            </p:cNvSpPr>
            <p:nvPr/>
          </p:nvSpPr>
          <p:spPr bwMode="auto">
            <a:xfrm flipH="1">
              <a:off x="283688" y="153988"/>
              <a:ext cx="17827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en-US" altLang="zh-CN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RAPIDESIGN</a:t>
              </a:r>
              <a:endParaRPr lang="zh-CN" altLang="en-US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43475" y="201613"/>
              <a:ext cx="830263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POWERFUL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67388" y="201613"/>
              <a:ext cx="852487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CREATIVE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1938" y="201613"/>
              <a:ext cx="703262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PRETTY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08850" y="201613"/>
              <a:ext cx="733425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LOGICAL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</p:grpSp>
      <p:grpSp>
        <p:nvGrpSpPr>
          <p:cNvPr id="16" name="组合 4"/>
          <p:cNvGrpSpPr/>
          <p:nvPr/>
        </p:nvGrpSpPr>
        <p:grpSpPr bwMode="auto">
          <a:xfrm>
            <a:off x="7362825" y="3781425"/>
            <a:ext cx="1223963" cy="325438"/>
            <a:chOff x="7085246" y="4278247"/>
            <a:chExt cx="1224136" cy="325463"/>
          </a:xfrm>
        </p:grpSpPr>
        <p:sp>
          <p:nvSpPr>
            <p:cNvPr id="17" name="矩形 16"/>
            <p:cNvSpPr/>
            <p:nvPr/>
          </p:nvSpPr>
          <p:spPr>
            <a:xfrm>
              <a:off x="7085246" y="4278247"/>
              <a:ext cx="1224136" cy="3254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7122751" y="4314010"/>
              <a:ext cx="10659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000" b="1" dirty="0">
                  <a:solidFill>
                    <a:prstClr val="white"/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READ MORE</a:t>
              </a:r>
              <a:endParaRPr lang="zh-CN" altLang="en-US" sz="1000" b="1" dirty="0">
                <a:solidFill>
                  <a:prstClr val="white"/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 flipH="1">
              <a:off x="8090280" y="4398904"/>
              <a:ext cx="119071" cy="777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57788" y="1333500"/>
            <a:ext cx="35750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defTabSz="685800">
              <a:defRPr/>
            </a:pPr>
            <a:r>
              <a:rPr lang="en-US" altLang="zh-CN" sz="4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POWERPOINT</a:t>
            </a:r>
            <a:endParaRPr lang="zh-CN" altLang="en-US" sz="4000" spc="-15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1063" y="2009775"/>
            <a:ext cx="40973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zh-CN" altLang="en-US" sz="3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上海锐普广告有限公司</a:t>
            </a:r>
            <a:endParaRPr lang="zh-CN" altLang="en-US" sz="3200" spc="-15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1063" y="2468563"/>
            <a:ext cx="4041775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defTabSz="685800">
              <a:defRPr/>
            </a:pPr>
            <a:r>
              <a: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Shanghai Rapidesign Advertising Co.,ltd</a:t>
            </a:r>
            <a:endParaRPr lang="zh-CN" altLang="en-US" sz="90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56325" y="2781300"/>
            <a:ext cx="2571750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dist">
              <a:defRPr sz="11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defTabSz="685800">
              <a:defRPr/>
            </a:pPr>
            <a:r>
              <a:rPr lang="zh-CN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适用于各行业工作汇报、总结、展示及相关类别演示</a:t>
            </a:r>
            <a:endParaRPr lang="zh-CN" altLang="en-US" sz="80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1" name="文本框 9"/>
          <p:cNvSpPr txBox="1">
            <a:spLocks noChangeArrowheads="1"/>
          </p:cNvSpPr>
          <p:nvPr/>
        </p:nvSpPr>
        <p:spPr bwMode="auto">
          <a:xfrm flipH="1">
            <a:off x="230188" y="1158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80053" y="1105491"/>
            <a:ext cx="7845138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80053" y="1659489"/>
            <a:ext cx="7845138" cy="7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  <a:p>
            <a:pPr defTabSz="685800">
              <a:lnSpc>
                <a:spcPct val="150000"/>
              </a:lnSpc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1509494" y="2419045"/>
          <a:ext cx="6096000" cy="139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8" name="图示 47"/>
          <p:cNvGraphicFramePr/>
          <p:nvPr/>
        </p:nvGraphicFramePr>
        <p:xfrm>
          <a:off x="1509069" y="3318076"/>
          <a:ext cx="6096000" cy="128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3"/>
          <p:cNvSpPr txBox="1"/>
          <p:nvPr/>
        </p:nvSpPr>
        <p:spPr bwMode="auto">
          <a:xfrm>
            <a:off x="2348250" y="2619034"/>
            <a:ext cx="1580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500" b="1" spc="130">
                <a:solidFill>
                  <a:srgbClr val="C30D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r>
              <a:rPr lang="zh-CN" altLang="en-US" sz="13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点击添加标题</a:t>
            </a:r>
            <a:endParaRPr lang="zh-CN" altLang="en-US" sz="1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17368" y="1160991"/>
            <a:ext cx="1557910" cy="1088690"/>
            <a:chOff x="2001233" y="1094040"/>
            <a:chExt cx="1557910" cy="1088690"/>
          </a:xfrm>
        </p:grpSpPr>
        <p:sp>
          <p:nvSpPr>
            <p:cNvPr id="15" name="Freeform 57"/>
            <p:cNvSpPr/>
            <p:nvPr/>
          </p:nvSpPr>
          <p:spPr bwMode="auto">
            <a:xfrm>
              <a:off x="2001233" y="1411124"/>
              <a:ext cx="1557910" cy="771606"/>
            </a:xfrm>
            <a:custGeom>
              <a:avLst/>
              <a:gdLst>
                <a:gd name="T0" fmla="*/ 2147483647 w 204"/>
                <a:gd name="T1" fmla="*/ 0 h 101"/>
                <a:gd name="T2" fmla="*/ 2147483647 w 204"/>
                <a:gd name="T3" fmla="*/ 2147483647 h 101"/>
                <a:gd name="T4" fmla="*/ 0 w 204"/>
                <a:gd name="T5" fmla="*/ 2147483647 h 101"/>
                <a:gd name="T6" fmla="*/ 2147483647 w 204"/>
                <a:gd name="T7" fmla="*/ 2147483647 h 101"/>
                <a:gd name="T8" fmla="*/ 2147483647 w 204"/>
                <a:gd name="T9" fmla="*/ 2147483647 h 101"/>
                <a:gd name="T10" fmla="*/ 2147483647 w 204"/>
                <a:gd name="T11" fmla="*/ 2147483647 h 101"/>
                <a:gd name="T12" fmla="*/ 2147483647 w 204"/>
                <a:gd name="T13" fmla="*/ 2147483647 h 101"/>
                <a:gd name="T14" fmla="*/ 2147483647 w 204"/>
                <a:gd name="T15" fmla="*/ 2147483647 h 101"/>
                <a:gd name="T16" fmla="*/ 2147483647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75B8E"/>
            </a:solidFill>
            <a:ln>
              <a:noFill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46945" y="1094040"/>
              <a:ext cx="1150490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47469" y="1990642"/>
            <a:ext cx="1430971" cy="1603839"/>
            <a:chOff x="3331334" y="1923691"/>
            <a:chExt cx="1430971" cy="1603839"/>
          </a:xfrm>
        </p:grpSpPr>
        <p:sp>
          <p:nvSpPr>
            <p:cNvPr id="19" name="Freeform 58"/>
            <p:cNvSpPr/>
            <p:nvPr/>
          </p:nvSpPr>
          <p:spPr bwMode="auto">
            <a:xfrm>
              <a:off x="3331334" y="1923691"/>
              <a:ext cx="764257" cy="1603839"/>
            </a:xfrm>
            <a:custGeom>
              <a:avLst/>
              <a:gdLst>
                <a:gd name="T0" fmla="*/ 2147483647 w 100"/>
                <a:gd name="T1" fmla="*/ 2147483647 h 210"/>
                <a:gd name="T2" fmla="*/ 2147483647 w 100"/>
                <a:gd name="T3" fmla="*/ 0 h 210"/>
                <a:gd name="T4" fmla="*/ 0 w 100"/>
                <a:gd name="T5" fmla="*/ 2147483647 h 210"/>
                <a:gd name="T6" fmla="*/ 2147483647 w 100"/>
                <a:gd name="T7" fmla="*/ 2147483647 h 210"/>
                <a:gd name="T8" fmla="*/ 2147483647 w 100"/>
                <a:gd name="T9" fmla="*/ 2147483647 h 210"/>
                <a:gd name="T10" fmla="*/ 2147483647 w 100"/>
                <a:gd name="T11" fmla="*/ 2147483647 h 210"/>
                <a:gd name="T12" fmla="*/ 2147483647 w 100"/>
                <a:gd name="T13" fmla="*/ 2147483647 h 210"/>
                <a:gd name="T14" fmla="*/ 2147483647 w 100"/>
                <a:gd name="T15" fmla="*/ 2147483647 h 210"/>
                <a:gd name="T16" fmla="*/ 2147483647 w 100"/>
                <a:gd name="T17" fmla="*/ 2147483647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rgbClr val="E21B25"/>
            </a:solidFill>
            <a:ln>
              <a:noFill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095591" y="2559072"/>
              <a:ext cx="66671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20035" y="2012689"/>
            <a:ext cx="1434327" cy="1559746"/>
            <a:chOff x="803900" y="1945738"/>
            <a:chExt cx="1434327" cy="1559746"/>
          </a:xfrm>
        </p:grpSpPr>
        <p:sp>
          <p:nvSpPr>
            <p:cNvPr id="22" name="Freeform 55"/>
            <p:cNvSpPr/>
            <p:nvPr/>
          </p:nvSpPr>
          <p:spPr bwMode="auto">
            <a:xfrm>
              <a:off x="1473970" y="1945738"/>
              <a:ext cx="764257" cy="1559746"/>
            </a:xfrm>
            <a:custGeom>
              <a:avLst/>
              <a:gdLst>
                <a:gd name="T0" fmla="*/ 2147483647 w 100"/>
                <a:gd name="T1" fmla="*/ 2147483647 h 204"/>
                <a:gd name="T2" fmla="*/ 0 w 100"/>
                <a:gd name="T3" fmla="*/ 2147483647 h 204"/>
                <a:gd name="T4" fmla="*/ 2147483647 w 100"/>
                <a:gd name="T5" fmla="*/ 2147483647 h 204"/>
                <a:gd name="T6" fmla="*/ 2147483647 w 100"/>
                <a:gd name="T7" fmla="*/ 2147483647 h 204"/>
                <a:gd name="T8" fmla="*/ 2147483647 w 100"/>
                <a:gd name="T9" fmla="*/ 2147483647 h 204"/>
                <a:gd name="T10" fmla="*/ 2147483647 w 100"/>
                <a:gd name="T11" fmla="*/ 2147483647 h 204"/>
                <a:gd name="T12" fmla="*/ 2147483647 w 100"/>
                <a:gd name="T13" fmla="*/ 2147483647 h 204"/>
                <a:gd name="T14" fmla="*/ 2147483647 w 100"/>
                <a:gd name="T15" fmla="*/ 0 h 204"/>
                <a:gd name="T16" fmla="*/ 2147483647 w 100"/>
                <a:gd name="T17" fmla="*/ 21474836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rgbClr val="E21B25"/>
            </a:solidFill>
            <a:ln>
              <a:noFill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03900" y="2494326"/>
              <a:ext cx="66671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02671" y="3335442"/>
            <a:ext cx="1596491" cy="1056299"/>
            <a:chOff x="1986536" y="3268491"/>
            <a:chExt cx="1596491" cy="1056299"/>
          </a:xfrm>
        </p:grpSpPr>
        <p:sp>
          <p:nvSpPr>
            <p:cNvPr id="25" name="Freeform 56"/>
            <p:cNvSpPr/>
            <p:nvPr/>
          </p:nvSpPr>
          <p:spPr bwMode="auto">
            <a:xfrm>
              <a:off x="1986536" y="3268491"/>
              <a:ext cx="1596491" cy="762421"/>
            </a:xfrm>
            <a:custGeom>
              <a:avLst/>
              <a:gdLst>
                <a:gd name="T0" fmla="*/ 2147483647 w 209"/>
                <a:gd name="T1" fmla="*/ 0 h 100"/>
                <a:gd name="T2" fmla="*/ 0 w 209"/>
                <a:gd name="T3" fmla="*/ 2147483647 h 100"/>
                <a:gd name="T4" fmla="*/ 2147483647 w 209"/>
                <a:gd name="T5" fmla="*/ 2147483647 h 100"/>
                <a:gd name="T6" fmla="*/ 2147483647 w 209"/>
                <a:gd name="T7" fmla="*/ 2147483647 h 100"/>
                <a:gd name="T8" fmla="*/ 2147483647 w 209"/>
                <a:gd name="T9" fmla="*/ 2147483647 h 100"/>
                <a:gd name="T10" fmla="*/ 2147483647 w 209"/>
                <a:gd name="T11" fmla="*/ 2147483647 h 100"/>
                <a:gd name="T12" fmla="*/ 2147483647 w 209"/>
                <a:gd name="T13" fmla="*/ 2147483647 h 100"/>
                <a:gd name="T14" fmla="*/ 2147483647 w 209"/>
                <a:gd name="T15" fmla="*/ 2147483647 h 100"/>
                <a:gd name="T16" fmla="*/ 2147483647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rgbClr val="175B8E"/>
            </a:solidFill>
            <a:ln>
              <a:noFill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38227" y="4040097"/>
              <a:ext cx="113619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ts val="1500"/>
                </a:lnSpc>
                <a:spcBef>
                  <a:spcPct val="0"/>
                </a:spcBef>
                <a:defRPr/>
              </a:pPr>
              <a:r>
                <a:rPr lang="zh-CN" altLang="en-US" sz="1100" kern="1100" spc="7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CN" altLang="en-US" sz="1100" kern="1100" spc="7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81644" y="1562965"/>
            <a:ext cx="2518195" cy="1181221"/>
            <a:chOff x="5440389" y="1411124"/>
            <a:chExt cx="2257829" cy="1181221"/>
          </a:xfrm>
        </p:grpSpPr>
        <p:sp>
          <p:nvSpPr>
            <p:cNvPr id="28" name="矩形 91"/>
            <p:cNvSpPr>
              <a:spLocks noChangeArrowheads="1"/>
            </p:cNvSpPr>
            <p:nvPr/>
          </p:nvSpPr>
          <p:spPr bwMode="auto">
            <a:xfrm>
              <a:off x="5440389" y="1768145"/>
              <a:ext cx="2257829" cy="8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49011" y="1411124"/>
              <a:ext cx="1108539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90264" y="2608935"/>
            <a:ext cx="2509575" cy="1404516"/>
            <a:chOff x="5449010" y="2469969"/>
            <a:chExt cx="2381892" cy="1404516"/>
          </a:xfrm>
        </p:grpSpPr>
        <p:sp>
          <p:nvSpPr>
            <p:cNvPr id="31" name="矩形 91"/>
            <p:cNvSpPr>
              <a:spLocks noChangeArrowheads="1"/>
            </p:cNvSpPr>
            <p:nvPr/>
          </p:nvSpPr>
          <p:spPr bwMode="auto">
            <a:xfrm>
              <a:off x="5449010" y="2797844"/>
              <a:ext cx="2381892" cy="107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  <a:defRPr/>
              </a:pP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</a:t>
              </a:r>
              <a:endPara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449010" y="2469969"/>
              <a:ext cx="1079908" cy="35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04468" y="4890131"/>
            <a:ext cx="93506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685800"/>
            <a:r>
              <a:rPr lang="en-US" altLang="zh-CN" sz="6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www.rapidppt.com</a:t>
            </a:r>
            <a:endParaRPr lang="zh-CN" altLang="en-US" sz="600" spc="-5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t="28720" r="2052"/>
          <a:stretch>
            <a:fillRect/>
          </a:stretch>
        </p:blipFill>
        <p:spPr>
          <a:xfrm>
            <a:off x="-590385" y="-1"/>
            <a:ext cx="10324769" cy="51516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488759" y="1671724"/>
            <a:ext cx="4397071" cy="190539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rgbClr val="E21B25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63972" y="1769539"/>
            <a:ext cx="4210789" cy="1695187"/>
            <a:chOff x="2663972" y="1525699"/>
            <a:chExt cx="4210789" cy="1695187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2665524" y="1858975"/>
              <a:ext cx="4209237" cy="136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  <a:defRPr/>
              </a:pP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  <a:p>
              <a:pPr defTabSz="685800">
                <a:lnSpc>
                  <a:spcPct val="150000"/>
                </a:lnSpc>
                <a:defRPr/>
              </a:pP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63972" y="1525699"/>
              <a:ext cx="25582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 </a:t>
              </a:r>
              <a:r>
                <a:rPr lang="en-US" altLang="zh-CN" sz="1400" b="1" spc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6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7138" y="1430708"/>
            <a:ext cx="2509135" cy="2509135"/>
            <a:chOff x="675976" y="1235930"/>
            <a:chExt cx="2509135" cy="2509135"/>
          </a:xfrm>
        </p:grpSpPr>
        <p:sp>
          <p:nvSpPr>
            <p:cNvPr id="34" name="等腰三角形 33"/>
            <p:cNvSpPr/>
            <p:nvPr/>
          </p:nvSpPr>
          <p:spPr>
            <a:xfrm>
              <a:off x="675976" y="1235930"/>
              <a:ext cx="2509135" cy="2509135"/>
            </a:xfrm>
            <a:prstGeom prst="triangle">
              <a:avLst/>
            </a:prstGeom>
            <a:solidFill>
              <a:srgbClr val="E21B2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 37"/>
            <p:cNvSpPr/>
            <p:nvPr/>
          </p:nvSpPr>
          <p:spPr bwMode="auto">
            <a:xfrm rot="20458948">
              <a:off x="1329943" y="2344872"/>
              <a:ext cx="934171" cy="547860"/>
            </a:xfrm>
            <a:custGeom>
              <a:avLst/>
              <a:gdLst>
                <a:gd name="T0" fmla="*/ 399 w 399"/>
                <a:gd name="T1" fmla="*/ 0 h 234"/>
                <a:gd name="T2" fmla="*/ 286 w 399"/>
                <a:gd name="T3" fmla="*/ 0 h 234"/>
                <a:gd name="T4" fmla="*/ 334 w 399"/>
                <a:gd name="T5" fmla="*/ 46 h 234"/>
                <a:gd name="T6" fmla="*/ 212 w 399"/>
                <a:gd name="T7" fmla="*/ 152 h 234"/>
                <a:gd name="T8" fmla="*/ 130 w 399"/>
                <a:gd name="T9" fmla="*/ 82 h 234"/>
                <a:gd name="T10" fmla="*/ 0 w 399"/>
                <a:gd name="T11" fmla="*/ 188 h 234"/>
                <a:gd name="T12" fmla="*/ 0 w 399"/>
                <a:gd name="T13" fmla="*/ 234 h 234"/>
                <a:gd name="T14" fmla="*/ 130 w 399"/>
                <a:gd name="T15" fmla="*/ 128 h 234"/>
                <a:gd name="T16" fmla="*/ 212 w 399"/>
                <a:gd name="T17" fmla="*/ 198 h 234"/>
                <a:gd name="T18" fmla="*/ 358 w 399"/>
                <a:gd name="T19" fmla="*/ 73 h 234"/>
                <a:gd name="T20" fmla="*/ 399 w 399"/>
                <a:gd name="T21" fmla="*/ 111 h 234"/>
                <a:gd name="T22" fmla="*/ 399 w 399"/>
                <a:gd name="T2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" h="234">
                  <a:moveTo>
                    <a:pt x="399" y="0"/>
                  </a:moveTo>
                  <a:lnTo>
                    <a:pt x="286" y="0"/>
                  </a:lnTo>
                  <a:lnTo>
                    <a:pt x="334" y="46"/>
                  </a:lnTo>
                  <a:lnTo>
                    <a:pt x="212" y="152"/>
                  </a:lnTo>
                  <a:lnTo>
                    <a:pt x="130" y="82"/>
                  </a:lnTo>
                  <a:lnTo>
                    <a:pt x="0" y="188"/>
                  </a:lnTo>
                  <a:lnTo>
                    <a:pt x="0" y="234"/>
                  </a:lnTo>
                  <a:lnTo>
                    <a:pt x="130" y="128"/>
                  </a:lnTo>
                  <a:lnTo>
                    <a:pt x="212" y="198"/>
                  </a:lnTo>
                  <a:lnTo>
                    <a:pt x="358" y="73"/>
                  </a:lnTo>
                  <a:lnTo>
                    <a:pt x="399" y="11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68273" y="2776576"/>
              <a:ext cx="412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2189378" y="1682969"/>
            <a:ext cx="1630937" cy="593959"/>
          </a:xfrm>
          <a:custGeom>
            <a:avLst/>
            <a:gdLst>
              <a:gd name="connsiteX0" fmla="*/ 0 w 1630937"/>
              <a:gd name="connsiteY0" fmla="*/ 98995 h 593959"/>
              <a:gd name="connsiteX1" fmla="*/ 98995 w 1630937"/>
              <a:gd name="connsiteY1" fmla="*/ 0 h 593959"/>
              <a:gd name="connsiteX2" fmla="*/ 1531942 w 1630937"/>
              <a:gd name="connsiteY2" fmla="*/ 0 h 593959"/>
              <a:gd name="connsiteX3" fmla="*/ 1630937 w 1630937"/>
              <a:gd name="connsiteY3" fmla="*/ 98995 h 593959"/>
              <a:gd name="connsiteX4" fmla="*/ 1630937 w 1630937"/>
              <a:gd name="connsiteY4" fmla="*/ 494964 h 593959"/>
              <a:gd name="connsiteX5" fmla="*/ 1531942 w 1630937"/>
              <a:gd name="connsiteY5" fmla="*/ 593959 h 593959"/>
              <a:gd name="connsiteX6" fmla="*/ 98995 w 1630937"/>
              <a:gd name="connsiteY6" fmla="*/ 593959 h 593959"/>
              <a:gd name="connsiteX7" fmla="*/ 0 w 1630937"/>
              <a:gd name="connsiteY7" fmla="*/ 494964 h 593959"/>
              <a:gd name="connsiteX8" fmla="*/ 0 w 1630937"/>
              <a:gd name="connsiteY8" fmla="*/ 98995 h 5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0937" h="593959">
                <a:moveTo>
                  <a:pt x="0" y="98995"/>
                </a:moveTo>
                <a:cubicBezTo>
                  <a:pt x="0" y="44322"/>
                  <a:pt x="44322" y="0"/>
                  <a:pt x="98995" y="0"/>
                </a:cubicBezTo>
                <a:lnTo>
                  <a:pt x="1531942" y="0"/>
                </a:lnTo>
                <a:cubicBezTo>
                  <a:pt x="1586615" y="0"/>
                  <a:pt x="1630937" y="44322"/>
                  <a:pt x="1630937" y="98995"/>
                </a:cubicBezTo>
                <a:lnTo>
                  <a:pt x="1630937" y="494964"/>
                </a:lnTo>
                <a:cubicBezTo>
                  <a:pt x="1630937" y="549637"/>
                  <a:pt x="1586615" y="593959"/>
                  <a:pt x="1531942" y="593959"/>
                </a:cubicBezTo>
                <a:lnTo>
                  <a:pt x="98995" y="593959"/>
                </a:lnTo>
                <a:cubicBezTo>
                  <a:pt x="44322" y="593959"/>
                  <a:pt x="0" y="549637"/>
                  <a:pt x="0" y="494964"/>
                </a:cubicBezTo>
                <a:lnTo>
                  <a:pt x="0" y="98995"/>
                </a:lnTo>
                <a:close/>
              </a:path>
            </a:pathLst>
          </a:custGeom>
          <a:ln>
            <a:solidFill>
              <a:srgbClr val="175B8E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955" tIns="89955" rIns="89955" bIns="89955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189378" y="2351173"/>
            <a:ext cx="1630937" cy="593959"/>
          </a:xfrm>
          <a:custGeom>
            <a:avLst/>
            <a:gdLst>
              <a:gd name="connsiteX0" fmla="*/ 0 w 1630937"/>
              <a:gd name="connsiteY0" fmla="*/ 98995 h 593959"/>
              <a:gd name="connsiteX1" fmla="*/ 98995 w 1630937"/>
              <a:gd name="connsiteY1" fmla="*/ 0 h 593959"/>
              <a:gd name="connsiteX2" fmla="*/ 1531942 w 1630937"/>
              <a:gd name="connsiteY2" fmla="*/ 0 h 593959"/>
              <a:gd name="connsiteX3" fmla="*/ 1630937 w 1630937"/>
              <a:gd name="connsiteY3" fmla="*/ 98995 h 593959"/>
              <a:gd name="connsiteX4" fmla="*/ 1630937 w 1630937"/>
              <a:gd name="connsiteY4" fmla="*/ 494964 h 593959"/>
              <a:gd name="connsiteX5" fmla="*/ 1531942 w 1630937"/>
              <a:gd name="connsiteY5" fmla="*/ 593959 h 593959"/>
              <a:gd name="connsiteX6" fmla="*/ 98995 w 1630937"/>
              <a:gd name="connsiteY6" fmla="*/ 593959 h 593959"/>
              <a:gd name="connsiteX7" fmla="*/ 0 w 1630937"/>
              <a:gd name="connsiteY7" fmla="*/ 494964 h 593959"/>
              <a:gd name="connsiteX8" fmla="*/ 0 w 1630937"/>
              <a:gd name="connsiteY8" fmla="*/ 98995 h 5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0937" h="593959">
                <a:moveTo>
                  <a:pt x="0" y="98995"/>
                </a:moveTo>
                <a:cubicBezTo>
                  <a:pt x="0" y="44322"/>
                  <a:pt x="44322" y="0"/>
                  <a:pt x="98995" y="0"/>
                </a:cubicBezTo>
                <a:lnTo>
                  <a:pt x="1531942" y="0"/>
                </a:lnTo>
                <a:cubicBezTo>
                  <a:pt x="1586615" y="0"/>
                  <a:pt x="1630937" y="44322"/>
                  <a:pt x="1630937" y="98995"/>
                </a:cubicBezTo>
                <a:lnTo>
                  <a:pt x="1630937" y="494964"/>
                </a:lnTo>
                <a:cubicBezTo>
                  <a:pt x="1630937" y="549637"/>
                  <a:pt x="1586615" y="593959"/>
                  <a:pt x="1531942" y="593959"/>
                </a:cubicBezTo>
                <a:lnTo>
                  <a:pt x="98995" y="593959"/>
                </a:lnTo>
                <a:cubicBezTo>
                  <a:pt x="44322" y="593959"/>
                  <a:pt x="0" y="549637"/>
                  <a:pt x="0" y="494964"/>
                </a:cubicBezTo>
                <a:lnTo>
                  <a:pt x="0" y="98995"/>
                </a:lnTo>
                <a:close/>
              </a:path>
            </a:pathLst>
          </a:custGeom>
          <a:ln>
            <a:solidFill>
              <a:srgbClr val="175B8E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955" tIns="89955" rIns="89955" bIns="89955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2189378" y="3019377"/>
            <a:ext cx="1630937" cy="593959"/>
          </a:xfrm>
          <a:custGeom>
            <a:avLst/>
            <a:gdLst>
              <a:gd name="connsiteX0" fmla="*/ 0 w 1630937"/>
              <a:gd name="connsiteY0" fmla="*/ 98995 h 593959"/>
              <a:gd name="connsiteX1" fmla="*/ 98995 w 1630937"/>
              <a:gd name="connsiteY1" fmla="*/ 0 h 593959"/>
              <a:gd name="connsiteX2" fmla="*/ 1531942 w 1630937"/>
              <a:gd name="connsiteY2" fmla="*/ 0 h 593959"/>
              <a:gd name="connsiteX3" fmla="*/ 1630937 w 1630937"/>
              <a:gd name="connsiteY3" fmla="*/ 98995 h 593959"/>
              <a:gd name="connsiteX4" fmla="*/ 1630937 w 1630937"/>
              <a:gd name="connsiteY4" fmla="*/ 494964 h 593959"/>
              <a:gd name="connsiteX5" fmla="*/ 1531942 w 1630937"/>
              <a:gd name="connsiteY5" fmla="*/ 593959 h 593959"/>
              <a:gd name="connsiteX6" fmla="*/ 98995 w 1630937"/>
              <a:gd name="connsiteY6" fmla="*/ 593959 h 593959"/>
              <a:gd name="connsiteX7" fmla="*/ 0 w 1630937"/>
              <a:gd name="connsiteY7" fmla="*/ 494964 h 593959"/>
              <a:gd name="connsiteX8" fmla="*/ 0 w 1630937"/>
              <a:gd name="connsiteY8" fmla="*/ 98995 h 59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0937" h="593959">
                <a:moveTo>
                  <a:pt x="0" y="98995"/>
                </a:moveTo>
                <a:cubicBezTo>
                  <a:pt x="0" y="44322"/>
                  <a:pt x="44322" y="0"/>
                  <a:pt x="98995" y="0"/>
                </a:cubicBezTo>
                <a:lnTo>
                  <a:pt x="1531942" y="0"/>
                </a:lnTo>
                <a:cubicBezTo>
                  <a:pt x="1586615" y="0"/>
                  <a:pt x="1630937" y="44322"/>
                  <a:pt x="1630937" y="98995"/>
                </a:cubicBezTo>
                <a:lnTo>
                  <a:pt x="1630937" y="494964"/>
                </a:lnTo>
                <a:cubicBezTo>
                  <a:pt x="1630937" y="549637"/>
                  <a:pt x="1586615" y="593959"/>
                  <a:pt x="1531942" y="593959"/>
                </a:cubicBezTo>
                <a:lnTo>
                  <a:pt x="98995" y="593959"/>
                </a:lnTo>
                <a:cubicBezTo>
                  <a:pt x="44322" y="593959"/>
                  <a:pt x="0" y="549637"/>
                  <a:pt x="0" y="494964"/>
                </a:cubicBezTo>
                <a:lnTo>
                  <a:pt x="0" y="98995"/>
                </a:lnTo>
                <a:close/>
              </a:path>
            </a:pathLst>
          </a:custGeom>
          <a:ln>
            <a:solidFill>
              <a:srgbClr val="175B8E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955" tIns="89955" rIns="89955" bIns="89955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63058" y="1641975"/>
            <a:ext cx="4631760" cy="2015975"/>
            <a:chOff x="4241896" y="1447197"/>
            <a:chExt cx="4631760" cy="2015975"/>
          </a:xfrm>
        </p:grpSpPr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4241897" y="1447197"/>
              <a:ext cx="4631759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4241896" y="2609092"/>
              <a:ext cx="4631760" cy="85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  <a:defRPr/>
              </a:pP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1" name="文本框 9"/>
          <p:cNvSpPr txBox="1">
            <a:spLocks noChangeArrowheads="1"/>
          </p:cNvSpPr>
          <p:nvPr/>
        </p:nvSpPr>
        <p:spPr bwMode="auto">
          <a:xfrm flipH="1">
            <a:off x="230188" y="1158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86053" y="1135399"/>
            <a:ext cx="871174" cy="874617"/>
            <a:chOff x="5268255" y="836733"/>
            <a:chExt cx="871174" cy="874617"/>
          </a:xfrm>
        </p:grpSpPr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268255" y="836733"/>
              <a:ext cx="871174" cy="874617"/>
            </a:xfrm>
            <a:prstGeom prst="ellipse">
              <a:avLst/>
            </a:prstGeom>
            <a:solidFill>
              <a:srgbClr val="E21B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5498895" y="1034141"/>
              <a:ext cx="382587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51 h 131"/>
                <a:gd name="T4" fmla="*/ 51 w 102"/>
                <a:gd name="T5" fmla="*/ 131 h 131"/>
                <a:gd name="T6" fmla="*/ 102 w 102"/>
                <a:gd name="T7" fmla="*/ 51 h 131"/>
                <a:gd name="T8" fmla="*/ 51 w 102"/>
                <a:gd name="T9" fmla="*/ 0 h 131"/>
                <a:gd name="T10" fmla="*/ 51 w 102"/>
                <a:gd name="T11" fmla="*/ 86 h 131"/>
                <a:gd name="T12" fmla="*/ 14 w 102"/>
                <a:gd name="T13" fmla="*/ 50 h 131"/>
                <a:gd name="T14" fmla="*/ 51 w 102"/>
                <a:gd name="T15" fmla="*/ 14 h 131"/>
                <a:gd name="T16" fmla="*/ 88 w 102"/>
                <a:gd name="T17" fmla="*/ 50 h 131"/>
                <a:gd name="T18" fmla="*/ 51 w 102"/>
                <a:gd name="T19" fmla="*/ 8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39" y="131"/>
                    <a:pt x="51" y="131"/>
                  </a:cubicBezTo>
                  <a:cubicBezTo>
                    <a:pt x="65" y="13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  <a:moveTo>
                    <a:pt x="51" y="86"/>
                  </a:moveTo>
                  <a:cubicBezTo>
                    <a:pt x="30" y="86"/>
                    <a:pt x="14" y="70"/>
                    <a:pt x="14" y="50"/>
                  </a:cubicBezTo>
                  <a:cubicBezTo>
                    <a:pt x="14" y="30"/>
                    <a:pt x="30" y="14"/>
                    <a:pt x="51" y="14"/>
                  </a:cubicBezTo>
                  <a:cubicBezTo>
                    <a:pt x="72" y="14"/>
                    <a:pt x="88" y="30"/>
                    <a:pt x="88" y="50"/>
                  </a:cubicBezTo>
                  <a:cubicBezTo>
                    <a:pt x="88" y="70"/>
                    <a:pt x="72" y="86"/>
                    <a:pt x="5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21954" y="1135399"/>
            <a:ext cx="871174" cy="874617"/>
            <a:chOff x="6470831" y="836733"/>
            <a:chExt cx="871174" cy="874617"/>
          </a:xfrm>
        </p:grpSpPr>
        <p:grpSp>
          <p:nvGrpSpPr>
            <p:cNvPr id="25" name="组合 24"/>
            <p:cNvGrpSpPr/>
            <p:nvPr/>
          </p:nvGrpSpPr>
          <p:grpSpPr>
            <a:xfrm>
              <a:off x="6676237" y="1067480"/>
              <a:ext cx="514350" cy="386732"/>
              <a:chOff x="2231238" y="1865312"/>
              <a:chExt cx="514350" cy="386732"/>
            </a:xfrm>
          </p:grpSpPr>
          <p:sp>
            <p:nvSpPr>
              <p:cNvPr id="27" name="Freeform 11"/>
              <p:cNvSpPr/>
              <p:nvPr/>
            </p:nvSpPr>
            <p:spPr bwMode="auto">
              <a:xfrm>
                <a:off x="2231238" y="1993281"/>
                <a:ext cx="514350" cy="258763"/>
              </a:xfrm>
              <a:custGeom>
                <a:avLst/>
                <a:gdLst>
                  <a:gd name="T0" fmla="*/ 324 w 324"/>
                  <a:gd name="T1" fmla="*/ 0 h 163"/>
                  <a:gd name="T2" fmla="*/ 270 w 324"/>
                  <a:gd name="T3" fmla="*/ 163 h 163"/>
                  <a:gd name="T4" fmla="*/ 0 w 324"/>
                  <a:gd name="T5" fmla="*/ 163 h 163"/>
                  <a:gd name="T6" fmla="*/ 54 w 324"/>
                  <a:gd name="T7" fmla="*/ 0 h 163"/>
                  <a:gd name="T8" fmla="*/ 324 w 324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163">
                    <a:moveTo>
                      <a:pt x="324" y="0"/>
                    </a:moveTo>
                    <a:lnTo>
                      <a:pt x="270" y="163"/>
                    </a:lnTo>
                    <a:lnTo>
                      <a:pt x="0" y="163"/>
                    </a:lnTo>
                    <a:lnTo>
                      <a:pt x="54" y="0"/>
                    </a:lnTo>
                    <a:lnTo>
                      <a:pt x="324" y="0"/>
                    </a:lnTo>
                  </a:path>
                </a:pathLst>
              </a:custGeom>
              <a:solidFill>
                <a:srgbClr val="175B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2236788" y="1865312"/>
                <a:ext cx="449262" cy="338138"/>
              </a:xfrm>
              <a:custGeom>
                <a:avLst/>
                <a:gdLst>
                  <a:gd name="T0" fmla="*/ 44 w 283"/>
                  <a:gd name="T1" fmla="*/ 81 h 213"/>
                  <a:gd name="T2" fmla="*/ 49 w 283"/>
                  <a:gd name="T3" fmla="*/ 71 h 213"/>
                  <a:gd name="T4" fmla="*/ 59 w 283"/>
                  <a:gd name="T5" fmla="*/ 71 h 213"/>
                  <a:gd name="T6" fmla="*/ 283 w 283"/>
                  <a:gd name="T7" fmla="*/ 71 h 213"/>
                  <a:gd name="T8" fmla="*/ 283 w 283"/>
                  <a:gd name="T9" fmla="*/ 43 h 213"/>
                  <a:gd name="T10" fmla="*/ 184 w 283"/>
                  <a:gd name="T11" fmla="*/ 43 h 213"/>
                  <a:gd name="T12" fmla="*/ 149 w 283"/>
                  <a:gd name="T13" fmla="*/ 0 h 213"/>
                  <a:gd name="T14" fmla="*/ 18 w 283"/>
                  <a:gd name="T15" fmla="*/ 0 h 213"/>
                  <a:gd name="T16" fmla="*/ 0 w 283"/>
                  <a:gd name="T17" fmla="*/ 43 h 213"/>
                  <a:gd name="T18" fmla="*/ 0 w 283"/>
                  <a:gd name="T19" fmla="*/ 213 h 213"/>
                  <a:gd name="T20" fmla="*/ 44 w 283"/>
                  <a:gd name="T21" fmla="*/ 8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3" h="213">
                    <a:moveTo>
                      <a:pt x="44" y="81"/>
                    </a:moveTo>
                    <a:lnTo>
                      <a:pt x="49" y="71"/>
                    </a:lnTo>
                    <a:lnTo>
                      <a:pt x="59" y="71"/>
                    </a:lnTo>
                    <a:lnTo>
                      <a:pt x="283" y="71"/>
                    </a:lnTo>
                    <a:lnTo>
                      <a:pt x="283" y="43"/>
                    </a:lnTo>
                    <a:lnTo>
                      <a:pt x="184" y="43"/>
                    </a:lnTo>
                    <a:lnTo>
                      <a:pt x="149" y="0"/>
                    </a:lnTo>
                    <a:lnTo>
                      <a:pt x="18" y="0"/>
                    </a:lnTo>
                    <a:lnTo>
                      <a:pt x="0" y="43"/>
                    </a:lnTo>
                    <a:lnTo>
                      <a:pt x="0" y="213"/>
                    </a:lnTo>
                    <a:lnTo>
                      <a:pt x="44" y="81"/>
                    </a:lnTo>
                    <a:close/>
                  </a:path>
                </a:pathLst>
              </a:custGeom>
              <a:solidFill>
                <a:srgbClr val="175B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470831" y="836733"/>
              <a:ext cx="871174" cy="874617"/>
            </a:xfrm>
            <a:prstGeom prst="ellipse">
              <a:avLst/>
            </a:prstGeom>
            <a:noFill/>
            <a:ln>
              <a:solidFill>
                <a:srgbClr val="175B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5046" y="1135399"/>
            <a:ext cx="871174" cy="874617"/>
            <a:chOff x="7567248" y="836733"/>
            <a:chExt cx="871174" cy="874617"/>
          </a:xfrm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7748583" y="1034141"/>
              <a:ext cx="498475" cy="519113"/>
            </a:xfrm>
            <a:custGeom>
              <a:avLst/>
              <a:gdLst>
                <a:gd name="T0" fmla="*/ 129 w 133"/>
                <a:gd name="T1" fmla="*/ 119 h 138"/>
                <a:gd name="T2" fmla="*/ 104 w 133"/>
                <a:gd name="T3" fmla="*/ 93 h 138"/>
                <a:gd name="T4" fmla="*/ 93 w 133"/>
                <a:gd name="T5" fmla="*/ 90 h 138"/>
                <a:gd name="T6" fmla="*/ 90 w 133"/>
                <a:gd name="T7" fmla="*/ 86 h 138"/>
                <a:gd name="T8" fmla="*/ 103 w 133"/>
                <a:gd name="T9" fmla="*/ 52 h 138"/>
                <a:gd name="T10" fmla="*/ 51 w 133"/>
                <a:gd name="T11" fmla="*/ 0 h 138"/>
                <a:gd name="T12" fmla="*/ 0 w 133"/>
                <a:gd name="T13" fmla="*/ 52 h 138"/>
                <a:gd name="T14" fmla="*/ 51 w 133"/>
                <a:gd name="T15" fmla="*/ 103 h 138"/>
                <a:gd name="T16" fmla="*/ 82 w 133"/>
                <a:gd name="T17" fmla="*/ 93 h 138"/>
                <a:gd name="T18" fmla="*/ 86 w 133"/>
                <a:gd name="T19" fmla="*/ 97 h 138"/>
                <a:gd name="T20" fmla="*/ 88 w 133"/>
                <a:gd name="T21" fmla="*/ 109 h 138"/>
                <a:gd name="T22" fmla="*/ 113 w 133"/>
                <a:gd name="T23" fmla="*/ 135 h 138"/>
                <a:gd name="T24" fmla="*/ 121 w 133"/>
                <a:gd name="T25" fmla="*/ 138 h 138"/>
                <a:gd name="T26" fmla="*/ 129 w 133"/>
                <a:gd name="T27" fmla="*/ 135 h 138"/>
                <a:gd name="T28" fmla="*/ 129 w 133"/>
                <a:gd name="T29" fmla="*/ 119 h 138"/>
                <a:gd name="T30" fmla="*/ 51 w 133"/>
                <a:gd name="T31" fmla="*/ 84 h 138"/>
                <a:gd name="T32" fmla="*/ 19 w 133"/>
                <a:gd name="T33" fmla="*/ 52 h 138"/>
                <a:gd name="T34" fmla="*/ 51 w 133"/>
                <a:gd name="T35" fmla="*/ 19 h 138"/>
                <a:gd name="T36" fmla="*/ 84 w 133"/>
                <a:gd name="T37" fmla="*/ 52 h 138"/>
                <a:gd name="T38" fmla="*/ 51 w 133"/>
                <a:gd name="T39" fmla="*/ 8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38">
                  <a:moveTo>
                    <a:pt x="129" y="119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102" y="90"/>
                    <a:pt x="97" y="89"/>
                    <a:pt x="93" y="90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8" y="77"/>
                    <a:pt x="103" y="65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63" y="103"/>
                    <a:pt x="73" y="99"/>
                    <a:pt x="82" y="93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4" y="101"/>
                    <a:pt x="85" y="106"/>
                    <a:pt x="88" y="109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15" y="137"/>
                    <a:pt x="118" y="138"/>
                    <a:pt x="121" y="138"/>
                  </a:cubicBezTo>
                  <a:cubicBezTo>
                    <a:pt x="124" y="138"/>
                    <a:pt x="126" y="137"/>
                    <a:pt x="129" y="135"/>
                  </a:cubicBezTo>
                  <a:cubicBezTo>
                    <a:pt x="133" y="131"/>
                    <a:pt x="133" y="124"/>
                    <a:pt x="129" y="119"/>
                  </a:cubicBezTo>
                  <a:close/>
                  <a:moveTo>
                    <a:pt x="51" y="84"/>
                  </a:moveTo>
                  <a:cubicBezTo>
                    <a:pt x="33" y="84"/>
                    <a:pt x="19" y="70"/>
                    <a:pt x="19" y="52"/>
                  </a:cubicBezTo>
                  <a:cubicBezTo>
                    <a:pt x="19" y="33"/>
                    <a:pt x="33" y="19"/>
                    <a:pt x="51" y="19"/>
                  </a:cubicBezTo>
                  <a:cubicBezTo>
                    <a:pt x="70" y="19"/>
                    <a:pt x="84" y="33"/>
                    <a:pt x="84" y="52"/>
                  </a:cubicBezTo>
                  <a:cubicBezTo>
                    <a:pt x="84" y="70"/>
                    <a:pt x="70" y="84"/>
                    <a:pt x="51" y="84"/>
                  </a:cubicBezTo>
                  <a:close/>
                </a:path>
              </a:pathLst>
            </a:custGeom>
            <a:solidFill>
              <a:srgbClr val="175B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567248" y="836733"/>
              <a:ext cx="871174" cy="874617"/>
            </a:xfrm>
            <a:prstGeom prst="ellipse">
              <a:avLst/>
            </a:prstGeom>
            <a:noFill/>
            <a:ln>
              <a:solidFill>
                <a:srgbClr val="175B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86053" y="2245782"/>
            <a:ext cx="871174" cy="874617"/>
            <a:chOff x="5268255" y="1947116"/>
            <a:chExt cx="871174" cy="874617"/>
          </a:xfrm>
        </p:grpSpPr>
        <p:grpSp>
          <p:nvGrpSpPr>
            <p:cNvPr id="43" name="组合 42"/>
            <p:cNvGrpSpPr/>
            <p:nvPr/>
          </p:nvGrpSpPr>
          <p:grpSpPr>
            <a:xfrm>
              <a:off x="5436439" y="2172492"/>
              <a:ext cx="577850" cy="423863"/>
              <a:chOff x="6527800" y="3987800"/>
              <a:chExt cx="577850" cy="423863"/>
            </a:xfrm>
          </p:grpSpPr>
          <p:sp>
            <p:nvSpPr>
              <p:cNvPr id="45" name="Freeform 7"/>
              <p:cNvSpPr/>
              <p:nvPr/>
            </p:nvSpPr>
            <p:spPr bwMode="auto">
              <a:xfrm>
                <a:off x="6527800" y="3987800"/>
                <a:ext cx="401637" cy="382588"/>
              </a:xfrm>
              <a:custGeom>
                <a:avLst/>
                <a:gdLst>
                  <a:gd name="T0" fmla="*/ 39 w 107"/>
                  <a:gd name="T1" fmla="*/ 75 h 102"/>
                  <a:gd name="T2" fmla="*/ 39 w 107"/>
                  <a:gd name="T3" fmla="*/ 75 h 102"/>
                  <a:gd name="T4" fmla="*/ 38 w 107"/>
                  <a:gd name="T5" fmla="*/ 75 h 102"/>
                  <a:gd name="T6" fmla="*/ 24 w 107"/>
                  <a:gd name="T7" fmla="*/ 81 h 102"/>
                  <a:gd name="T8" fmla="*/ 28 w 107"/>
                  <a:gd name="T9" fmla="*/ 71 h 102"/>
                  <a:gd name="T10" fmla="*/ 25 w 107"/>
                  <a:gd name="T11" fmla="*/ 69 h 102"/>
                  <a:gd name="T12" fmla="*/ 10 w 107"/>
                  <a:gd name="T13" fmla="*/ 44 h 102"/>
                  <a:gd name="T14" fmla="*/ 58 w 107"/>
                  <a:gd name="T15" fmla="*/ 9 h 102"/>
                  <a:gd name="T16" fmla="*/ 94 w 107"/>
                  <a:gd name="T17" fmla="*/ 21 h 102"/>
                  <a:gd name="T18" fmla="*/ 101 w 107"/>
                  <a:gd name="T19" fmla="*/ 21 h 102"/>
                  <a:gd name="T20" fmla="*/ 107 w 107"/>
                  <a:gd name="T21" fmla="*/ 21 h 102"/>
                  <a:gd name="T22" fmla="*/ 58 w 107"/>
                  <a:gd name="T23" fmla="*/ 0 h 102"/>
                  <a:gd name="T24" fmla="*/ 0 w 107"/>
                  <a:gd name="T25" fmla="*/ 44 h 102"/>
                  <a:gd name="T26" fmla="*/ 16 w 107"/>
                  <a:gd name="T27" fmla="*/ 74 h 102"/>
                  <a:gd name="T28" fmla="*/ 6 w 107"/>
                  <a:gd name="T29" fmla="*/ 102 h 102"/>
                  <a:gd name="T30" fmla="*/ 18 w 107"/>
                  <a:gd name="T31" fmla="*/ 95 h 102"/>
                  <a:gd name="T32" fmla="*/ 38 w 107"/>
                  <a:gd name="T33" fmla="*/ 85 h 102"/>
                  <a:gd name="T34" fmla="*/ 51 w 107"/>
                  <a:gd name="T35" fmla="*/ 88 h 102"/>
                  <a:gd name="T36" fmla="*/ 45 w 107"/>
                  <a:gd name="T37" fmla="*/ 77 h 102"/>
                  <a:gd name="T38" fmla="*/ 39 w 107"/>
                  <a:gd name="T39" fmla="*/ 7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" h="102">
                    <a:moveTo>
                      <a:pt x="39" y="75"/>
                    </a:moveTo>
                    <a:cubicBezTo>
                      <a:pt x="39" y="75"/>
                      <a:pt x="39" y="75"/>
                      <a:pt x="39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7" y="75"/>
                      <a:pt x="35" y="75"/>
                      <a:pt x="24" y="8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15" y="62"/>
                      <a:pt x="10" y="53"/>
                      <a:pt x="10" y="44"/>
                    </a:cubicBezTo>
                    <a:cubicBezTo>
                      <a:pt x="10" y="25"/>
                      <a:pt x="31" y="9"/>
                      <a:pt x="58" y="9"/>
                    </a:cubicBezTo>
                    <a:cubicBezTo>
                      <a:pt x="72" y="9"/>
                      <a:pt x="85" y="14"/>
                      <a:pt x="94" y="21"/>
                    </a:cubicBezTo>
                    <a:cubicBezTo>
                      <a:pt x="96" y="21"/>
                      <a:pt x="98" y="21"/>
                      <a:pt x="101" y="21"/>
                    </a:cubicBezTo>
                    <a:cubicBezTo>
                      <a:pt x="103" y="21"/>
                      <a:pt x="105" y="21"/>
                      <a:pt x="107" y="21"/>
                    </a:cubicBezTo>
                    <a:cubicBezTo>
                      <a:pt x="97" y="8"/>
                      <a:pt x="79" y="0"/>
                      <a:pt x="58" y="0"/>
                    </a:cubicBezTo>
                    <a:cubicBezTo>
                      <a:pt x="26" y="0"/>
                      <a:pt x="0" y="19"/>
                      <a:pt x="0" y="44"/>
                    </a:cubicBezTo>
                    <a:cubicBezTo>
                      <a:pt x="0" y="55"/>
                      <a:pt x="6" y="66"/>
                      <a:pt x="16" y="74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25" y="91"/>
                      <a:pt x="35" y="86"/>
                      <a:pt x="38" y="85"/>
                    </a:cubicBezTo>
                    <a:cubicBezTo>
                      <a:pt x="42" y="86"/>
                      <a:pt x="47" y="87"/>
                      <a:pt x="51" y="88"/>
                    </a:cubicBezTo>
                    <a:cubicBezTo>
                      <a:pt x="48" y="84"/>
                      <a:pt x="46" y="81"/>
                      <a:pt x="45" y="77"/>
                    </a:cubicBezTo>
                    <a:cubicBezTo>
                      <a:pt x="43" y="76"/>
                      <a:pt x="41" y="76"/>
                      <a:pt x="39" y="75"/>
                    </a:cubicBezTo>
                    <a:close/>
                  </a:path>
                </a:pathLst>
              </a:custGeom>
              <a:solidFill>
                <a:srgbClr val="175B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46" name="Freeform 8"/>
              <p:cNvSpPr>
                <a:spLocks noEditPoints="1"/>
              </p:cNvSpPr>
              <p:nvPr/>
            </p:nvSpPr>
            <p:spPr bwMode="auto">
              <a:xfrm>
                <a:off x="6707188" y="4084638"/>
                <a:ext cx="398462" cy="327025"/>
              </a:xfrm>
              <a:custGeom>
                <a:avLst/>
                <a:gdLst>
                  <a:gd name="T0" fmla="*/ 106 w 106"/>
                  <a:gd name="T1" fmla="*/ 39 h 87"/>
                  <a:gd name="T2" fmla="*/ 53 w 106"/>
                  <a:gd name="T3" fmla="*/ 0 h 87"/>
                  <a:gd name="T4" fmla="*/ 0 w 106"/>
                  <a:gd name="T5" fmla="*/ 39 h 87"/>
                  <a:gd name="T6" fmla="*/ 53 w 106"/>
                  <a:gd name="T7" fmla="*/ 78 h 87"/>
                  <a:gd name="T8" fmla="*/ 73 w 106"/>
                  <a:gd name="T9" fmla="*/ 75 h 87"/>
                  <a:gd name="T10" fmla="*/ 95 w 106"/>
                  <a:gd name="T11" fmla="*/ 87 h 87"/>
                  <a:gd name="T12" fmla="*/ 88 w 106"/>
                  <a:gd name="T13" fmla="*/ 68 h 87"/>
                  <a:gd name="T14" fmla="*/ 106 w 106"/>
                  <a:gd name="T15" fmla="*/ 39 h 87"/>
                  <a:gd name="T16" fmla="*/ 81 w 106"/>
                  <a:gd name="T17" fmla="*/ 52 h 87"/>
                  <a:gd name="T18" fmla="*/ 26 w 106"/>
                  <a:gd name="T19" fmla="*/ 52 h 87"/>
                  <a:gd name="T20" fmla="*/ 26 w 106"/>
                  <a:gd name="T21" fmla="*/ 47 h 87"/>
                  <a:gd name="T22" fmla="*/ 81 w 106"/>
                  <a:gd name="T23" fmla="*/ 47 h 87"/>
                  <a:gd name="T24" fmla="*/ 81 w 106"/>
                  <a:gd name="T25" fmla="*/ 52 h 87"/>
                  <a:gd name="T26" fmla="*/ 81 w 106"/>
                  <a:gd name="T27" fmla="*/ 41 h 87"/>
                  <a:gd name="T28" fmla="*/ 26 w 106"/>
                  <a:gd name="T29" fmla="*/ 41 h 87"/>
                  <a:gd name="T30" fmla="*/ 26 w 106"/>
                  <a:gd name="T31" fmla="*/ 36 h 87"/>
                  <a:gd name="T32" fmla="*/ 81 w 106"/>
                  <a:gd name="T33" fmla="*/ 36 h 87"/>
                  <a:gd name="T34" fmla="*/ 81 w 106"/>
                  <a:gd name="T35" fmla="*/ 41 h 87"/>
                  <a:gd name="T36" fmla="*/ 81 w 106"/>
                  <a:gd name="T37" fmla="*/ 31 h 87"/>
                  <a:gd name="T38" fmla="*/ 26 w 106"/>
                  <a:gd name="T39" fmla="*/ 31 h 87"/>
                  <a:gd name="T40" fmla="*/ 26 w 106"/>
                  <a:gd name="T41" fmla="*/ 26 h 87"/>
                  <a:gd name="T42" fmla="*/ 81 w 106"/>
                  <a:gd name="T43" fmla="*/ 26 h 87"/>
                  <a:gd name="T44" fmla="*/ 81 w 106"/>
                  <a:gd name="T45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87">
                    <a:moveTo>
                      <a:pt x="106" y="39"/>
                    </a:moveTo>
                    <a:cubicBezTo>
                      <a:pt x="106" y="17"/>
                      <a:pt x="82" y="0"/>
                      <a:pt x="53" y="0"/>
                    </a:cubicBezTo>
                    <a:cubicBezTo>
                      <a:pt x="23" y="0"/>
                      <a:pt x="0" y="17"/>
                      <a:pt x="0" y="39"/>
                    </a:cubicBezTo>
                    <a:cubicBezTo>
                      <a:pt x="0" y="61"/>
                      <a:pt x="23" y="78"/>
                      <a:pt x="53" y="78"/>
                    </a:cubicBezTo>
                    <a:cubicBezTo>
                      <a:pt x="60" y="78"/>
                      <a:pt x="66" y="77"/>
                      <a:pt x="73" y="75"/>
                    </a:cubicBezTo>
                    <a:cubicBezTo>
                      <a:pt x="75" y="75"/>
                      <a:pt x="95" y="87"/>
                      <a:pt x="95" y="8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9" y="61"/>
                      <a:pt x="106" y="50"/>
                      <a:pt x="106" y="39"/>
                    </a:cubicBezTo>
                    <a:close/>
                    <a:moveTo>
                      <a:pt x="81" y="52"/>
                    </a:move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1" y="52"/>
                    </a:lnTo>
                    <a:close/>
                    <a:moveTo>
                      <a:pt x="81" y="41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81" y="36"/>
                      <a:pt x="81" y="36"/>
                      <a:pt x="81" y="36"/>
                    </a:cubicBezTo>
                    <a:lnTo>
                      <a:pt x="81" y="41"/>
                    </a:lnTo>
                    <a:close/>
                    <a:moveTo>
                      <a:pt x="81" y="31"/>
                    </a:move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81" y="26"/>
                      <a:pt x="81" y="26"/>
                      <a:pt x="81" y="26"/>
                    </a:cubicBezTo>
                    <a:lnTo>
                      <a:pt x="81" y="31"/>
                    </a:lnTo>
                    <a:close/>
                  </a:path>
                </a:pathLst>
              </a:custGeom>
              <a:solidFill>
                <a:srgbClr val="175B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5268255" y="1947116"/>
              <a:ext cx="871174" cy="874617"/>
            </a:xfrm>
            <a:prstGeom prst="ellipse">
              <a:avLst/>
            </a:prstGeom>
            <a:noFill/>
            <a:ln>
              <a:solidFill>
                <a:srgbClr val="175B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21954" y="2245782"/>
            <a:ext cx="871174" cy="874617"/>
            <a:chOff x="6470831" y="1947116"/>
            <a:chExt cx="871174" cy="874617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6696074" y="2232434"/>
              <a:ext cx="454025" cy="395288"/>
            </a:xfrm>
            <a:custGeom>
              <a:avLst/>
              <a:gdLst>
                <a:gd name="T0" fmla="*/ 104 w 121"/>
                <a:gd name="T1" fmla="*/ 0 h 105"/>
                <a:gd name="T2" fmla="*/ 17 w 121"/>
                <a:gd name="T3" fmla="*/ 0 h 105"/>
                <a:gd name="T4" fmla="*/ 0 w 121"/>
                <a:gd name="T5" fmla="*/ 17 h 105"/>
                <a:gd name="T6" fmla="*/ 0 w 121"/>
                <a:gd name="T7" fmla="*/ 63 h 105"/>
                <a:gd name="T8" fmla="*/ 17 w 121"/>
                <a:gd name="T9" fmla="*/ 80 h 105"/>
                <a:gd name="T10" fmla="*/ 31 w 121"/>
                <a:gd name="T11" fmla="*/ 80 h 105"/>
                <a:gd name="T12" fmla="*/ 13 w 121"/>
                <a:gd name="T13" fmla="*/ 105 h 105"/>
                <a:gd name="T14" fmla="*/ 64 w 121"/>
                <a:gd name="T15" fmla="*/ 80 h 105"/>
                <a:gd name="T16" fmla="*/ 104 w 121"/>
                <a:gd name="T17" fmla="*/ 80 h 105"/>
                <a:gd name="T18" fmla="*/ 121 w 121"/>
                <a:gd name="T19" fmla="*/ 63 h 105"/>
                <a:gd name="T20" fmla="*/ 121 w 121"/>
                <a:gd name="T21" fmla="*/ 17 h 105"/>
                <a:gd name="T22" fmla="*/ 104 w 121"/>
                <a:gd name="T23" fmla="*/ 0 h 105"/>
                <a:gd name="T24" fmla="*/ 35 w 121"/>
                <a:gd name="T25" fmla="*/ 48 h 105"/>
                <a:gd name="T26" fmla="*/ 28 w 121"/>
                <a:gd name="T27" fmla="*/ 40 h 105"/>
                <a:gd name="T28" fmla="*/ 35 w 121"/>
                <a:gd name="T29" fmla="*/ 33 h 105"/>
                <a:gd name="T30" fmla="*/ 42 w 121"/>
                <a:gd name="T31" fmla="*/ 40 h 105"/>
                <a:gd name="T32" fmla="*/ 35 w 121"/>
                <a:gd name="T33" fmla="*/ 48 h 105"/>
                <a:gd name="T34" fmla="*/ 61 w 121"/>
                <a:gd name="T35" fmla="*/ 48 h 105"/>
                <a:gd name="T36" fmla="*/ 53 w 121"/>
                <a:gd name="T37" fmla="*/ 40 h 105"/>
                <a:gd name="T38" fmla="*/ 61 w 121"/>
                <a:gd name="T39" fmla="*/ 33 h 105"/>
                <a:gd name="T40" fmla="*/ 68 w 121"/>
                <a:gd name="T41" fmla="*/ 40 h 105"/>
                <a:gd name="T42" fmla="*/ 61 w 121"/>
                <a:gd name="T43" fmla="*/ 48 h 105"/>
                <a:gd name="T44" fmla="*/ 86 w 121"/>
                <a:gd name="T45" fmla="*/ 48 h 105"/>
                <a:gd name="T46" fmla="*/ 79 w 121"/>
                <a:gd name="T47" fmla="*/ 40 h 105"/>
                <a:gd name="T48" fmla="*/ 86 w 121"/>
                <a:gd name="T49" fmla="*/ 33 h 105"/>
                <a:gd name="T50" fmla="*/ 94 w 121"/>
                <a:gd name="T51" fmla="*/ 40 h 105"/>
                <a:gd name="T52" fmla="*/ 86 w 121"/>
                <a:gd name="T53" fmla="*/ 4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" h="105">
                  <a:moveTo>
                    <a:pt x="10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2"/>
                    <a:pt x="8" y="80"/>
                    <a:pt x="1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3" y="80"/>
                    <a:pt x="121" y="72"/>
                    <a:pt x="121" y="63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8"/>
                    <a:pt x="113" y="0"/>
                    <a:pt x="104" y="0"/>
                  </a:cubicBezTo>
                  <a:close/>
                  <a:moveTo>
                    <a:pt x="35" y="48"/>
                  </a:moveTo>
                  <a:cubicBezTo>
                    <a:pt x="31" y="48"/>
                    <a:pt x="28" y="44"/>
                    <a:pt x="28" y="40"/>
                  </a:cubicBezTo>
                  <a:cubicBezTo>
                    <a:pt x="28" y="36"/>
                    <a:pt x="31" y="33"/>
                    <a:pt x="35" y="33"/>
                  </a:cubicBezTo>
                  <a:cubicBezTo>
                    <a:pt x="39" y="33"/>
                    <a:pt x="42" y="36"/>
                    <a:pt x="42" y="40"/>
                  </a:cubicBezTo>
                  <a:cubicBezTo>
                    <a:pt x="42" y="44"/>
                    <a:pt x="39" y="48"/>
                    <a:pt x="35" y="48"/>
                  </a:cubicBezTo>
                  <a:close/>
                  <a:moveTo>
                    <a:pt x="61" y="48"/>
                  </a:moveTo>
                  <a:cubicBezTo>
                    <a:pt x="57" y="48"/>
                    <a:pt x="53" y="44"/>
                    <a:pt x="53" y="40"/>
                  </a:cubicBezTo>
                  <a:cubicBezTo>
                    <a:pt x="53" y="36"/>
                    <a:pt x="57" y="33"/>
                    <a:pt x="61" y="33"/>
                  </a:cubicBezTo>
                  <a:cubicBezTo>
                    <a:pt x="65" y="33"/>
                    <a:pt x="68" y="36"/>
                    <a:pt x="68" y="40"/>
                  </a:cubicBezTo>
                  <a:cubicBezTo>
                    <a:pt x="68" y="44"/>
                    <a:pt x="65" y="48"/>
                    <a:pt x="61" y="48"/>
                  </a:cubicBezTo>
                  <a:close/>
                  <a:moveTo>
                    <a:pt x="86" y="48"/>
                  </a:moveTo>
                  <a:cubicBezTo>
                    <a:pt x="82" y="48"/>
                    <a:pt x="79" y="44"/>
                    <a:pt x="79" y="40"/>
                  </a:cubicBezTo>
                  <a:cubicBezTo>
                    <a:pt x="79" y="36"/>
                    <a:pt x="82" y="33"/>
                    <a:pt x="86" y="33"/>
                  </a:cubicBezTo>
                  <a:cubicBezTo>
                    <a:pt x="90" y="33"/>
                    <a:pt x="94" y="36"/>
                    <a:pt x="94" y="40"/>
                  </a:cubicBezTo>
                  <a:cubicBezTo>
                    <a:pt x="94" y="44"/>
                    <a:pt x="90" y="48"/>
                    <a:pt x="86" y="48"/>
                  </a:cubicBezTo>
                  <a:close/>
                </a:path>
              </a:pathLst>
            </a:custGeom>
            <a:solidFill>
              <a:srgbClr val="E21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6470831" y="1947116"/>
              <a:ext cx="871174" cy="874617"/>
            </a:xfrm>
            <a:prstGeom prst="ellipse">
              <a:avLst/>
            </a:prstGeom>
            <a:noFill/>
            <a:ln>
              <a:solidFill>
                <a:srgbClr val="E21B2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98004" y="3447473"/>
            <a:ext cx="871174" cy="874617"/>
            <a:chOff x="5280206" y="3148807"/>
            <a:chExt cx="871174" cy="874617"/>
          </a:xfrm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5498895" y="3317033"/>
              <a:ext cx="503237" cy="538163"/>
            </a:xfrm>
            <a:custGeom>
              <a:avLst/>
              <a:gdLst>
                <a:gd name="T0" fmla="*/ 134 w 134"/>
                <a:gd name="T1" fmla="*/ 130 h 143"/>
                <a:gd name="T2" fmla="*/ 130 w 134"/>
                <a:gd name="T3" fmla="*/ 125 h 143"/>
                <a:gd name="T4" fmla="*/ 119 w 134"/>
                <a:gd name="T5" fmla="*/ 132 h 143"/>
                <a:gd name="T6" fmla="*/ 118 w 134"/>
                <a:gd name="T7" fmla="*/ 134 h 143"/>
                <a:gd name="T8" fmla="*/ 114 w 134"/>
                <a:gd name="T9" fmla="*/ 134 h 143"/>
                <a:gd name="T10" fmla="*/ 109 w 134"/>
                <a:gd name="T11" fmla="*/ 130 h 143"/>
                <a:gd name="T12" fmla="*/ 113 w 134"/>
                <a:gd name="T13" fmla="*/ 129 h 143"/>
                <a:gd name="T14" fmla="*/ 123 w 134"/>
                <a:gd name="T15" fmla="*/ 119 h 143"/>
                <a:gd name="T16" fmla="*/ 116 w 134"/>
                <a:gd name="T17" fmla="*/ 117 h 143"/>
                <a:gd name="T18" fmla="*/ 106 w 134"/>
                <a:gd name="T19" fmla="*/ 126 h 143"/>
                <a:gd name="T20" fmla="*/ 98 w 134"/>
                <a:gd name="T21" fmla="*/ 120 h 143"/>
                <a:gd name="T22" fmla="*/ 106 w 134"/>
                <a:gd name="T23" fmla="*/ 115 h 143"/>
                <a:gd name="T24" fmla="*/ 105 w 134"/>
                <a:gd name="T25" fmla="*/ 91 h 143"/>
                <a:gd name="T26" fmla="*/ 76 w 134"/>
                <a:gd name="T27" fmla="*/ 83 h 143"/>
                <a:gd name="T28" fmla="*/ 74 w 134"/>
                <a:gd name="T29" fmla="*/ 86 h 143"/>
                <a:gd name="T30" fmla="*/ 97 w 134"/>
                <a:gd name="T31" fmla="*/ 93 h 143"/>
                <a:gd name="T32" fmla="*/ 99 w 134"/>
                <a:gd name="T33" fmla="*/ 97 h 143"/>
                <a:gd name="T34" fmla="*/ 97 w 134"/>
                <a:gd name="T35" fmla="*/ 95 h 143"/>
                <a:gd name="T36" fmla="*/ 71 w 134"/>
                <a:gd name="T37" fmla="*/ 89 h 143"/>
                <a:gd name="T38" fmla="*/ 67 w 134"/>
                <a:gd name="T39" fmla="*/ 90 h 143"/>
                <a:gd name="T40" fmla="*/ 49 w 134"/>
                <a:gd name="T41" fmla="*/ 73 h 143"/>
                <a:gd name="T42" fmla="*/ 36 w 134"/>
                <a:gd name="T43" fmla="*/ 52 h 143"/>
                <a:gd name="T44" fmla="*/ 46 w 134"/>
                <a:gd name="T45" fmla="*/ 46 h 143"/>
                <a:gd name="T46" fmla="*/ 29 w 134"/>
                <a:gd name="T47" fmla="*/ 1 h 143"/>
                <a:gd name="T48" fmla="*/ 24 w 134"/>
                <a:gd name="T49" fmla="*/ 1 h 143"/>
                <a:gd name="T50" fmla="*/ 20 w 134"/>
                <a:gd name="T51" fmla="*/ 4 h 143"/>
                <a:gd name="T52" fmla="*/ 38 w 134"/>
                <a:gd name="T53" fmla="*/ 32 h 143"/>
                <a:gd name="T54" fmla="*/ 16 w 134"/>
                <a:gd name="T55" fmla="*/ 7 h 143"/>
                <a:gd name="T56" fmla="*/ 6 w 134"/>
                <a:gd name="T57" fmla="*/ 22 h 143"/>
                <a:gd name="T58" fmla="*/ 23 w 134"/>
                <a:gd name="T59" fmla="*/ 78 h 143"/>
                <a:gd name="T60" fmla="*/ 32 w 134"/>
                <a:gd name="T61" fmla="*/ 90 h 143"/>
                <a:gd name="T62" fmla="*/ 34 w 134"/>
                <a:gd name="T63" fmla="*/ 92 h 143"/>
                <a:gd name="T64" fmla="*/ 87 w 134"/>
                <a:gd name="T65" fmla="*/ 123 h 143"/>
                <a:gd name="T66" fmla="*/ 95 w 134"/>
                <a:gd name="T67" fmla="*/ 121 h 143"/>
                <a:gd name="T68" fmla="*/ 106 w 134"/>
                <a:gd name="T69" fmla="*/ 130 h 143"/>
                <a:gd name="T70" fmla="*/ 114 w 134"/>
                <a:gd name="T71" fmla="*/ 137 h 143"/>
                <a:gd name="T72" fmla="*/ 116 w 134"/>
                <a:gd name="T73" fmla="*/ 137 h 143"/>
                <a:gd name="T74" fmla="*/ 117 w 134"/>
                <a:gd name="T75" fmla="*/ 140 h 143"/>
                <a:gd name="T76" fmla="*/ 124 w 134"/>
                <a:gd name="T77" fmla="*/ 143 h 143"/>
                <a:gd name="T78" fmla="*/ 131 w 134"/>
                <a:gd name="T79" fmla="*/ 141 h 143"/>
                <a:gd name="T80" fmla="*/ 132 w 134"/>
                <a:gd name="T81" fmla="*/ 141 h 143"/>
                <a:gd name="T82" fmla="*/ 133 w 134"/>
                <a:gd name="T83" fmla="*/ 139 h 143"/>
                <a:gd name="T84" fmla="*/ 131 w 134"/>
                <a:gd name="T85" fmla="*/ 138 h 143"/>
                <a:gd name="T86" fmla="*/ 130 w 134"/>
                <a:gd name="T87" fmla="*/ 138 h 143"/>
                <a:gd name="T88" fmla="*/ 124 w 134"/>
                <a:gd name="T89" fmla="*/ 140 h 143"/>
                <a:gd name="T90" fmla="*/ 120 w 134"/>
                <a:gd name="T91" fmla="*/ 138 h 143"/>
                <a:gd name="T92" fmla="*/ 120 w 134"/>
                <a:gd name="T93" fmla="*/ 137 h 143"/>
                <a:gd name="T94" fmla="*/ 134 w 134"/>
                <a:gd name="T95" fmla="*/ 130 h 143"/>
                <a:gd name="T96" fmla="*/ 116 w 134"/>
                <a:gd name="T97" fmla="*/ 120 h 143"/>
                <a:gd name="T98" fmla="*/ 117 w 134"/>
                <a:gd name="T99" fmla="*/ 120 h 143"/>
                <a:gd name="T100" fmla="*/ 119 w 134"/>
                <a:gd name="T101" fmla="*/ 120 h 143"/>
                <a:gd name="T102" fmla="*/ 112 w 134"/>
                <a:gd name="T103" fmla="*/ 126 h 143"/>
                <a:gd name="T104" fmla="*/ 109 w 134"/>
                <a:gd name="T105" fmla="*/ 127 h 143"/>
                <a:gd name="T106" fmla="*/ 116 w 134"/>
                <a:gd name="T107" fmla="*/ 120 h 143"/>
                <a:gd name="T108" fmla="*/ 121 w 134"/>
                <a:gd name="T109" fmla="*/ 134 h 143"/>
                <a:gd name="T110" fmla="*/ 121 w 134"/>
                <a:gd name="T111" fmla="*/ 134 h 143"/>
                <a:gd name="T112" fmla="*/ 129 w 134"/>
                <a:gd name="T113" fmla="*/ 128 h 143"/>
                <a:gd name="T114" fmla="*/ 129 w 134"/>
                <a:gd name="T115" fmla="*/ 128 h 143"/>
                <a:gd name="T116" fmla="*/ 131 w 134"/>
                <a:gd name="T117" fmla="*/ 129 h 143"/>
                <a:gd name="T118" fmla="*/ 121 w 134"/>
                <a:gd name="T119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43">
                  <a:moveTo>
                    <a:pt x="134" y="130"/>
                  </a:moveTo>
                  <a:cubicBezTo>
                    <a:pt x="134" y="128"/>
                    <a:pt x="133" y="126"/>
                    <a:pt x="130" y="125"/>
                  </a:cubicBezTo>
                  <a:cubicBezTo>
                    <a:pt x="126" y="125"/>
                    <a:pt x="122" y="128"/>
                    <a:pt x="119" y="132"/>
                  </a:cubicBezTo>
                  <a:cubicBezTo>
                    <a:pt x="118" y="133"/>
                    <a:pt x="118" y="133"/>
                    <a:pt x="118" y="134"/>
                  </a:cubicBezTo>
                  <a:cubicBezTo>
                    <a:pt x="116" y="134"/>
                    <a:pt x="115" y="134"/>
                    <a:pt x="114" y="134"/>
                  </a:cubicBezTo>
                  <a:cubicBezTo>
                    <a:pt x="111" y="133"/>
                    <a:pt x="109" y="132"/>
                    <a:pt x="109" y="130"/>
                  </a:cubicBezTo>
                  <a:cubicBezTo>
                    <a:pt x="110" y="130"/>
                    <a:pt x="111" y="130"/>
                    <a:pt x="113" y="129"/>
                  </a:cubicBezTo>
                  <a:cubicBezTo>
                    <a:pt x="120" y="127"/>
                    <a:pt x="123" y="123"/>
                    <a:pt x="123" y="119"/>
                  </a:cubicBezTo>
                  <a:cubicBezTo>
                    <a:pt x="122" y="118"/>
                    <a:pt x="120" y="116"/>
                    <a:pt x="116" y="117"/>
                  </a:cubicBezTo>
                  <a:cubicBezTo>
                    <a:pt x="111" y="117"/>
                    <a:pt x="107" y="122"/>
                    <a:pt x="106" y="126"/>
                  </a:cubicBezTo>
                  <a:cubicBezTo>
                    <a:pt x="103" y="125"/>
                    <a:pt x="100" y="122"/>
                    <a:pt x="98" y="120"/>
                  </a:cubicBezTo>
                  <a:cubicBezTo>
                    <a:pt x="101" y="118"/>
                    <a:pt x="103" y="117"/>
                    <a:pt x="106" y="115"/>
                  </a:cubicBezTo>
                  <a:cubicBezTo>
                    <a:pt x="116" y="107"/>
                    <a:pt x="108" y="94"/>
                    <a:pt x="105" y="91"/>
                  </a:cubicBezTo>
                  <a:cubicBezTo>
                    <a:pt x="94" y="79"/>
                    <a:pt x="77" y="81"/>
                    <a:pt x="76" y="83"/>
                  </a:cubicBezTo>
                  <a:cubicBezTo>
                    <a:pt x="75" y="84"/>
                    <a:pt x="75" y="85"/>
                    <a:pt x="74" y="86"/>
                  </a:cubicBezTo>
                  <a:cubicBezTo>
                    <a:pt x="78" y="85"/>
                    <a:pt x="89" y="85"/>
                    <a:pt x="97" y="93"/>
                  </a:cubicBezTo>
                  <a:cubicBezTo>
                    <a:pt x="98" y="94"/>
                    <a:pt x="99" y="95"/>
                    <a:pt x="99" y="97"/>
                  </a:cubicBezTo>
                  <a:cubicBezTo>
                    <a:pt x="99" y="96"/>
                    <a:pt x="98" y="95"/>
                    <a:pt x="97" y="95"/>
                  </a:cubicBezTo>
                  <a:cubicBezTo>
                    <a:pt x="88" y="86"/>
                    <a:pt x="75" y="87"/>
                    <a:pt x="71" y="89"/>
                  </a:cubicBezTo>
                  <a:cubicBezTo>
                    <a:pt x="70" y="90"/>
                    <a:pt x="69" y="90"/>
                    <a:pt x="67" y="90"/>
                  </a:cubicBezTo>
                  <a:cubicBezTo>
                    <a:pt x="64" y="90"/>
                    <a:pt x="54" y="79"/>
                    <a:pt x="49" y="73"/>
                  </a:cubicBezTo>
                  <a:cubicBezTo>
                    <a:pt x="45" y="68"/>
                    <a:pt x="35" y="56"/>
                    <a:pt x="36" y="52"/>
                  </a:cubicBezTo>
                  <a:cubicBezTo>
                    <a:pt x="37" y="46"/>
                    <a:pt x="43" y="48"/>
                    <a:pt x="46" y="46"/>
                  </a:cubicBezTo>
                  <a:cubicBezTo>
                    <a:pt x="50" y="43"/>
                    <a:pt x="50" y="11"/>
                    <a:pt x="29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32" y="10"/>
                    <a:pt x="38" y="25"/>
                    <a:pt x="38" y="32"/>
                  </a:cubicBezTo>
                  <a:cubicBezTo>
                    <a:pt x="34" y="23"/>
                    <a:pt x="27" y="12"/>
                    <a:pt x="16" y="7"/>
                  </a:cubicBezTo>
                  <a:cubicBezTo>
                    <a:pt x="12" y="11"/>
                    <a:pt x="8" y="15"/>
                    <a:pt x="6" y="22"/>
                  </a:cubicBezTo>
                  <a:cubicBezTo>
                    <a:pt x="4" y="31"/>
                    <a:pt x="0" y="45"/>
                    <a:pt x="23" y="78"/>
                  </a:cubicBezTo>
                  <a:cubicBezTo>
                    <a:pt x="24" y="81"/>
                    <a:pt x="27" y="85"/>
                    <a:pt x="32" y="90"/>
                  </a:cubicBezTo>
                  <a:cubicBezTo>
                    <a:pt x="32" y="91"/>
                    <a:pt x="33" y="91"/>
                    <a:pt x="34" y="92"/>
                  </a:cubicBezTo>
                  <a:cubicBezTo>
                    <a:pt x="63" y="124"/>
                    <a:pt x="78" y="123"/>
                    <a:pt x="87" y="123"/>
                  </a:cubicBezTo>
                  <a:cubicBezTo>
                    <a:pt x="90" y="122"/>
                    <a:pt x="92" y="122"/>
                    <a:pt x="95" y="121"/>
                  </a:cubicBezTo>
                  <a:cubicBezTo>
                    <a:pt x="97" y="125"/>
                    <a:pt x="101" y="128"/>
                    <a:pt x="106" y="130"/>
                  </a:cubicBezTo>
                  <a:cubicBezTo>
                    <a:pt x="106" y="132"/>
                    <a:pt x="107" y="136"/>
                    <a:pt x="114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6" y="138"/>
                    <a:pt x="117" y="139"/>
                    <a:pt x="117" y="140"/>
                  </a:cubicBezTo>
                  <a:cubicBezTo>
                    <a:pt x="118" y="142"/>
                    <a:pt x="120" y="143"/>
                    <a:pt x="124" y="143"/>
                  </a:cubicBezTo>
                  <a:cubicBezTo>
                    <a:pt x="127" y="143"/>
                    <a:pt x="130" y="142"/>
                    <a:pt x="131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3" y="141"/>
                    <a:pt x="133" y="140"/>
                    <a:pt x="133" y="139"/>
                  </a:cubicBezTo>
                  <a:cubicBezTo>
                    <a:pt x="133" y="138"/>
                    <a:pt x="132" y="138"/>
                    <a:pt x="131" y="138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9" y="139"/>
                    <a:pt x="127" y="140"/>
                    <a:pt x="124" y="140"/>
                  </a:cubicBezTo>
                  <a:cubicBezTo>
                    <a:pt x="122" y="140"/>
                    <a:pt x="120" y="139"/>
                    <a:pt x="120" y="138"/>
                  </a:cubicBezTo>
                  <a:cubicBezTo>
                    <a:pt x="120" y="138"/>
                    <a:pt x="120" y="138"/>
                    <a:pt x="120" y="137"/>
                  </a:cubicBezTo>
                  <a:cubicBezTo>
                    <a:pt x="128" y="137"/>
                    <a:pt x="133" y="133"/>
                    <a:pt x="134" y="130"/>
                  </a:cubicBezTo>
                  <a:close/>
                  <a:moveTo>
                    <a:pt x="116" y="120"/>
                  </a:moveTo>
                  <a:cubicBezTo>
                    <a:pt x="117" y="120"/>
                    <a:pt x="117" y="120"/>
                    <a:pt x="117" y="12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20" y="121"/>
                    <a:pt x="118" y="124"/>
                    <a:pt x="112" y="126"/>
                  </a:cubicBezTo>
                  <a:cubicBezTo>
                    <a:pt x="111" y="127"/>
                    <a:pt x="110" y="127"/>
                    <a:pt x="109" y="127"/>
                  </a:cubicBezTo>
                  <a:cubicBezTo>
                    <a:pt x="110" y="124"/>
                    <a:pt x="113" y="120"/>
                    <a:pt x="116" y="120"/>
                  </a:cubicBezTo>
                  <a:close/>
                  <a:moveTo>
                    <a:pt x="121" y="134"/>
                  </a:moveTo>
                  <a:cubicBezTo>
                    <a:pt x="121" y="134"/>
                    <a:pt x="121" y="134"/>
                    <a:pt x="121" y="134"/>
                  </a:cubicBezTo>
                  <a:cubicBezTo>
                    <a:pt x="124" y="131"/>
                    <a:pt x="127" y="128"/>
                    <a:pt x="129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1" y="129"/>
                    <a:pt x="131" y="129"/>
                  </a:cubicBezTo>
                  <a:cubicBezTo>
                    <a:pt x="130" y="131"/>
                    <a:pt x="127" y="133"/>
                    <a:pt x="121" y="134"/>
                  </a:cubicBezTo>
                  <a:close/>
                </a:path>
              </a:pathLst>
            </a:custGeom>
            <a:solidFill>
              <a:srgbClr val="E21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280206" y="3148807"/>
              <a:ext cx="871174" cy="874617"/>
            </a:xfrm>
            <a:prstGeom prst="ellipse">
              <a:avLst/>
            </a:prstGeom>
            <a:noFill/>
            <a:ln>
              <a:solidFill>
                <a:srgbClr val="E21B2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380032" y="2245782"/>
            <a:ext cx="871174" cy="874617"/>
            <a:chOff x="7562234" y="1947116"/>
            <a:chExt cx="871174" cy="874617"/>
          </a:xfrm>
        </p:grpSpPr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7562234" y="1947116"/>
              <a:ext cx="871174" cy="874617"/>
            </a:xfrm>
            <a:prstGeom prst="ellipse">
              <a:avLst/>
            </a:prstGeom>
            <a:noFill/>
            <a:ln>
              <a:solidFill>
                <a:srgbClr val="E21B2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7748583" y="2149884"/>
              <a:ext cx="500063" cy="465138"/>
            </a:xfrm>
            <a:custGeom>
              <a:avLst/>
              <a:gdLst>
                <a:gd name="T0" fmla="*/ 124 w 133"/>
                <a:gd name="T1" fmla="*/ 84 h 123"/>
                <a:gd name="T2" fmla="*/ 133 w 133"/>
                <a:gd name="T3" fmla="*/ 75 h 123"/>
                <a:gd name="T4" fmla="*/ 124 w 133"/>
                <a:gd name="T5" fmla="*/ 67 h 123"/>
                <a:gd name="T6" fmla="*/ 113 w 133"/>
                <a:gd name="T7" fmla="*/ 67 h 123"/>
                <a:gd name="T8" fmla="*/ 113 w 133"/>
                <a:gd name="T9" fmla="*/ 64 h 123"/>
                <a:gd name="T10" fmla="*/ 124 w 133"/>
                <a:gd name="T11" fmla="*/ 64 h 123"/>
                <a:gd name="T12" fmla="*/ 132 w 133"/>
                <a:gd name="T13" fmla="*/ 56 h 123"/>
                <a:gd name="T14" fmla="*/ 124 w 133"/>
                <a:gd name="T15" fmla="*/ 47 h 123"/>
                <a:gd name="T16" fmla="*/ 90 w 133"/>
                <a:gd name="T17" fmla="*/ 47 h 123"/>
                <a:gd name="T18" fmla="*/ 74 w 133"/>
                <a:gd name="T19" fmla="*/ 23 h 123"/>
                <a:gd name="T20" fmla="*/ 64 w 133"/>
                <a:gd name="T21" fmla="*/ 0 h 123"/>
                <a:gd name="T22" fmla="*/ 54 w 133"/>
                <a:gd name="T23" fmla="*/ 5 h 123"/>
                <a:gd name="T24" fmla="*/ 48 w 133"/>
                <a:gd name="T25" fmla="*/ 33 h 123"/>
                <a:gd name="T26" fmla="*/ 29 w 133"/>
                <a:gd name="T27" fmla="*/ 57 h 123"/>
                <a:gd name="T28" fmla="*/ 0 w 133"/>
                <a:gd name="T29" fmla="*/ 57 h 123"/>
                <a:gd name="T30" fmla="*/ 0 w 133"/>
                <a:gd name="T31" fmla="*/ 114 h 123"/>
                <a:gd name="T32" fmla="*/ 31 w 133"/>
                <a:gd name="T33" fmla="*/ 114 h 123"/>
                <a:gd name="T34" fmla="*/ 54 w 133"/>
                <a:gd name="T35" fmla="*/ 122 h 123"/>
                <a:gd name="T36" fmla="*/ 76 w 133"/>
                <a:gd name="T37" fmla="*/ 123 h 123"/>
                <a:gd name="T38" fmla="*/ 79 w 133"/>
                <a:gd name="T39" fmla="*/ 123 h 123"/>
                <a:gd name="T40" fmla="*/ 105 w 133"/>
                <a:gd name="T41" fmla="*/ 123 h 123"/>
                <a:gd name="T42" fmla="*/ 114 w 133"/>
                <a:gd name="T43" fmla="*/ 114 h 123"/>
                <a:gd name="T44" fmla="*/ 105 w 133"/>
                <a:gd name="T45" fmla="*/ 105 h 123"/>
                <a:gd name="T46" fmla="*/ 103 w 133"/>
                <a:gd name="T47" fmla="*/ 105 h 123"/>
                <a:gd name="T48" fmla="*/ 104 w 133"/>
                <a:gd name="T49" fmla="*/ 103 h 123"/>
                <a:gd name="T50" fmla="*/ 117 w 133"/>
                <a:gd name="T51" fmla="*/ 103 h 123"/>
                <a:gd name="T52" fmla="*/ 125 w 133"/>
                <a:gd name="T53" fmla="*/ 95 h 123"/>
                <a:gd name="T54" fmla="*/ 117 w 133"/>
                <a:gd name="T55" fmla="*/ 86 h 123"/>
                <a:gd name="T56" fmla="*/ 109 w 133"/>
                <a:gd name="T57" fmla="*/ 86 h 123"/>
                <a:gd name="T58" fmla="*/ 110 w 133"/>
                <a:gd name="T59" fmla="*/ 84 h 123"/>
                <a:gd name="T60" fmla="*/ 124 w 133"/>
                <a:gd name="T61" fmla="*/ 8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123">
                  <a:moveTo>
                    <a:pt x="124" y="84"/>
                  </a:moveTo>
                  <a:cubicBezTo>
                    <a:pt x="129" y="84"/>
                    <a:pt x="133" y="80"/>
                    <a:pt x="133" y="75"/>
                  </a:cubicBezTo>
                  <a:cubicBezTo>
                    <a:pt x="133" y="71"/>
                    <a:pt x="129" y="67"/>
                    <a:pt x="124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6"/>
                    <a:pt x="113" y="65"/>
                    <a:pt x="11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9" y="64"/>
                    <a:pt x="132" y="61"/>
                    <a:pt x="132" y="56"/>
                  </a:cubicBezTo>
                  <a:cubicBezTo>
                    <a:pt x="132" y="51"/>
                    <a:pt x="129" y="47"/>
                    <a:pt x="124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66" y="45"/>
                    <a:pt x="73" y="31"/>
                    <a:pt x="74" y="23"/>
                  </a:cubicBezTo>
                  <a:cubicBezTo>
                    <a:pt x="75" y="8"/>
                    <a:pt x="69" y="0"/>
                    <a:pt x="64" y="0"/>
                  </a:cubicBezTo>
                  <a:cubicBezTo>
                    <a:pt x="63" y="0"/>
                    <a:pt x="53" y="1"/>
                    <a:pt x="54" y="5"/>
                  </a:cubicBezTo>
                  <a:cubicBezTo>
                    <a:pt x="54" y="8"/>
                    <a:pt x="56" y="24"/>
                    <a:pt x="48" y="33"/>
                  </a:cubicBezTo>
                  <a:cubicBezTo>
                    <a:pt x="42" y="40"/>
                    <a:pt x="33" y="52"/>
                    <a:pt x="29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8" y="119"/>
                    <a:pt x="46" y="121"/>
                    <a:pt x="54" y="122"/>
                  </a:cubicBezTo>
                  <a:cubicBezTo>
                    <a:pt x="61" y="122"/>
                    <a:pt x="69" y="122"/>
                    <a:pt x="76" y="123"/>
                  </a:cubicBezTo>
                  <a:cubicBezTo>
                    <a:pt x="77" y="123"/>
                    <a:pt x="78" y="123"/>
                    <a:pt x="7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10" y="123"/>
                    <a:pt x="114" y="119"/>
                    <a:pt x="114" y="114"/>
                  </a:cubicBezTo>
                  <a:cubicBezTo>
                    <a:pt x="114" y="109"/>
                    <a:pt x="110" y="105"/>
                    <a:pt x="105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4"/>
                    <a:pt x="104" y="103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22" y="103"/>
                    <a:pt x="125" y="99"/>
                    <a:pt x="125" y="95"/>
                  </a:cubicBezTo>
                  <a:cubicBezTo>
                    <a:pt x="125" y="90"/>
                    <a:pt x="122" y="86"/>
                    <a:pt x="117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5"/>
                    <a:pt x="110" y="85"/>
                    <a:pt x="110" y="84"/>
                  </a:cubicBezTo>
                  <a:lnTo>
                    <a:pt x="124" y="84"/>
                  </a:lnTo>
                  <a:close/>
                </a:path>
              </a:pathLst>
            </a:custGeom>
            <a:solidFill>
              <a:srgbClr val="E21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80032" y="3447473"/>
            <a:ext cx="871174" cy="874617"/>
            <a:chOff x="7562234" y="3148807"/>
            <a:chExt cx="871174" cy="874617"/>
          </a:xfrm>
        </p:grpSpPr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562234" y="3148807"/>
              <a:ext cx="871174" cy="874617"/>
            </a:xfrm>
            <a:prstGeom prst="ellipse">
              <a:avLst/>
            </a:prstGeom>
            <a:noFill/>
            <a:ln>
              <a:solidFill>
                <a:srgbClr val="E21B25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7758108" y="3332908"/>
              <a:ext cx="455613" cy="500063"/>
              <a:chOff x="1960563" y="-1427163"/>
              <a:chExt cx="455613" cy="500063"/>
            </a:xfrm>
          </p:grpSpPr>
          <p:sp>
            <p:nvSpPr>
              <p:cNvPr id="59" name="Freeform 19"/>
              <p:cNvSpPr/>
              <p:nvPr/>
            </p:nvSpPr>
            <p:spPr bwMode="auto">
              <a:xfrm>
                <a:off x="2284413" y="-1331913"/>
                <a:ext cx="131763" cy="320675"/>
              </a:xfrm>
              <a:custGeom>
                <a:avLst/>
                <a:gdLst>
                  <a:gd name="T0" fmla="*/ 71 w 83"/>
                  <a:gd name="T1" fmla="*/ 38 h 202"/>
                  <a:gd name="T2" fmla="*/ 42 w 83"/>
                  <a:gd name="T3" fmla="*/ 9 h 202"/>
                  <a:gd name="T4" fmla="*/ 0 w 83"/>
                  <a:gd name="T5" fmla="*/ 52 h 202"/>
                  <a:gd name="T6" fmla="*/ 0 w 83"/>
                  <a:gd name="T7" fmla="*/ 202 h 202"/>
                  <a:gd name="T8" fmla="*/ 83 w 83"/>
                  <a:gd name="T9" fmla="*/ 202 h 202"/>
                  <a:gd name="T10" fmla="*/ 83 w 83"/>
                  <a:gd name="T11" fmla="*/ 0 h 202"/>
                  <a:gd name="T12" fmla="*/ 71 w 83"/>
                  <a:gd name="T13" fmla="*/ 38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202">
                    <a:moveTo>
                      <a:pt x="71" y="38"/>
                    </a:moveTo>
                    <a:lnTo>
                      <a:pt x="42" y="9"/>
                    </a:lnTo>
                    <a:lnTo>
                      <a:pt x="0" y="52"/>
                    </a:lnTo>
                    <a:lnTo>
                      <a:pt x="0" y="202"/>
                    </a:lnTo>
                    <a:lnTo>
                      <a:pt x="83" y="202"/>
                    </a:lnTo>
                    <a:lnTo>
                      <a:pt x="83" y="0"/>
                    </a:lnTo>
                    <a:lnTo>
                      <a:pt x="71" y="38"/>
                    </a:lnTo>
                    <a:close/>
                  </a:path>
                </a:pathLst>
              </a:custGeom>
              <a:solidFill>
                <a:srgbClr val="E21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0" name="Freeform 20"/>
              <p:cNvSpPr/>
              <p:nvPr/>
            </p:nvSpPr>
            <p:spPr bwMode="auto">
              <a:xfrm>
                <a:off x="2122488" y="-1222375"/>
                <a:ext cx="131763" cy="211138"/>
              </a:xfrm>
              <a:custGeom>
                <a:avLst/>
                <a:gdLst>
                  <a:gd name="T0" fmla="*/ 11 w 35"/>
                  <a:gd name="T1" fmla="*/ 9 h 56"/>
                  <a:gd name="T2" fmla="*/ 0 w 35"/>
                  <a:gd name="T3" fmla="*/ 2 h 56"/>
                  <a:gd name="T4" fmla="*/ 0 w 35"/>
                  <a:gd name="T5" fmla="*/ 56 h 56"/>
                  <a:gd name="T6" fmla="*/ 35 w 35"/>
                  <a:gd name="T7" fmla="*/ 56 h 56"/>
                  <a:gd name="T8" fmla="*/ 35 w 35"/>
                  <a:gd name="T9" fmla="*/ 0 h 56"/>
                  <a:gd name="T10" fmla="*/ 26 w 35"/>
                  <a:gd name="T11" fmla="*/ 8 h 56"/>
                  <a:gd name="T12" fmla="*/ 17 w 35"/>
                  <a:gd name="T13" fmla="*/ 11 h 56"/>
                  <a:gd name="T14" fmla="*/ 11 w 35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6">
                    <a:moveTo>
                      <a:pt x="11" y="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4" y="10"/>
                      <a:pt x="21" y="11"/>
                      <a:pt x="17" y="11"/>
                    </a:cubicBezTo>
                    <a:cubicBezTo>
                      <a:pt x="15" y="11"/>
                      <a:pt x="13" y="11"/>
                      <a:pt x="11" y="9"/>
                    </a:cubicBezTo>
                    <a:close/>
                  </a:path>
                </a:pathLst>
              </a:custGeom>
              <a:solidFill>
                <a:srgbClr val="E21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1" name="Freeform 21"/>
              <p:cNvSpPr/>
              <p:nvPr/>
            </p:nvSpPr>
            <p:spPr bwMode="auto">
              <a:xfrm>
                <a:off x="1960563" y="-1252538"/>
                <a:ext cx="131763" cy="241300"/>
              </a:xfrm>
              <a:custGeom>
                <a:avLst/>
                <a:gdLst>
                  <a:gd name="T0" fmla="*/ 83 w 83"/>
                  <a:gd name="T1" fmla="*/ 14 h 152"/>
                  <a:gd name="T2" fmla="*/ 64 w 83"/>
                  <a:gd name="T3" fmla="*/ 0 h 152"/>
                  <a:gd name="T4" fmla="*/ 0 w 83"/>
                  <a:gd name="T5" fmla="*/ 55 h 152"/>
                  <a:gd name="T6" fmla="*/ 0 w 83"/>
                  <a:gd name="T7" fmla="*/ 152 h 152"/>
                  <a:gd name="T8" fmla="*/ 83 w 83"/>
                  <a:gd name="T9" fmla="*/ 152 h 152"/>
                  <a:gd name="T10" fmla="*/ 83 w 83"/>
                  <a:gd name="T11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52">
                    <a:moveTo>
                      <a:pt x="83" y="14"/>
                    </a:moveTo>
                    <a:lnTo>
                      <a:pt x="64" y="0"/>
                    </a:lnTo>
                    <a:lnTo>
                      <a:pt x="0" y="55"/>
                    </a:lnTo>
                    <a:lnTo>
                      <a:pt x="0" y="152"/>
                    </a:lnTo>
                    <a:lnTo>
                      <a:pt x="83" y="152"/>
                    </a:lnTo>
                    <a:lnTo>
                      <a:pt x="83" y="14"/>
                    </a:lnTo>
                    <a:close/>
                  </a:path>
                </a:pathLst>
              </a:custGeom>
              <a:solidFill>
                <a:srgbClr val="E21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1960563" y="-976313"/>
                <a:ext cx="455613" cy="49213"/>
              </a:xfrm>
              <a:prstGeom prst="rect">
                <a:avLst/>
              </a:prstGeom>
              <a:solidFill>
                <a:srgbClr val="E21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3" name="Freeform 23"/>
              <p:cNvSpPr/>
              <p:nvPr/>
            </p:nvSpPr>
            <p:spPr bwMode="auto">
              <a:xfrm>
                <a:off x="1960563" y="-1427163"/>
                <a:ext cx="450850" cy="223838"/>
              </a:xfrm>
              <a:custGeom>
                <a:avLst/>
                <a:gdLst>
                  <a:gd name="T0" fmla="*/ 9 w 120"/>
                  <a:gd name="T1" fmla="*/ 53 h 59"/>
                  <a:gd name="T2" fmla="*/ 26 w 120"/>
                  <a:gd name="T3" fmla="*/ 38 h 59"/>
                  <a:gd name="T4" fmla="*/ 58 w 120"/>
                  <a:gd name="T5" fmla="*/ 58 h 59"/>
                  <a:gd name="T6" fmla="*/ 60 w 120"/>
                  <a:gd name="T7" fmla="*/ 59 h 59"/>
                  <a:gd name="T8" fmla="*/ 64 w 120"/>
                  <a:gd name="T9" fmla="*/ 58 h 59"/>
                  <a:gd name="T10" fmla="*/ 105 w 120"/>
                  <a:gd name="T11" fmla="*/ 20 h 59"/>
                  <a:gd name="T12" fmla="*/ 112 w 120"/>
                  <a:gd name="T13" fmla="*/ 28 h 59"/>
                  <a:gd name="T14" fmla="*/ 120 w 120"/>
                  <a:gd name="T15" fmla="*/ 0 h 59"/>
                  <a:gd name="T16" fmla="*/ 92 w 120"/>
                  <a:gd name="T17" fmla="*/ 7 h 59"/>
                  <a:gd name="T18" fmla="*/ 97 w 120"/>
                  <a:gd name="T19" fmla="*/ 13 h 59"/>
                  <a:gd name="T20" fmla="*/ 60 w 120"/>
                  <a:gd name="T21" fmla="*/ 48 h 59"/>
                  <a:gd name="T22" fmla="*/ 28 w 120"/>
                  <a:gd name="T23" fmla="*/ 27 h 59"/>
                  <a:gd name="T24" fmla="*/ 22 w 120"/>
                  <a:gd name="T25" fmla="*/ 28 h 59"/>
                  <a:gd name="T26" fmla="*/ 2 w 120"/>
                  <a:gd name="T27" fmla="*/ 45 h 59"/>
                  <a:gd name="T28" fmla="*/ 2 w 120"/>
                  <a:gd name="T29" fmla="*/ 52 h 59"/>
                  <a:gd name="T30" fmla="*/ 9 w 120"/>
                  <a:gd name="T31" fmla="*/ 5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59">
                    <a:moveTo>
                      <a:pt x="9" y="53"/>
                    </a:moveTo>
                    <a:cubicBezTo>
                      <a:pt x="26" y="38"/>
                      <a:pt x="26" y="38"/>
                      <a:pt x="26" y="3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9"/>
                      <a:pt x="60" y="59"/>
                      <a:pt x="60" y="59"/>
                    </a:cubicBezTo>
                    <a:cubicBezTo>
                      <a:pt x="62" y="59"/>
                      <a:pt x="63" y="59"/>
                      <a:pt x="64" y="5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6" y="26"/>
                      <a:pt x="24" y="26"/>
                      <a:pt x="22" y="2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3" y="54"/>
                      <a:pt x="7" y="55"/>
                      <a:pt x="9" y="53"/>
                    </a:cubicBezTo>
                    <a:close/>
                  </a:path>
                </a:pathLst>
              </a:custGeom>
              <a:solidFill>
                <a:srgbClr val="E21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6268785" y="3447473"/>
            <a:ext cx="871174" cy="874617"/>
            <a:chOff x="6517662" y="3148807"/>
            <a:chExt cx="871174" cy="874617"/>
          </a:xfrm>
        </p:grpSpPr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6517662" y="3148807"/>
              <a:ext cx="871174" cy="874617"/>
            </a:xfrm>
            <a:prstGeom prst="ellipse">
              <a:avLst/>
            </a:prstGeom>
            <a:noFill/>
            <a:ln>
              <a:solidFill>
                <a:srgbClr val="175B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6" name="Freeform 24"/>
            <p:cNvSpPr>
              <a:spLocks noEditPoints="1"/>
            </p:cNvSpPr>
            <p:nvPr/>
          </p:nvSpPr>
          <p:spPr bwMode="auto">
            <a:xfrm>
              <a:off x="6629217" y="3416252"/>
              <a:ext cx="687388" cy="414338"/>
            </a:xfrm>
            <a:custGeom>
              <a:avLst/>
              <a:gdLst>
                <a:gd name="T0" fmla="*/ 151 w 183"/>
                <a:gd name="T1" fmla="*/ 73 h 110"/>
                <a:gd name="T2" fmla="*/ 124 w 183"/>
                <a:gd name="T3" fmla="*/ 14 h 110"/>
                <a:gd name="T4" fmla="*/ 121 w 183"/>
                <a:gd name="T5" fmla="*/ 17 h 110"/>
                <a:gd name="T6" fmla="*/ 115 w 183"/>
                <a:gd name="T7" fmla="*/ 16 h 110"/>
                <a:gd name="T8" fmla="*/ 69 w 183"/>
                <a:gd name="T9" fmla="*/ 20 h 110"/>
                <a:gd name="T10" fmla="*/ 59 w 183"/>
                <a:gd name="T11" fmla="*/ 14 h 110"/>
                <a:gd name="T12" fmla="*/ 32 w 183"/>
                <a:gd name="T13" fmla="*/ 73 h 110"/>
                <a:gd name="T14" fmla="*/ 39 w 183"/>
                <a:gd name="T15" fmla="*/ 79 h 110"/>
                <a:gd name="T16" fmla="*/ 52 w 183"/>
                <a:gd name="T17" fmla="*/ 86 h 110"/>
                <a:gd name="T18" fmla="*/ 63 w 183"/>
                <a:gd name="T19" fmla="*/ 96 h 110"/>
                <a:gd name="T20" fmla="*/ 74 w 183"/>
                <a:gd name="T21" fmla="*/ 105 h 110"/>
                <a:gd name="T22" fmla="*/ 95 w 183"/>
                <a:gd name="T23" fmla="*/ 108 h 110"/>
                <a:gd name="T24" fmla="*/ 101 w 183"/>
                <a:gd name="T25" fmla="*/ 97 h 110"/>
                <a:gd name="T26" fmla="*/ 114 w 183"/>
                <a:gd name="T27" fmla="*/ 101 h 110"/>
                <a:gd name="T28" fmla="*/ 117 w 183"/>
                <a:gd name="T29" fmla="*/ 89 h 110"/>
                <a:gd name="T30" fmla="*/ 123 w 183"/>
                <a:gd name="T31" fmla="*/ 90 h 110"/>
                <a:gd name="T32" fmla="*/ 130 w 183"/>
                <a:gd name="T33" fmla="*/ 79 h 110"/>
                <a:gd name="T34" fmla="*/ 138 w 183"/>
                <a:gd name="T35" fmla="*/ 80 h 110"/>
                <a:gd name="T36" fmla="*/ 144 w 183"/>
                <a:gd name="T37" fmla="*/ 69 h 110"/>
                <a:gd name="T38" fmla="*/ 8 w 183"/>
                <a:gd name="T39" fmla="*/ 56 h 110"/>
                <a:gd name="T40" fmla="*/ 29 w 183"/>
                <a:gd name="T41" fmla="*/ 66 h 110"/>
                <a:gd name="T42" fmla="*/ 154 w 183"/>
                <a:gd name="T43" fmla="*/ 66 h 110"/>
                <a:gd name="T44" fmla="*/ 85 w 183"/>
                <a:gd name="T45" fmla="*/ 23 h 110"/>
                <a:gd name="T46" fmla="*/ 91 w 183"/>
                <a:gd name="T47" fmla="*/ 21 h 110"/>
                <a:gd name="T48" fmla="*/ 100 w 183"/>
                <a:gd name="T49" fmla="*/ 20 h 110"/>
                <a:gd name="T50" fmla="*/ 114 w 183"/>
                <a:gd name="T51" fmla="*/ 22 h 110"/>
                <a:gd name="T52" fmla="*/ 129 w 183"/>
                <a:gd name="T53" fmla="*/ 25 h 110"/>
                <a:gd name="T54" fmla="*/ 140 w 183"/>
                <a:gd name="T55" fmla="*/ 64 h 110"/>
                <a:gd name="T56" fmla="*/ 99 w 183"/>
                <a:gd name="T57" fmla="*/ 42 h 110"/>
                <a:gd name="T58" fmla="*/ 94 w 183"/>
                <a:gd name="T59" fmla="*/ 40 h 110"/>
                <a:gd name="T60" fmla="*/ 91 w 183"/>
                <a:gd name="T61" fmla="*/ 40 h 110"/>
                <a:gd name="T62" fmla="*/ 87 w 183"/>
                <a:gd name="T63" fmla="*/ 40 h 110"/>
                <a:gd name="T64" fmla="*/ 81 w 183"/>
                <a:gd name="T65" fmla="*/ 41 h 110"/>
                <a:gd name="T66" fmla="*/ 77 w 183"/>
                <a:gd name="T67" fmla="*/ 43 h 110"/>
                <a:gd name="T68" fmla="*/ 61 w 183"/>
                <a:gd name="T69" fmla="*/ 43 h 110"/>
                <a:gd name="T70" fmla="*/ 61 w 183"/>
                <a:gd name="T71" fmla="*/ 34 h 110"/>
                <a:gd name="T72" fmla="*/ 49 w 183"/>
                <a:gd name="T73" fmla="*/ 82 h 110"/>
                <a:gd name="T74" fmla="*/ 48 w 183"/>
                <a:gd name="T75" fmla="*/ 73 h 110"/>
                <a:gd name="T76" fmla="*/ 49 w 183"/>
                <a:gd name="T77" fmla="*/ 82 h 110"/>
                <a:gd name="T78" fmla="*/ 57 w 183"/>
                <a:gd name="T79" fmla="*/ 84 h 110"/>
                <a:gd name="T80" fmla="*/ 66 w 183"/>
                <a:gd name="T81" fmla="*/ 86 h 110"/>
                <a:gd name="T82" fmla="*/ 69 w 183"/>
                <a:gd name="T83" fmla="*/ 96 h 110"/>
                <a:gd name="T84" fmla="*/ 74 w 183"/>
                <a:gd name="T85" fmla="*/ 9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3" h="110">
                  <a:moveTo>
                    <a:pt x="145" y="68"/>
                  </a:moveTo>
                  <a:cubicBezTo>
                    <a:pt x="146" y="67"/>
                    <a:pt x="146" y="66"/>
                    <a:pt x="147" y="65"/>
                  </a:cubicBezTo>
                  <a:cubicBezTo>
                    <a:pt x="151" y="73"/>
                    <a:pt x="151" y="73"/>
                    <a:pt x="151" y="73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0" y="17"/>
                    <a:pt x="120" y="17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06" y="14"/>
                    <a:pt x="91" y="13"/>
                    <a:pt x="81" y="20"/>
                  </a:cubicBezTo>
                  <a:cubicBezTo>
                    <a:pt x="80" y="20"/>
                    <a:pt x="79" y="21"/>
                    <a:pt x="78" y="22"/>
                  </a:cubicBezTo>
                  <a:cubicBezTo>
                    <a:pt x="75" y="20"/>
                    <a:pt x="72" y="19"/>
                    <a:pt x="69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7" y="68"/>
                    <a:pt x="39" y="70"/>
                    <a:pt x="41" y="72"/>
                  </a:cubicBezTo>
                  <a:cubicBezTo>
                    <a:pt x="40" y="74"/>
                    <a:pt x="39" y="76"/>
                    <a:pt x="39" y="79"/>
                  </a:cubicBezTo>
                  <a:cubicBezTo>
                    <a:pt x="40" y="83"/>
                    <a:pt x="44" y="87"/>
                    <a:pt x="49" y="87"/>
                  </a:cubicBezTo>
                  <a:cubicBezTo>
                    <a:pt x="49" y="87"/>
                    <a:pt x="49" y="87"/>
                    <a:pt x="50" y="87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2" y="87"/>
                    <a:pt x="52" y="87"/>
                    <a:pt x="52" y="88"/>
                  </a:cubicBezTo>
                  <a:cubicBezTo>
                    <a:pt x="53" y="92"/>
                    <a:pt x="57" y="96"/>
                    <a:pt x="61" y="96"/>
                  </a:cubicBezTo>
                  <a:cubicBezTo>
                    <a:pt x="62" y="96"/>
                    <a:pt x="62" y="96"/>
                    <a:pt x="63" y="96"/>
                  </a:cubicBezTo>
                  <a:cubicBezTo>
                    <a:pt x="63" y="96"/>
                    <a:pt x="64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101"/>
                    <a:pt x="69" y="105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8" y="104"/>
                    <a:pt x="80" y="103"/>
                    <a:pt x="82" y="100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8" y="110"/>
                    <a:pt x="102" y="109"/>
                    <a:pt x="104" y="106"/>
                  </a:cubicBezTo>
                  <a:cubicBezTo>
                    <a:pt x="106" y="103"/>
                    <a:pt x="105" y="99"/>
                    <a:pt x="102" y="9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102" y="97"/>
                    <a:pt x="103" y="96"/>
                    <a:pt x="104" y="9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1" y="101"/>
                    <a:pt x="113" y="101"/>
                    <a:pt x="114" y="101"/>
                  </a:cubicBezTo>
                  <a:cubicBezTo>
                    <a:pt x="116" y="101"/>
                    <a:pt x="118" y="100"/>
                    <a:pt x="119" y="98"/>
                  </a:cubicBezTo>
                  <a:cubicBezTo>
                    <a:pt x="120" y="96"/>
                    <a:pt x="121" y="94"/>
                    <a:pt x="120" y="93"/>
                  </a:cubicBezTo>
                  <a:cubicBezTo>
                    <a:pt x="120" y="91"/>
                    <a:pt x="119" y="89"/>
                    <a:pt x="117" y="89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6" y="87"/>
                    <a:pt x="117" y="87"/>
                    <a:pt x="117" y="86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29" y="91"/>
                    <a:pt x="131" y="90"/>
                    <a:pt x="132" y="88"/>
                  </a:cubicBezTo>
                  <a:cubicBezTo>
                    <a:pt x="134" y="85"/>
                    <a:pt x="133" y="81"/>
                    <a:pt x="130" y="7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6" y="80"/>
                    <a:pt x="137" y="80"/>
                    <a:pt x="138" y="80"/>
                  </a:cubicBezTo>
                  <a:cubicBezTo>
                    <a:pt x="140" y="80"/>
                    <a:pt x="143" y="79"/>
                    <a:pt x="144" y="77"/>
                  </a:cubicBezTo>
                  <a:cubicBezTo>
                    <a:pt x="145" y="75"/>
                    <a:pt x="145" y="72"/>
                    <a:pt x="143" y="70"/>
                  </a:cubicBezTo>
                  <a:cubicBezTo>
                    <a:pt x="144" y="69"/>
                    <a:pt x="144" y="69"/>
                    <a:pt x="144" y="69"/>
                  </a:cubicBezTo>
                  <a:lnTo>
                    <a:pt x="145" y="68"/>
                  </a:lnTo>
                  <a:close/>
                  <a:moveTo>
                    <a:pt x="29" y="6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29" y="66"/>
                  </a:lnTo>
                  <a:close/>
                  <a:moveTo>
                    <a:pt x="153" y="7"/>
                  </a:moveTo>
                  <a:cubicBezTo>
                    <a:pt x="175" y="56"/>
                    <a:pt x="175" y="56"/>
                    <a:pt x="175" y="5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32" y="17"/>
                    <a:pt x="132" y="17"/>
                    <a:pt x="132" y="17"/>
                  </a:cubicBezTo>
                  <a:lnTo>
                    <a:pt x="153" y="7"/>
                  </a:lnTo>
                  <a:close/>
                  <a:moveTo>
                    <a:pt x="85" y="23"/>
                  </a:moveTo>
                  <a:cubicBezTo>
                    <a:pt x="86" y="23"/>
                    <a:pt x="87" y="23"/>
                    <a:pt x="87" y="23"/>
                  </a:cubicBezTo>
                  <a:cubicBezTo>
                    <a:pt x="88" y="22"/>
                    <a:pt x="89" y="22"/>
                    <a:pt x="89" y="22"/>
                  </a:cubicBezTo>
                  <a:cubicBezTo>
                    <a:pt x="90" y="22"/>
                    <a:pt x="91" y="21"/>
                    <a:pt x="91" y="21"/>
                  </a:cubicBezTo>
                  <a:cubicBezTo>
                    <a:pt x="92" y="21"/>
                    <a:pt x="93" y="21"/>
                    <a:pt x="94" y="21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7" y="21"/>
                    <a:pt x="98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5" y="20"/>
                    <a:pt x="110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6" y="22"/>
                    <a:pt x="118" y="22"/>
                    <a:pt x="119" y="23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61"/>
                    <a:pt x="142" y="63"/>
                    <a:pt x="140" y="64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5"/>
                    <a:pt x="139" y="66"/>
                    <a:pt x="138" y="6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8" y="42"/>
                    <a:pt x="98" y="41"/>
                    <a:pt x="97" y="41"/>
                  </a:cubicBezTo>
                  <a:cubicBezTo>
                    <a:pt x="96" y="41"/>
                    <a:pt x="95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8" y="40"/>
                  </a:cubicBezTo>
                  <a:cubicBezTo>
                    <a:pt x="88" y="40"/>
                    <a:pt x="88" y="40"/>
                    <a:pt x="87" y="40"/>
                  </a:cubicBezTo>
                  <a:cubicBezTo>
                    <a:pt x="86" y="40"/>
                    <a:pt x="84" y="40"/>
                    <a:pt x="83" y="4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1"/>
                    <a:pt x="82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2"/>
                    <a:pt x="80" y="42"/>
                    <a:pt x="79" y="42"/>
                  </a:cubicBezTo>
                  <a:cubicBezTo>
                    <a:pt x="79" y="42"/>
                    <a:pt x="78" y="43"/>
                    <a:pt x="77" y="43"/>
                  </a:cubicBezTo>
                  <a:cubicBezTo>
                    <a:pt x="71" y="46"/>
                    <a:pt x="66" y="46"/>
                    <a:pt x="63" y="45"/>
                  </a:cubicBezTo>
                  <a:cubicBezTo>
                    <a:pt x="62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58" y="35"/>
                    <a:pt x="61" y="34"/>
                  </a:cubicBezTo>
                  <a:cubicBezTo>
                    <a:pt x="63" y="34"/>
                    <a:pt x="73" y="31"/>
                    <a:pt x="82" y="25"/>
                  </a:cubicBezTo>
                  <a:cubicBezTo>
                    <a:pt x="83" y="24"/>
                    <a:pt x="84" y="24"/>
                    <a:pt x="85" y="23"/>
                  </a:cubicBezTo>
                  <a:close/>
                  <a:moveTo>
                    <a:pt x="49" y="82"/>
                  </a:moveTo>
                  <a:cubicBezTo>
                    <a:pt x="47" y="83"/>
                    <a:pt x="44" y="81"/>
                    <a:pt x="44" y="78"/>
                  </a:cubicBezTo>
                  <a:cubicBezTo>
                    <a:pt x="43" y="77"/>
                    <a:pt x="44" y="76"/>
                    <a:pt x="45" y="74"/>
                  </a:cubicBezTo>
                  <a:cubicBezTo>
                    <a:pt x="45" y="73"/>
                    <a:pt x="47" y="73"/>
                    <a:pt x="48" y="73"/>
                  </a:cubicBezTo>
                  <a:cubicBezTo>
                    <a:pt x="48" y="73"/>
                    <a:pt x="48" y="72"/>
                    <a:pt x="49" y="72"/>
                  </a:cubicBezTo>
                  <a:cubicBezTo>
                    <a:pt x="51" y="72"/>
                    <a:pt x="53" y="74"/>
                    <a:pt x="53" y="77"/>
                  </a:cubicBezTo>
                  <a:cubicBezTo>
                    <a:pt x="54" y="79"/>
                    <a:pt x="52" y="82"/>
                    <a:pt x="49" y="82"/>
                  </a:cubicBezTo>
                  <a:close/>
                  <a:moveTo>
                    <a:pt x="62" y="91"/>
                  </a:moveTo>
                  <a:cubicBezTo>
                    <a:pt x="59" y="92"/>
                    <a:pt x="57" y="90"/>
                    <a:pt x="56" y="87"/>
                  </a:cubicBezTo>
                  <a:cubicBezTo>
                    <a:pt x="56" y="86"/>
                    <a:pt x="57" y="85"/>
                    <a:pt x="57" y="84"/>
                  </a:cubicBezTo>
                  <a:cubicBezTo>
                    <a:pt x="58" y="82"/>
                    <a:pt x="59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4" y="82"/>
                    <a:pt x="66" y="83"/>
                    <a:pt x="66" y="86"/>
                  </a:cubicBezTo>
                  <a:cubicBezTo>
                    <a:pt x="67" y="89"/>
                    <a:pt x="65" y="91"/>
                    <a:pt x="62" y="91"/>
                  </a:cubicBezTo>
                  <a:close/>
                  <a:moveTo>
                    <a:pt x="75" y="100"/>
                  </a:moveTo>
                  <a:cubicBezTo>
                    <a:pt x="72" y="101"/>
                    <a:pt x="70" y="99"/>
                    <a:pt x="69" y="96"/>
                  </a:cubicBezTo>
                  <a:cubicBezTo>
                    <a:pt x="69" y="95"/>
                    <a:pt x="69" y="94"/>
                    <a:pt x="70" y="93"/>
                  </a:cubicBezTo>
                  <a:cubicBezTo>
                    <a:pt x="71" y="92"/>
                    <a:pt x="72" y="91"/>
                    <a:pt x="73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6" y="91"/>
                    <a:pt x="79" y="92"/>
                    <a:pt x="79" y="95"/>
                  </a:cubicBezTo>
                  <a:cubicBezTo>
                    <a:pt x="79" y="98"/>
                    <a:pt x="77" y="100"/>
                    <a:pt x="75" y="100"/>
                  </a:cubicBezTo>
                  <a:close/>
                </a:path>
              </a:pathLst>
            </a:custGeom>
            <a:solidFill>
              <a:srgbClr val="175B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0488" y="1409109"/>
            <a:ext cx="3858797" cy="2669942"/>
            <a:chOff x="4973492" y="1404945"/>
            <a:chExt cx="3858797" cy="2669942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4973492" y="1845279"/>
              <a:ext cx="385879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18"/>
            <p:cNvSpPr>
              <a:spLocks noChangeArrowheads="1"/>
            </p:cNvSpPr>
            <p:nvPr/>
          </p:nvSpPr>
          <p:spPr bwMode="auto">
            <a:xfrm>
              <a:off x="4973492" y="2828392"/>
              <a:ext cx="3858797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</a:t>
              </a:r>
              <a:endPara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RAPIDPPT differs from the traditional production model, and create a new PPT experience.</a:t>
              </a:r>
              <a:endPara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996544" y="1404945"/>
              <a:ext cx="2225058" cy="384242"/>
              <a:chOff x="733287" y="1404945"/>
              <a:chExt cx="2225058" cy="38424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33287" y="1404945"/>
                <a:ext cx="1267801" cy="357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zh-CN" altLang="en-US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878437" y="1432166"/>
                <a:ext cx="1079908" cy="357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a title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3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5915990" y="1189796"/>
            <a:ext cx="2088232" cy="1727904"/>
          </a:xfrm>
          <a:prstGeom prst="hexagon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3A6DAC"/>
            </a:solidFill>
          </a:ln>
          <a:effectLst/>
        </p:spPr>
      </p:pic>
      <p:pic>
        <p:nvPicPr>
          <p:cNvPr id="74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70" y="1189796"/>
            <a:ext cx="2088232" cy="1727904"/>
          </a:xfrm>
          <a:prstGeom prst="hexagon">
            <a:avLst/>
          </a:prstGeom>
          <a:solidFill>
            <a:srgbClr val="00B1B4"/>
          </a:solidFill>
          <a:ln w="3175">
            <a:solidFill>
              <a:srgbClr val="3A6DAC"/>
            </a:solidFill>
          </a:ln>
          <a:effectLst/>
        </p:spPr>
      </p:pic>
      <p:pic>
        <p:nvPicPr>
          <p:cNvPr id="75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541257" y="1189793"/>
            <a:ext cx="2157178" cy="1727904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solidFill>
              <a:srgbClr val="E21B25"/>
            </a:solidFill>
          </a:ln>
          <a:effectLst/>
        </p:spPr>
      </p:pic>
      <p:grpSp>
        <p:nvGrpSpPr>
          <p:cNvPr id="76" name="组合 75"/>
          <p:cNvGrpSpPr/>
          <p:nvPr/>
        </p:nvGrpSpPr>
        <p:grpSpPr bwMode="auto">
          <a:xfrm>
            <a:off x="3163092" y="1189826"/>
            <a:ext cx="2901950" cy="598488"/>
            <a:chOff x="3043240" y="1339815"/>
            <a:chExt cx="2902064" cy="598310"/>
          </a:xfrm>
          <a:solidFill>
            <a:srgbClr val="175B8E"/>
          </a:solidFill>
          <a:effectLst/>
        </p:grpSpPr>
        <p:sp>
          <p:nvSpPr>
            <p:cNvPr id="77" name="等腰三角形 41"/>
            <p:cNvSpPr/>
            <p:nvPr/>
          </p:nvSpPr>
          <p:spPr>
            <a:xfrm rot="10800000">
              <a:off x="5403945" y="1339815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8" name="等腰三角形 41"/>
            <p:cNvSpPr/>
            <p:nvPr/>
          </p:nvSpPr>
          <p:spPr>
            <a:xfrm rot="10800000">
              <a:off x="3043240" y="1339815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12700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3163092" y="2320126"/>
            <a:ext cx="2901950" cy="596900"/>
            <a:chOff x="3043240" y="2469414"/>
            <a:chExt cx="2902064" cy="598310"/>
          </a:xfrm>
          <a:solidFill>
            <a:srgbClr val="E21B25"/>
          </a:solidFill>
          <a:effectLst/>
        </p:grpSpPr>
        <p:sp>
          <p:nvSpPr>
            <p:cNvPr id="80" name="等腰三角形 41"/>
            <p:cNvSpPr/>
            <p:nvPr/>
          </p:nvSpPr>
          <p:spPr>
            <a:xfrm>
              <a:off x="5403945" y="246941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12700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74216" rIns="0" bIns="47546"/>
            <a:lstStyle/>
            <a:p>
              <a:pPr algn="ctr" defTabSz="950595">
                <a:defRPr/>
              </a:pPr>
              <a:endParaRPr lang="zh-CN" altLang="en-US" sz="3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1" name="等腰三角形 41"/>
            <p:cNvSpPr/>
            <p:nvPr/>
          </p:nvSpPr>
          <p:spPr>
            <a:xfrm>
              <a:off x="3043240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1208311" y="3149079"/>
            <a:ext cx="696413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208311" y="3635742"/>
            <a:ext cx="6880225" cy="75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RAPIDPPT, the leader of professional PPT designer in China. 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6858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5years of making professional PPT, 500 case studies for the classical PPT, make sure you will be satisfied. 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6858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RAPIDPPT differs from the traditional production model, and create a new PPT experience.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324060" y="1239379"/>
            <a:ext cx="1673453" cy="1554163"/>
            <a:chOff x="1951090" y="1054099"/>
            <a:chExt cx="1673453" cy="1554163"/>
          </a:xfrm>
        </p:grpSpPr>
        <p:sp>
          <p:nvSpPr>
            <p:cNvPr id="47" name="矩形 46"/>
            <p:cNvSpPr/>
            <p:nvPr/>
          </p:nvSpPr>
          <p:spPr>
            <a:xfrm>
              <a:off x="1951090" y="1054099"/>
              <a:ext cx="1673453" cy="1554163"/>
            </a:xfrm>
            <a:prstGeom prst="rect">
              <a:avLst/>
            </a:prstGeom>
            <a:solidFill>
              <a:srgbClr val="E21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508334" y="1411818"/>
              <a:ext cx="584323" cy="614545"/>
              <a:chOff x="2894226" y="1329844"/>
              <a:chExt cx="460376" cy="484187"/>
            </a:xfrm>
          </p:grpSpPr>
          <p:sp>
            <p:nvSpPr>
              <p:cNvPr id="49" name="Freeform 5"/>
              <p:cNvSpPr/>
              <p:nvPr/>
            </p:nvSpPr>
            <p:spPr bwMode="auto">
              <a:xfrm>
                <a:off x="2894226" y="1329844"/>
                <a:ext cx="460375" cy="179388"/>
              </a:xfrm>
              <a:custGeom>
                <a:avLst/>
                <a:gdLst>
                  <a:gd name="T0" fmla="*/ 6 w 122"/>
                  <a:gd name="T1" fmla="*/ 47 h 47"/>
                  <a:gd name="T2" fmla="*/ 13 w 122"/>
                  <a:gd name="T3" fmla="*/ 45 h 47"/>
                  <a:gd name="T4" fmla="*/ 36 w 122"/>
                  <a:gd name="T5" fmla="*/ 43 h 47"/>
                  <a:gd name="T6" fmla="*/ 36 w 122"/>
                  <a:gd name="T7" fmla="*/ 43 h 47"/>
                  <a:gd name="T8" fmla="*/ 41 w 122"/>
                  <a:gd name="T9" fmla="*/ 32 h 47"/>
                  <a:gd name="T10" fmla="*/ 81 w 122"/>
                  <a:gd name="T11" fmla="*/ 32 h 47"/>
                  <a:gd name="T12" fmla="*/ 86 w 122"/>
                  <a:gd name="T13" fmla="*/ 43 h 47"/>
                  <a:gd name="T14" fmla="*/ 86 w 122"/>
                  <a:gd name="T15" fmla="*/ 43 h 47"/>
                  <a:gd name="T16" fmla="*/ 109 w 122"/>
                  <a:gd name="T17" fmla="*/ 45 h 47"/>
                  <a:gd name="T18" fmla="*/ 117 w 122"/>
                  <a:gd name="T19" fmla="*/ 47 h 47"/>
                  <a:gd name="T20" fmla="*/ 120 w 122"/>
                  <a:gd name="T21" fmla="*/ 37 h 47"/>
                  <a:gd name="T22" fmla="*/ 107 w 122"/>
                  <a:gd name="T23" fmla="*/ 14 h 47"/>
                  <a:gd name="T24" fmla="*/ 16 w 122"/>
                  <a:gd name="T25" fmla="*/ 14 h 47"/>
                  <a:gd name="T26" fmla="*/ 3 w 122"/>
                  <a:gd name="T27" fmla="*/ 37 h 47"/>
                  <a:gd name="T28" fmla="*/ 6 w 122"/>
                  <a:gd name="T2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2" h="47">
                    <a:moveTo>
                      <a:pt x="6" y="47"/>
                    </a:moveTo>
                    <a:cubicBezTo>
                      <a:pt x="8" y="46"/>
                      <a:pt x="10" y="45"/>
                      <a:pt x="13" y="45"/>
                    </a:cubicBezTo>
                    <a:cubicBezTo>
                      <a:pt x="21" y="44"/>
                      <a:pt x="28" y="44"/>
                      <a:pt x="36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38"/>
                      <a:pt x="37" y="33"/>
                      <a:pt x="41" y="32"/>
                    </a:cubicBezTo>
                    <a:cubicBezTo>
                      <a:pt x="54" y="28"/>
                      <a:pt x="68" y="28"/>
                      <a:pt x="81" y="32"/>
                    </a:cubicBezTo>
                    <a:cubicBezTo>
                      <a:pt x="85" y="33"/>
                      <a:pt x="88" y="38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94" y="44"/>
                      <a:pt x="102" y="44"/>
                      <a:pt x="109" y="45"/>
                    </a:cubicBezTo>
                    <a:cubicBezTo>
                      <a:pt x="112" y="45"/>
                      <a:pt x="115" y="46"/>
                      <a:pt x="117" y="47"/>
                    </a:cubicBezTo>
                    <a:cubicBezTo>
                      <a:pt x="118" y="43"/>
                      <a:pt x="119" y="40"/>
                      <a:pt x="120" y="37"/>
                    </a:cubicBezTo>
                    <a:cubicBezTo>
                      <a:pt x="122" y="29"/>
                      <a:pt x="117" y="18"/>
                      <a:pt x="107" y="14"/>
                    </a:cubicBezTo>
                    <a:cubicBezTo>
                      <a:pt x="77" y="0"/>
                      <a:pt x="46" y="0"/>
                      <a:pt x="16" y="14"/>
                    </a:cubicBezTo>
                    <a:cubicBezTo>
                      <a:pt x="6" y="18"/>
                      <a:pt x="0" y="29"/>
                      <a:pt x="3" y="37"/>
                    </a:cubicBezTo>
                    <a:cubicBezTo>
                      <a:pt x="4" y="40"/>
                      <a:pt x="5" y="43"/>
                      <a:pt x="6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3064089" y="1550506"/>
                <a:ext cx="120650" cy="76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51" name="Freeform 7"/>
              <p:cNvSpPr>
                <a:spLocks noEditPoints="1"/>
              </p:cNvSpPr>
              <p:nvPr/>
            </p:nvSpPr>
            <p:spPr bwMode="auto">
              <a:xfrm>
                <a:off x="2898989" y="1455256"/>
                <a:ext cx="455613" cy="358775"/>
              </a:xfrm>
              <a:custGeom>
                <a:avLst/>
                <a:gdLst>
                  <a:gd name="T0" fmla="*/ 120 w 121"/>
                  <a:gd name="T1" fmla="*/ 57 h 94"/>
                  <a:gd name="T2" fmla="*/ 121 w 121"/>
                  <a:gd name="T3" fmla="*/ 57 h 94"/>
                  <a:gd name="T4" fmla="*/ 94 w 121"/>
                  <a:gd name="T5" fmla="*/ 16 h 94"/>
                  <a:gd name="T6" fmla="*/ 80 w 121"/>
                  <a:gd name="T7" fmla="*/ 13 h 94"/>
                  <a:gd name="T8" fmla="*/ 80 w 121"/>
                  <a:gd name="T9" fmla="*/ 9 h 94"/>
                  <a:gd name="T10" fmla="*/ 73 w 121"/>
                  <a:gd name="T11" fmla="*/ 0 h 94"/>
                  <a:gd name="T12" fmla="*/ 66 w 121"/>
                  <a:gd name="T13" fmla="*/ 9 h 94"/>
                  <a:gd name="T14" fmla="*/ 66 w 121"/>
                  <a:gd name="T15" fmla="*/ 13 h 94"/>
                  <a:gd name="T16" fmla="*/ 64 w 121"/>
                  <a:gd name="T17" fmla="*/ 14 h 94"/>
                  <a:gd name="T18" fmla="*/ 57 w 121"/>
                  <a:gd name="T19" fmla="*/ 14 h 94"/>
                  <a:gd name="T20" fmla="*/ 54 w 121"/>
                  <a:gd name="T21" fmla="*/ 13 h 94"/>
                  <a:gd name="T22" fmla="*/ 54 w 121"/>
                  <a:gd name="T23" fmla="*/ 9 h 94"/>
                  <a:gd name="T24" fmla="*/ 47 w 121"/>
                  <a:gd name="T25" fmla="*/ 0 h 94"/>
                  <a:gd name="T26" fmla="*/ 41 w 121"/>
                  <a:gd name="T27" fmla="*/ 9 h 94"/>
                  <a:gd name="T28" fmla="*/ 41 w 121"/>
                  <a:gd name="T29" fmla="*/ 13 h 94"/>
                  <a:gd name="T30" fmla="*/ 26 w 121"/>
                  <a:gd name="T31" fmla="*/ 16 h 94"/>
                  <a:gd name="T32" fmla="*/ 0 w 121"/>
                  <a:gd name="T33" fmla="*/ 57 h 94"/>
                  <a:gd name="T34" fmla="*/ 0 w 121"/>
                  <a:gd name="T35" fmla="*/ 57 h 94"/>
                  <a:gd name="T36" fmla="*/ 0 w 121"/>
                  <a:gd name="T37" fmla="*/ 58 h 94"/>
                  <a:gd name="T38" fmla="*/ 0 w 121"/>
                  <a:gd name="T39" fmla="*/ 70 h 94"/>
                  <a:gd name="T40" fmla="*/ 6 w 121"/>
                  <a:gd name="T41" fmla="*/ 79 h 94"/>
                  <a:gd name="T42" fmla="*/ 6 w 121"/>
                  <a:gd name="T43" fmla="*/ 82 h 94"/>
                  <a:gd name="T44" fmla="*/ 13 w 121"/>
                  <a:gd name="T45" fmla="*/ 86 h 94"/>
                  <a:gd name="T46" fmla="*/ 18 w 121"/>
                  <a:gd name="T47" fmla="*/ 85 h 94"/>
                  <a:gd name="T48" fmla="*/ 102 w 121"/>
                  <a:gd name="T49" fmla="*/ 85 h 94"/>
                  <a:gd name="T50" fmla="*/ 107 w 121"/>
                  <a:gd name="T51" fmla="*/ 86 h 94"/>
                  <a:gd name="T52" fmla="*/ 114 w 121"/>
                  <a:gd name="T53" fmla="*/ 82 h 94"/>
                  <a:gd name="T54" fmla="*/ 114 w 121"/>
                  <a:gd name="T55" fmla="*/ 79 h 94"/>
                  <a:gd name="T56" fmla="*/ 120 w 121"/>
                  <a:gd name="T57" fmla="*/ 70 h 94"/>
                  <a:gd name="T58" fmla="*/ 121 w 121"/>
                  <a:gd name="T59" fmla="*/ 58 h 94"/>
                  <a:gd name="T60" fmla="*/ 120 w 121"/>
                  <a:gd name="T61" fmla="*/ 57 h 94"/>
                  <a:gd name="T62" fmla="*/ 60 w 121"/>
                  <a:gd name="T63" fmla="*/ 56 h 94"/>
                  <a:gd name="T64" fmla="*/ 33 w 121"/>
                  <a:gd name="T65" fmla="*/ 38 h 94"/>
                  <a:gd name="T66" fmla="*/ 60 w 121"/>
                  <a:gd name="T67" fmla="*/ 20 h 94"/>
                  <a:gd name="T68" fmla="*/ 87 w 121"/>
                  <a:gd name="T69" fmla="*/ 38 h 94"/>
                  <a:gd name="T70" fmla="*/ 60 w 121"/>
                  <a:gd name="T71" fmla="*/ 5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94">
                    <a:moveTo>
                      <a:pt x="120" y="57"/>
                    </a:move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57"/>
                      <a:pt x="105" y="21"/>
                      <a:pt x="94" y="16"/>
                    </a:cubicBezTo>
                    <a:cubicBezTo>
                      <a:pt x="91" y="14"/>
                      <a:pt x="85" y="14"/>
                      <a:pt x="80" y="13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4"/>
                      <a:pt x="77" y="0"/>
                      <a:pt x="73" y="0"/>
                    </a:cubicBezTo>
                    <a:cubicBezTo>
                      <a:pt x="69" y="0"/>
                      <a:pt x="66" y="4"/>
                      <a:pt x="66" y="9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4" y="13"/>
                      <a:pt x="64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4"/>
                      <a:pt x="51" y="0"/>
                      <a:pt x="47" y="0"/>
                    </a:cubicBezTo>
                    <a:cubicBezTo>
                      <a:pt x="44" y="0"/>
                      <a:pt x="41" y="4"/>
                      <a:pt x="41" y="9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35" y="14"/>
                      <a:pt x="30" y="14"/>
                      <a:pt x="26" y="16"/>
                    </a:cubicBezTo>
                    <a:cubicBezTo>
                      <a:pt x="15" y="21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62"/>
                      <a:pt x="0" y="66"/>
                      <a:pt x="0" y="70"/>
                    </a:cubicBezTo>
                    <a:cubicBezTo>
                      <a:pt x="1" y="73"/>
                      <a:pt x="3" y="76"/>
                      <a:pt x="6" y="79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4"/>
                      <a:pt x="9" y="86"/>
                      <a:pt x="13" y="86"/>
                    </a:cubicBezTo>
                    <a:cubicBezTo>
                      <a:pt x="15" y="86"/>
                      <a:pt x="17" y="86"/>
                      <a:pt x="18" y="85"/>
                    </a:cubicBezTo>
                    <a:cubicBezTo>
                      <a:pt x="46" y="94"/>
                      <a:pt x="75" y="94"/>
                      <a:pt x="102" y="85"/>
                    </a:cubicBezTo>
                    <a:cubicBezTo>
                      <a:pt x="104" y="86"/>
                      <a:pt x="105" y="86"/>
                      <a:pt x="107" y="86"/>
                    </a:cubicBezTo>
                    <a:cubicBezTo>
                      <a:pt x="111" y="86"/>
                      <a:pt x="114" y="84"/>
                      <a:pt x="114" y="82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7" y="76"/>
                      <a:pt x="120" y="73"/>
                      <a:pt x="120" y="70"/>
                    </a:cubicBezTo>
                    <a:cubicBezTo>
                      <a:pt x="120" y="66"/>
                      <a:pt x="120" y="62"/>
                      <a:pt x="121" y="58"/>
                    </a:cubicBezTo>
                    <a:cubicBezTo>
                      <a:pt x="121" y="58"/>
                      <a:pt x="121" y="57"/>
                      <a:pt x="120" y="57"/>
                    </a:cubicBezTo>
                    <a:close/>
                    <a:moveTo>
                      <a:pt x="60" y="56"/>
                    </a:moveTo>
                    <a:cubicBezTo>
                      <a:pt x="45" y="56"/>
                      <a:pt x="33" y="48"/>
                      <a:pt x="33" y="38"/>
                    </a:cubicBezTo>
                    <a:cubicBezTo>
                      <a:pt x="33" y="28"/>
                      <a:pt x="45" y="20"/>
                      <a:pt x="60" y="20"/>
                    </a:cubicBezTo>
                    <a:cubicBezTo>
                      <a:pt x="75" y="20"/>
                      <a:pt x="87" y="28"/>
                      <a:pt x="87" y="38"/>
                    </a:cubicBezTo>
                    <a:cubicBezTo>
                      <a:pt x="87" y="48"/>
                      <a:pt x="75" y="56"/>
                      <a:pt x="60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94052" y="1239379"/>
            <a:ext cx="1673453" cy="1554163"/>
            <a:chOff x="221082" y="1054099"/>
            <a:chExt cx="1673453" cy="1554163"/>
          </a:xfrm>
        </p:grpSpPr>
        <p:sp>
          <p:nvSpPr>
            <p:cNvPr id="53" name="矩形 52"/>
            <p:cNvSpPr/>
            <p:nvPr/>
          </p:nvSpPr>
          <p:spPr>
            <a:xfrm>
              <a:off x="221082" y="1054099"/>
              <a:ext cx="1673453" cy="1554163"/>
            </a:xfrm>
            <a:prstGeom prst="rect">
              <a:avLst/>
            </a:prstGeom>
            <a:solidFill>
              <a:srgbClr val="175B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52078" y="2147560"/>
              <a:ext cx="10851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defTabSz="685800"/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917638" y="1349853"/>
              <a:ext cx="406313" cy="716075"/>
              <a:chOff x="809841" y="1322657"/>
              <a:chExt cx="320676" cy="565151"/>
            </a:xfrm>
          </p:grpSpPr>
          <p:sp>
            <p:nvSpPr>
              <p:cNvPr id="56" name="Freeform 8"/>
              <p:cNvSpPr/>
              <p:nvPr/>
            </p:nvSpPr>
            <p:spPr bwMode="auto">
              <a:xfrm>
                <a:off x="877888" y="1552576"/>
                <a:ext cx="38100" cy="84138"/>
              </a:xfrm>
              <a:custGeom>
                <a:avLst/>
                <a:gdLst>
                  <a:gd name="T0" fmla="*/ 0 w 10"/>
                  <a:gd name="T1" fmla="*/ 5 h 22"/>
                  <a:gd name="T2" fmla="*/ 0 w 10"/>
                  <a:gd name="T3" fmla="*/ 17 h 22"/>
                  <a:gd name="T4" fmla="*/ 5 w 10"/>
                  <a:gd name="T5" fmla="*/ 22 h 22"/>
                  <a:gd name="T6" fmla="*/ 10 w 10"/>
                  <a:gd name="T7" fmla="*/ 17 h 22"/>
                  <a:gd name="T8" fmla="*/ 10 w 10"/>
                  <a:gd name="T9" fmla="*/ 5 h 22"/>
                  <a:gd name="T10" fmla="*/ 5 w 10"/>
                  <a:gd name="T11" fmla="*/ 0 h 22"/>
                  <a:gd name="T12" fmla="*/ 0 w 10"/>
                  <a:gd name="T13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2">
                    <a:moveTo>
                      <a:pt x="0" y="5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0"/>
                      <a:pt x="2" y="22"/>
                      <a:pt x="5" y="22"/>
                    </a:cubicBezTo>
                    <a:cubicBezTo>
                      <a:pt x="8" y="22"/>
                      <a:pt x="10" y="20"/>
                      <a:pt x="10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9"/>
              <p:cNvSpPr/>
              <p:nvPr/>
            </p:nvSpPr>
            <p:spPr bwMode="auto">
              <a:xfrm>
                <a:off x="938429" y="1322657"/>
                <a:ext cx="192088" cy="92075"/>
              </a:xfrm>
              <a:custGeom>
                <a:avLst/>
                <a:gdLst>
                  <a:gd name="T0" fmla="*/ 47 w 51"/>
                  <a:gd name="T1" fmla="*/ 1 h 24"/>
                  <a:gd name="T2" fmla="*/ 44 w 51"/>
                  <a:gd name="T3" fmla="*/ 1 h 24"/>
                  <a:gd name="T4" fmla="*/ 44 w 51"/>
                  <a:gd name="T5" fmla="*/ 4 h 24"/>
                  <a:gd name="T6" fmla="*/ 46 w 51"/>
                  <a:gd name="T7" fmla="*/ 13 h 24"/>
                  <a:gd name="T8" fmla="*/ 37 w 51"/>
                  <a:gd name="T9" fmla="*/ 19 h 24"/>
                  <a:gd name="T10" fmla="*/ 23 w 51"/>
                  <a:gd name="T11" fmla="*/ 10 h 24"/>
                  <a:gd name="T12" fmla="*/ 10 w 51"/>
                  <a:gd name="T13" fmla="*/ 2 h 24"/>
                  <a:gd name="T14" fmla="*/ 4 w 51"/>
                  <a:gd name="T15" fmla="*/ 5 h 24"/>
                  <a:gd name="T16" fmla="*/ 2 w 51"/>
                  <a:gd name="T17" fmla="*/ 10 h 24"/>
                  <a:gd name="T18" fmla="*/ 0 w 51"/>
                  <a:gd name="T19" fmla="*/ 12 h 24"/>
                  <a:gd name="T20" fmla="*/ 0 w 51"/>
                  <a:gd name="T21" fmla="*/ 22 h 24"/>
                  <a:gd name="T22" fmla="*/ 2 w 51"/>
                  <a:gd name="T23" fmla="*/ 24 h 24"/>
                  <a:gd name="T24" fmla="*/ 4 w 51"/>
                  <a:gd name="T25" fmla="*/ 24 h 24"/>
                  <a:gd name="T26" fmla="*/ 6 w 51"/>
                  <a:gd name="T27" fmla="*/ 22 h 24"/>
                  <a:gd name="T28" fmla="*/ 6 w 51"/>
                  <a:gd name="T29" fmla="*/ 12 h 24"/>
                  <a:gd name="T30" fmla="*/ 5 w 51"/>
                  <a:gd name="T31" fmla="*/ 10 h 24"/>
                  <a:gd name="T32" fmla="*/ 7 w 51"/>
                  <a:gd name="T33" fmla="*/ 7 h 24"/>
                  <a:gd name="T34" fmla="*/ 10 w 51"/>
                  <a:gd name="T35" fmla="*/ 6 h 24"/>
                  <a:gd name="T36" fmla="*/ 20 w 51"/>
                  <a:gd name="T37" fmla="*/ 13 h 24"/>
                  <a:gd name="T38" fmla="*/ 37 w 51"/>
                  <a:gd name="T39" fmla="*/ 23 h 24"/>
                  <a:gd name="T40" fmla="*/ 49 w 51"/>
                  <a:gd name="T41" fmla="*/ 14 h 24"/>
                  <a:gd name="T42" fmla="*/ 47 w 51"/>
                  <a:gd name="T4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1" h="24">
                    <a:moveTo>
                      <a:pt x="47" y="1"/>
                    </a:moveTo>
                    <a:cubicBezTo>
                      <a:pt x="46" y="1"/>
                      <a:pt x="45" y="0"/>
                      <a:pt x="44" y="1"/>
                    </a:cubicBezTo>
                    <a:cubicBezTo>
                      <a:pt x="43" y="2"/>
                      <a:pt x="43" y="3"/>
                      <a:pt x="44" y="4"/>
                    </a:cubicBezTo>
                    <a:cubicBezTo>
                      <a:pt x="46" y="6"/>
                      <a:pt x="47" y="10"/>
                      <a:pt x="46" y="13"/>
                    </a:cubicBezTo>
                    <a:cubicBezTo>
                      <a:pt x="44" y="17"/>
                      <a:pt x="41" y="19"/>
                      <a:pt x="37" y="19"/>
                    </a:cubicBezTo>
                    <a:cubicBezTo>
                      <a:pt x="32" y="20"/>
                      <a:pt x="27" y="15"/>
                      <a:pt x="23" y="10"/>
                    </a:cubicBezTo>
                    <a:cubicBezTo>
                      <a:pt x="19" y="6"/>
                      <a:pt x="15" y="2"/>
                      <a:pt x="10" y="2"/>
                    </a:cubicBezTo>
                    <a:cubicBezTo>
                      <a:pt x="8" y="2"/>
                      <a:pt x="6" y="3"/>
                      <a:pt x="4" y="5"/>
                    </a:cubicBezTo>
                    <a:cubicBezTo>
                      <a:pt x="3" y="6"/>
                      <a:pt x="2" y="8"/>
                      <a:pt x="2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2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24"/>
                      <a:pt x="6" y="23"/>
                      <a:pt x="6" y="2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5" y="10"/>
                    </a:cubicBezTo>
                    <a:cubicBezTo>
                      <a:pt x="5" y="9"/>
                      <a:pt x="6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3" y="6"/>
                      <a:pt x="17" y="9"/>
                      <a:pt x="20" y="13"/>
                    </a:cubicBezTo>
                    <a:cubicBezTo>
                      <a:pt x="25" y="18"/>
                      <a:pt x="31" y="24"/>
                      <a:pt x="37" y="23"/>
                    </a:cubicBezTo>
                    <a:cubicBezTo>
                      <a:pt x="43" y="22"/>
                      <a:pt x="47" y="19"/>
                      <a:pt x="49" y="14"/>
                    </a:cubicBezTo>
                    <a:cubicBezTo>
                      <a:pt x="51" y="10"/>
                      <a:pt x="50" y="5"/>
                      <a:pt x="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0"/>
              <p:cNvSpPr>
                <a:spLocks noEditPoints="1"/>
              </p:cNvSpPr>
              <p:nvPr/>
            </p:nvSpPr>
            <p:spPr bwMode="auto">
              <a:xfrm>
                <a:off x="809841" y="1425844"/>
                <a:ext cx="279400" cy="461964"/>
              </a:xfrm>
              <a:custGeom>
                <a:avLst/>
                <a:gdLst>
                  <a:gd name="T0" fmla="*/ 40 w 74"/>
                  <a:gd name="T1" fmla="*/ 0 h 121"/>
                  <a:gd name="T2" fmla="*/ 40 w 74"/>
                  <a:gd name="T3" fmla="*/ 26 h 121"/>
                  <a:gd name="T4" fmla="*/ 47 w 74"/>
                  <a:gd name="T5" fmla="*/ 35 h 121"/>
                  <a:gd name="T6" fmla="*/ 47 w 74"/>
                  <a:gd name="T7" fmla="*/ 36 h 121"/>
                  <a:gd name="T8" fmla="*/ 66 w 74"/>
                  <a:gd name="T9" fmla="*/ 41 h 121"/>
                  <a:gd name="T10" fmla="*/ 68 w 74"/>
                  <a:gd name="T11" fmla="*/ 43 h 121"/>
                  <a:gd name="T12" fmla="*/ 68 w 74"/>
                  <a:gd name="T13" fmla="*/ 45 h 121"/>
                  <a:gd name="T14" fmla="*/ 64 w 74"/>
                  <a:gd name="T15" fmla="*/ 47 h 121"/>
                  <a:gd name="T16" fmla="*/ 47 w 74"/>
                  <a:gd name="T17" fmla="*/ 42 h 121"/>
                  <a:gd name="T18" fmla="*/ 47 w 74"/>
                  <a:gd name="T19" fmla="*/ 47 h 121"/>
                  <a:gd name="T20" fmla="*/ 37 w 74"/>
                  <a:gd name="T21" fmla="*/ 56 h 121"/>
                  <a:gd name="T22" fmla="*/ 28 w 74"/>
                  <a:gd name="T23" fmla="*/ 47 h 121"/>
                  <a:gd name="T24" fmla="*/ 28 w 74"/>
                  <a:gd name="T25" fmla="*/ 42 h 121"/>
                  <a:gd name="T26" fmla="*/ 10 w 74"/>
                  <a:gd name="T27" fmla="*/ 47 h 121"/>
                  <a:gd name="T28" fmla="*/ 6 w 74"/>
                  <a:gd name="T29" fmla="*/ 45 h 121"/>
                  <a:gd name="T30" fmla="*/ 6 w 74"/>
                  <a:gd name="T31" fmla="*/ 43 h 121"/>
                  <a:gd name="T32" fmla="*/ 8 w 74"/>
                  <a:gd name="T33" fmla="*/ 41 h 121"/>
                  <a:gd name="T34" fmla="*/ 28 w 74"/>
                  <a:gd name="T35" fmla="*/ 36 h 121"/>
                  <a:gd name="T36" fmla="*/ 28 w 74"/>
                  <a:gd name="T37" fmla="*/ 35 h 121"/>
                  <a:gd name="T38" fmla="*/ 34 w 74"/>
                  <a:gd name="T39" fmla="*/ 26 h 121"/>
                  <a:gd name="T40" fmla="*/ 34 w 74"/>
                  <a:gd name="T41" fmla="*/ 0 h 121"/>
                  <a:gd name="T42" fmla="*/ 0 w 74"/>
                  <a:gd name="T43" fmla="*/ 37 h 121"/>
                  <a:gd name="T44" fmla="*/ 0 w 74"/>
                  <a:gd name="T45" fmla="*/ 84 h 121"/>
                  <a:gd name="T46" fmla="*/ 37 w 74"/>
                  <a:gd name="T47" fmla="*/ 121 h 121"/>
                  <a:gd name="T48" fmla="*/ 74 w 74"/>
                  <a:gd name="T49" fmla="*/ 84 h 121"/>
                  <a:gd name="T50" fmla="*/ 74 w 74"/>
                  <a:gd name="T51" fmla="*/ 37 h 121"/>
                  <a:gd name="T52" fmla="*/ 40 w 74"/>
                  <a:gd name="T53" fmla="*/ 0 h 121"/>
                  <a:gd name="T54" fmla="*/ 39 w 74"/>
                  <a:gd name="T55" fmla="*/ 114 h 121"/>
                  <a:gd name="T56" fmla="*/ 6 w 74"/>
                  <a:gd name="T57" fmla="*/ 81 h 121"/>
                  <a:gd name="T58" fmla="*/ 6 w 74"/>
                  <a:gd name="T59" fmla="*/ 81 h 121"/>
                  <a:gd name="T60" fmla="*/ 43 w 74"/>
                  <a:gd name="T61" fmla="*/ 111 h 121"/>
                  <a:gd name="T62" fmla="*/ 59 w 74"/>
                  <a:gd name="T63" fmla="*/ 106 h 121"/>
                  <a:gd name="T64" fmla="*/ 39 w 74"/>
                  <a:gd name="T65" fmla="*/ 11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121">
                    <a:moveTo>
                      <a:pt x="40" y="0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4" y="27"/>
                      <a:pt x="47" y="30"/>
                      <a:pt x="47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3" y="37"/>
                      <a:pt x="60" y="39"/>
                      <a:pt x="66" y="41"/>
                    </a:cubicBezTo>
                    <a:cubicBezTo>
                      <a:pt x="67" y="41"/>
                      <a:pt x="68" y="42"/>
                      <a:pt x="68" y="43"/>
                    </a:cubicBezTo>
                    <a:cubicBezTo>
                      <a:pt x="69" y="43"/>
                      <a:pt x="69" y="44"/>
                      <a:pt x="68" y="45"/>
                    </a:cubicBezTo>
                    <a:cubicBezTo>
                      <a:pt x="68" y="47"/>
                      <a:pt x="66" y="47"/>
                      <a:pt x="64" y="47"/>
                    </a:cubicBezTo>
                    <a:cubicBezTo>
                      <a:pt x="59" y="45"/>
                      <a:pt x="53" y="43"/>
                      <a:pt x="47" y="42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7" y="52"/>
                      <a:pt x="42" y="56"/>
                      <a:pt x="37" y="56"/>
                    </a:cubicBezTo>
                    <a:cubicBezTo>
                      <a:pt x="32" y="56"/>
                      <a:pt x="28" y="52"/>
                      <a:pt x="28" y="47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1" y="43"/>
                      <a:pt x="15" y="45"/>
                      <a:pt x="10" y="47"/>
                    </a:cubicBezTo>
                    <a:cubicBezTo>
                      <a:pt x="8" y="47"/>
                      <a:pt x="6" y="47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6" y="42"/>
                      <a:pt x="7" y="41"/>
                      <a:pt x="8" y="41"/>
                    </a:cubicBezTo>
                    <a:cubicBezTo>
                      <a:pt x="14" y="39"/>
                      <a:pt x="21" y="37"/>
                      <a:pt x="28" y="36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30"/>
                      <a:pt x="30" y="27"/>
                      <a:pt x="34" y="26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2"/>
                      <a:pt x="0" y="18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105"/>
                      <a:pt x="17" y="121"/>
                      <a:pt x="37" y="121"/>
                    </a:cubicBezTo>
                    <a:cubicBezTo>
                      <a:pt x="57" y="121"/>
                      <a:pt x="74" y="105"/>
                      <a:pt x="74" y="84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18"/>
                      <a:pt x="59" y="2"/>
                      <a:pt x="40" y="0"/>
                    </a:cubicBezTo>
                    <a:close/>
                    <a:moveTo>
                      <a:pt x="39" y="114"/>
                    </a:moveTo>
                    <a:cubicBezTo>
                      <a:pt x="20" y="114"/>
                      <a:pt x="6" y="99"/>
                      <a:pt x="6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9" y="99"/>
                      <a:pt x="25" y="112"/>
                      <a:pt x="43" y="111"/>
                    </a:cubicBezTo>
                    <a:cubicBezTo>
                      <a:pt x="49" y="111"/>
                      <a:pt x="55" y="109"/>
                      <a:pt x="59" y="106"/>
                    </a:cubicBezTo>
                    <a:cubicBezTo>
                      <a:pt x="54" y="111"/>
                      <a:pt x="47" y="114"/>
                      <a:pt x="39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187613" y="2920512"/>
            <a:ext cx="1673453" cy="1554163"/>
            <a:chOff x="5411106" y="3013528"/>
            <a:chExt cx="1673453" cy="1554163"/>
          </a:xfrm>
        </p:grpSpPr>
        <p:sp>
          <p:nvSpPr>
            <p:cNvPr id="60" name="矩形 59"/>
            <p:cNvSpPr/>
            <p:nvPr/>
          </p:nvSpPr>
          <p:spPr>
            <a:xfrm>
              <a:off x="5411106" y="3013528"/>
              <a:ext cx="1673453" cy="1554163"/>
            </a:xfrm>
            <a:prstGeom prst="rect">
              <a:avLst/>
            </a:prstGeom>
            <a:solidFill>
              <a:srgbClr val="175B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5905961" y="3452044"/>
              <a:ext cx="803811" cy="530736"/>
              <a:chOff x="5842000" y="3514726"/>
              <a:chExt cx="579438" cy="382588"/>
            </a:xfrm>
          </p:grpSpPr>
          <p:sp>
            <p:nvSpPr>
              <p:cNvPr id="62" name="Freeform 14"/>
              <p:cNvSpPr/>
              <p:nvPr/>
            </p:nvSpPr>
            <p:spPr bwMode="auto">
              <a:xfrm>
                <a:off x="5929313" y="3514726"/>
                <a:ext cx="492125" cy="301625"/>
              </a:xfrm>
              <a:custGeom>
                <a:avLst/>
                <a:gdLst>
                  <a:gd name="T0" fmla="*/ 127 w 131"/>
                  <a:gd name="T1" fmla="*/ 0 h 79"/>
                  <a:gd name="T2" fmla="*/ 3 w 131"/>
                  <a:gd name="T3" fmla="*/ 0 h 79"/>
                  <a:gd name="T4" fmla="*/ 0 w 131"/>
                  <a:gd name="T5" fmla="*/ 4 h 79"/>
                  <a:gd name="T6" fmla="*/ 3 w 131"/>
                  <a:gd name="T7" fmla="*/ 7 h 79"/>
                  <a:gd name="T8" fmla="*/ 124 w 131"/>
                  <a:gd name="T9" fmla="*/ 7 h 79"/>
                  <a:gd name="T10" fmla="*/ 124 w 131"/>
                  <a:gd name="T11" fmla="*/ 75 h 79"/>
                  <a:gd name="T12" fmla="*/ 127 w 131"/>
                  <a:gd name="T13" fmla="*/ 79 h 79"/>
                  <a:gd name="T14" fmla="*/ 131 w 131"/>
                  <a:gd name="T15" fmla="*/ 75 h 79"/>
                  <a:gd name="T16" fmla="*/ 131 w 131"/>
                  <a:gd name="T17" fmla="*/ 4 h 79"/>
                  <a:gd name="T18" fmla="*/ 127 w 131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79">
                    <a:moveTo>
                      <a:pt x="1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5"/>
                      <a:pt x="124" y="75"/>
                      <a:pt x="124" y="75"/>
                    </a:cubicBezTo>
                    <a:cubicBezTo>
                      <a:pt x="124" y="77"/>
                      <a:pt x="125" y="79"/>
                      <a:pt x="127" y="79"/>
                    </a:cubicBezTo>
                    <a:cubicBezTo>
                      <a:pt x="129" y="79"/>
                      <a:pt x="131" y="77"/>
                      <a:pt x="131" y="75"/>
                    </a:cubicBez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2"/>
                      <a:pt x="129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3" name="Freeform 15"/>
              <p:cNvSpPr/>
              <p:nvPr/>
            </p:nvSpPr>
            <p:spPr bwMode="auto">
              <a:xfrm>
                <a:off x="5891213" y="3552826"/>
                <a:ext cx="493713" cy="298450"/>
              </a:xfrm>
              <a:custGeom>
                <a:avLst/>
                <a:gdLst>
                  <a:gd name="T0" fmla="*/ 127 w 131"/>
                  <a:gd name="T1" fmla="*/ 0 h 78"/>
                  <a:gd name="T2" fmla="*/ 3 w 131"/>
                  <a:gd name="T3" fmla="*/ 0 h 78"/>
                  <a:gd name="T4" fmla="*/ 0 w 131"/>
                  <a:gd name="T5" fmla="*/ 3 h 78"/>
                  <a:gd name="T6" fmla="*/ 3 w 131"/>
                  <a:gd name="T7" fmla="*/ 7 h 78"/>
                  <a:gd name="T8" fmla="*/ 123 w 131"/>
                  <a:gd name="T9" fmla="*/ 7 h 78"/>
                  <a:gd name="T10" fmla="*/ 123 w 131"/>
                  <a:gd name="T11" fmla="*/ 75 h 78"/>
                  <a:gd name="T12" fmla="*/ 127 w 131"/>
                  <a:gd name="T13" fmla="*/ 78 h 78"/>
                  <a:gd name="T14" fmla="*/ 131 w 131"/>
                  <a:gd name="T15" fmla="*/ 75 h 78"/>
                  <a:gd name="T16" fmla="*/ 131 w 131"/>
                  <a:gd name="T17" fmla="*/ 3 h 78"/>
                  <a:gd name="T18" fmla="*/ 127 w 131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78">
                    <a:moveTo>
                      <a:pt x="1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3" y="77"/>
                      <a:pt x="125" y="78"/>
                      <a:pt x="127" y="78"/>
                    </a:cubicBezTo>
                    <a:cubicBezTo>
                      <a:pt x="129" y="78"/>
                      <a:pt x="131" y="77"/>
                      <a:pt x="131" y="75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1"/>
                      <a:pt x="129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5842000" y="3587751"/>
                <a:ext cx="504825" cy="309563"/>
              </a:xfrm>
              <a:custGeom>
                <a:avLst/>
                <a:gdLst>
                  <a:gd name="T0" fmla="*/ 129 w 134"/>
                  <a:gd name="T1" fmla="*/ 0 h 81"/>
                  <a:gd name="T2" fmla="*/ 5 w 134"/>
                  <a:gd name="T3" fmla="*/ 0 h 81"/>
                  <a:gd name="T4" fmla="*/ 0 w 134"/>
                  <a:gd name="T5" fmla="*/ 5 h 81"/>
                  <a:gd name="T6" fmla="*/ 0 w 134"/>
                  <a:gd name="T7" fmla="*/ 76 h 81"/>
                  <a:gd name="T8" fmla="*/ 5 w 134"/>
                  <a:gd name="T9" fmla="*/ 81 h 81"/>
                  <a:gd name="T10" fmla="*/ 129 w 134"/>
                  <a:gd name="T11" fmla="*/ 81 h 81"/>
                  <a:gd name="T12" fmla="*/ 134 w 134"/>
                  <a:gd name="T13" fmla="*/ 76 h 81"/>
                  <a:gd name="T14" fmla="*/ 134 w 134"/>
                  <a:gd name="T15" fmla="*/ 5 h 81"/>
                  <a:gd name="T16" fmla="*/ 129 w 134"/>
                  <a:gd name="T17" fmla="*/ 0 h 81"/>
                  <a:gd name="T18" fmla="*/ 124 w 134"/>
                  <a:gd name="T19" fmla="*/ 72 h 81"/>
                  <a:gd name="T20" fmla="*/ 10 w 134"/>
                  <a:gd name="T21" fmla="*/ 72 h 81"/>
                  <a:gd name="T22" fmla="*/ 10 w 134"/>
                  <a:gd name="T23" fmla="*/ 10 h 81"/>
                  <a:gd name="T24" fmla="*/ 124 w 134"/>
                  <a:gd name="T25" fmla="*/ 10 h 81"/>
                  <a:gd name="T26" fmla="*/ 124 w 134"/>
                  <a:gd name="T27" fmla="*/ 7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" h="81">
                    <a:moveTo>
                      <a:pt x="12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2" y="81"/>
                      <a:pt x="5" y="81"/>
                    </a:cubicBezTo>
                    <a:cubicBezTo>
                      <a:pt x="129" y="81"/>
                      <a:pt x="129" y="81"/>
                      <a:pt x="129" y="81"/>
                    </a:cubicBezTo>
                    <a:cubicBezTo>
                      <a:pt x="131" y="81"/>
                      <a:pt x="134" y="79"/>
                      <a:pt x="134" y="76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4" y="2"/>
                      <a:pt x="131" y="0"/>
                      <a:pt x="129" y="0"/>
                    </a:cubicBezTo>
                    <a:close/>
                    <a:moveTo>
                      <a:pt x="124" y="72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4" y="10"/>
                      <a:pt x="124" y="10"/>
                      <a:pt x="124" y="10"/>
                    </a:cubicBezTo>
                    <a:lnTo>
                      <a:pt x="124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5" name="Freeform 17"/>
              <p:cNvSpPr/>
              <p:nvPr/>
            </p:nvSpPr>
            <p:spPr bwMode="auto">
              <a:xfrm>
                <a:off x="6061075" y="3683001"/>
                <a:ext cx="66675" cy="122238"/>
              </a:xfrm>
              <a:custGeom>
                <a:avLst/>
                <a:gdLst>
                  <a:gd name="T0" fmla="*/ 8 w 18"/>
                  <a:gd name="T1" fmla="*/ 23 h 32"/>
                  <a:gd name="T2" fmla="*/ 1 w 18"/>
                  <a:gd name="T3" fmla="*/ 22 h 32"/>
                  <a:gd name="T4" fmla="*/ 0 w 18"/>
                  <a:gd name="T5" fmla="*/ 26 h 32"/>
                  <a:gd name="T6" fmla="*/ 7 w 18"/>
                  <a:gd name="T7" fmla="*/ 28 h 32"/>
                  <a:gd name="T8" fmla="*/ 7 w 18"/>
                  <a:gd name="T9" fmla="*/ 32 h 32"/>
                  <a:gd name="T10" fmla="*/ 11 w 18"/>
                  <a:gd name="T11" fmla="*/ 32 h 32"/>
                  <a:gd name="T12" fmla="*/ 11 w 18"/>
                  <a:gd name="T13" fmla="*/ 28 h 32"/>
                  <a:gd name="T14" fmla="*/ 18 w 18"/>
                  <a:gd name="T15" fmla="*/ 20 h 32"/>
                  <a:gd name="T16" fmla="*/ 11 w 18"/>
                  <a:gd name="T17" fmla="*/ 13 h 32"/>
                  <a:gd name="T18" fmla="*/ 6 w 18"/>
                  <a:gd name="T19" fmla="*/ 10 h 32"/>
                  <a:gd name="T20" fmla="*/ 10 w 18"/>
                  <a:gd name="T21" fmla="*/ 8 h 32"/>
                  <a:gd name="T22" fmla="*/ 15 w 18"/>
                  <a:gd name="T23" fmla="*/ 9 h 32"/>
                  <a:gd name="T24" fmla="*/ 17 w 18"/>
                  <a:gd name="T25" fmla="*/ 5 h 32"/>
                  <a:gd name="T26" fmla="*/ 11 w 18"/>
                  <a:gd name="T27" fmla="*/ 3 h 32"/>
                  <a:gd name="T28" fmla="*/ 11 w 18"/>
                  <a:gd name="T29" fmla="*/ 0 h 32"/>
                  <a:gd name="T30" fmla="*/ 7 w 18"/>
                  <a:gd name="T31" fmla="*/ 0 h 32"/>
                  <a:gd name="T32" fmla="*/ 7 w 18"/>
                  <a:gd name="T33" fmla="*/ 4 h 32"/>
                  <a:gd name="T34" fmla="*/ 0 w 18"/>
                  <a:gd name="T35" fmla="*/ 10 h 32"/>
                  <a:gd name="T36" fmla="*/ 7 w 18"/>
                  <a:gd name="T37" fmla="*/ 18 h 32"/>
                  <a:gd name="T38" fmla="*/ 12 w 18"/>
                  <a:gd name="T39" fmla="*/ 21 h 32"/>
                  <a:gd name="T40" fmla="*/ 8 w 18"/>
                  <a:gd name="T41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32">
                    <a:moveTo>
                      <a:pt x="8" y="23"/>
                    </a:moveTo>
                    <a:cubicBezTo>
                      <a:pt x="5" y="23"/>
                      <a:pt x="3" y="23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4" y="28"/>
                      <a:pt x="7" y="28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5" y="27"/>
                      <a:pt x="18" y="24"/>
                      <a:pt x="18" y="20"/>
                    </a:cubicBezTo>
                    <a:cubicBezTo>
                      <a:pt x="18" y="17"/>
                      <a:pt x="16" y="15"/>
                      <a:pt x="11" y="13"/>
                    </a:cubicBezTo>
                    <a:cubicBezTo>
                      <a:pt x="8" y="12"/>
                      <a:pt x="6" y="11"/>
                      <a:pt x="6" y="10"/>
                    </a:cubicBezTo>
                    <a:cubicBezTo>
                      <a:pt x="6" y="9"/>
                      <a:pt x="7" y="8"/>
                      <a:pt x="10" y="8"/>
                    </a:cubicBezTo>
                    <a:cubicBezTo>
                      <a:pt x="13" y="8"/>
                      <a:pt x="14" y="8"/>
                      <a:pt x="15" y="9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4"/>
                      <a:pt x="13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4"/>
                      <a:pt x="3" y="16"/>
                      <a:pt x="7" y="18"/>
                    </a:cubicBezTo>
                    <a:cubicBezTo>
                      <a:pt x="10" y="19"/>
                      <a:pt x="12" y="20"/>
                      <a:pt x="12" y="21"/>
                    </a:cubicBezTo>
                    <a:cubicBezTo>
                      <a:pt x="12" y="23"/>
                      <a:pt x="10" y="23"/>
                      <a:pt x="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6" name="Oval 18"/>
              <p:cNvSpPr>
                <a:spLocks noChangeArrowheads="1"/>
              </p:cNvSpPr>
              <p:nvPr/>
            </p:nvSpPr>
            <p:spPr bwMode="auto">
              <a:xfrm>
                <a:off x="6199188" y="3721101"/>
                <a:ext cx="41275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5946775" y="3721101"/>
                <a:ext cx="42863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68" name="Freeform 20"/>
              <p:cNvSpPr>
                <a:spLocks noEditPoints="1"/>
              </p:cNvSpPr>
              <p:nvPr/>
            </p:nvSpPr>
            <p:spPr bwMode="auto">
              <a:xfrm>
                <a:off x="5891213" y="3636963"/>
                <a:ext cx="406400" cy="211138"/>
              </a:xfrm>
              <a:custGeom>
                <a:avLst/>
                <a:gdLst>
                  <a:gd name="T0" fmla="*/ 2 w 108"/>
                  <a:gd name="T1" fmla="*/ 48 h 55"/>
                  <a:gd name="T2" fmla="*/ 8 w 108"/>
                  <a:gd name="T3" fmla="*/ 53 h 55"/>
                  <a:gd name="T4" fmla="*/ 8 w 108"/>
                  <a:gd name="T5" fmla="*/ 54 h 55"/>
                  <a:gd name="T6" fmla="*/ 9 w 108"/>
                  <a:gd name="T7" fmla="*/ 55 h 55"/>
                  <a:gd name="T8" fmla="*/ 10 w 108"/>
                  <a:gd name="T9" fmla="*/ 55 h 55"/>
                  <a:gd name="T10" fmla="*/ 98 w 108"/>
                  <a:gd name="T11" fmla="*/ 55 h 55"/>
                  <a:gd name="T12" fmla="*/ 99 w 108"/>
                  <a:gd name="T13" fmla="*/ 55 h 55"/>
                  <a:gd name="T14" fmla="*/ 100 w 108"/>
                  <a:gd name="T15" fmla="*/ 53 h 55"/>
                  <a:gd name="T16" fmla="*/ 105 w 108"/>
                  <a:gd name="T17" fmla="*/ 48 h 55"/>
                  <a:gd name="T18" fmla="*/ 106 w 108"/>
                  <a:gd name="T19" fmla="*/ 48 h 55"/>
                  <a:gd name="T20" fmla="*/ 107 w 108"/>
                  <a:gd name="T21" fmla="*/ 47 h 55"/>
                  <a:gd name="T22" fmla="*/ 108 w 108"/>
                  <a:gd name="T23" fmla="*/ 46 h 55"/>
                  <a:gd name="T24" fmla="*/ 108 w 108"/>
                  <a:gd name="T25" fmla="*/ 9 h 55"/>
                  <a:gd name="T26" fmla="*/ 107 w 108"/>
                  <a:gd name="T27" fmla="*/ 8 h 55"/>
                  <a:gd name="T28" fmla="*/ 106 w 108"/>
                  <a:gd name="T29" fmla="*/ 8 h 55"/>
                  <a:gd name="T30" fmla="*/ 100 w 108"/>
                  <a:gd name="T31" fmla="*/ 2 h 55"/>
                  <a:gd name="T32" fmla="*/ 98 w 108"/>
                  <a:gd name="T33" fmla="*/ 2 h 55"/>
                  <a:gd name="T34" fmla="*/ 100 w 108"/>
                  <a:gd name="T35" fmla="*/ 2 h 55"/>
                  <a:gd name="T36" fmla="*/ 99 w 108"/>
                  <a:gd name="T37" fmla="*/ 1 h 55"/>
                  <a:gd name="T38" fmla="*/ 98 w 108"/>
                  <a:gd name="T39" fmla="*/ 0 h 55"/>
                  <a:gd name="T40" fmla="*/ 10 w 108"/>
                  <a:gd name="T41" fmla="*/ 0 h 55"/>
                  <a:gd name="T42" fmla="*/ 9 w 108"/>
                  <a:gd name="T43" fmla="*/ 1 h 55"/>
                  <a:gd name="T44" fmla="*/ 8 w 108"/>
                  <a:gd name="T45" fmla="*/ 2 h 55"/>
                  <a:gd name="T46" fmla="*/ 2 w 108"/>
                  <a:gd name="T47" fmla="*/ 8 h 55"/>
                  <a:gd name="T48" fmla="*/ 1 w 108"/>
                  <a:gd name="T49" fmla="*/ 8 h 55"/>
                  <a:gd name="T50" fmla="*/ 0 w 108"/>
                  <a:gd name="T51" fmla="*/ 9 h 55"/>
                  <a:gd name="T52" fmla="*/ 0 w 108"/>
                  <a:gd name="T53" fmla="*/ 46 h 55"/>
                  <a:gd name="T54" fmla="*/ 1 w 108"/>
                  <a:gd name="T55" fmla="*/ 47 h 55"/>
                  <a:gd name="T56" fmla="*/ 2 w 108"/>
                  <a:gd name="T57" fmla="*/ 48 h 55"/>
                  <a:gd name="T58" fmla="*/ 88 w 108"/>
                  <a:gd name="T59" fmla="*/ 19 h 55"/>
                  <a:gd name="T60" fmla="*/ 96 w 108"/>
                  <a:gd name="T61" fmla="*/ 28 h 55"/>
                  <a:gd name="T62" fmla="*/ 88 w 108"/>
                  <a:gd name="T63" fmla="*/ 36 h 55"/>
                  <a:gd name="T64" fmla="*/ 79 w 108"/>
                  <a:gd name="T65" fmla="*/ 28 h 55"/>
                  <a:gd name="T66" fmla="*/ 88 w 108"/>
                  <a:gd name="T67" fmla="*/ 19 h 55"/>
                  <a:gd name="T68" fmla="*/ 54 w 108"/>
                  <a:gd name="T69" fmla="*/ 7 h 55"/>
                  <a:gd name="T70" fmla="*/ 75 w 108"/>
                  <a:gd name="T71" fmla="*/ 28 h 55"/>
                  <a:gd name="T72" fmla="*/ 54 w 108"/>
                  <a:gd name="T73" fmla="*/ 48 h 55"/>
                  <a:gd name="T74" fmla="*/ 33 w 108"/>
                  <a:gd name="T75" fmla="*/ 28 h 55"/>
                  <a:gd name="T76" fmla="*/ 54 w 108"/>
                  <a:gd name="T77" fmla="*/ 7 h 55"/>
                  <a:gd name="T78" fmla="*/ 20 w 108"/>
                  <a:gd name="T79" fmla="*/ 19 h 55"/>
                  <a:gd name="T80" fmla="*/ 29 w 108"/>
                  <a:gd name="T81" fmla="*/ 28 h 55"/>
                  <a:gd name="T82" fmla="*/ 20 w 108"/>
                  <a:gd name="T83" fmla="*/ 36 h 55"/>
                  <a:gd name="T84" fmla="*/ 12 w 108"/>
                  <a:gd name="T85" fmla="*/ 28 h 55"/>
                  <a:gd name="T86" fmla="*/ 20 w 108"/>
                  <a:gd name="T8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55">
                    <a:moveTo>
                      <a:pt x="2" y="48"/>
                    </a:moveTo>
                    <a:cubicBezTo>
                      <a:pt x="5" y="47"/>
                      <a:pt x="8" y="50"/>
                      <a:pt x="8" y="53"/>
                    </a:cubicBezTo>
                    <a:cubicBezTo>
                      <a:pt x="8" y="53"/>
                      <a:pt x="8" y="54"/>
                      <a:pt x="8" y="54"/>
                    </a:cubicBezTo>
                    <a:cubicBezTo>
                      <a:pt x="8" y="54"/>
                      <a:pt x="8" y="55"/>
                      <a:pt x="9" y="55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0"/>
                      <a:pt x="102" y="48"/>
                      <a:pt x="105" y="48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107" y="48"/>
                      <a:pt x="107" y="48"/>
                      <a:pt x="107" y="47"/>
                    </a:cubicBezTo>
                    <a:cubicBezTo>
                      <a:pt x="108" y="47"/>
                      <a:pt x="108" y="47"/>
                      <a:pt x="108" y="46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08" y="9"/>
                      <a:pt x="108" y="8"/>
                      <a:pt x="107" y="8"/>
                    </a:cubicBezTo>
                    <a:cubicBezTo>
                      <a:pt x="107" y="8"/>
                      <a:pt x="107" y="8"/>
                      <a:pt x="106" y="8"/>
                    </a:cubicBezTo>
                    <a:cubicBezTo>
                      <a:pt x="103" y="8"/>
                      <a:pt x="100" y="6"/>
                      <a:pt x="100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1"/>
                      <a:pt x="100" y="1"/>
                      <a:pt x="99" y="1"/>
                    </a:cubicBezTo>
                    <a:cubicBezTo>
                      <a:pt x="99" y="0"/>
                      <a:pt x="99" y="0"/>
                      <a:pt x="9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6"/>
                      <a:pt x="5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1" y="47"/>
                    </a:cubicBezTo>
                    <a:cubicBezTo>
                      <a:pt x="1" y="48"/>
                      <a:pt x="1" y="48"/>
                      <a:pt x="2" y="48"/>
                    </a:cubicBezTo>
                    <a:close/>
                    <a:moveTo>
                      <a:pt x="88" y="19"/>
                    </a:moveTo>
                    <a:cubicBezTo>
                      <a:pt x="92" y="19"/>
                      <a:pt x="96" y="23"/>
                      <a:pt x="96" y="28"/>
                    </a:cubicBezTo>
                    <a:cubicBezTo>
                      <a:pt x="96" y="32"/>
                      <a:pt x="92" y="36"/>
                      <a:pt x="88" y="36"/>
                    </a:cubicBezTo>
                    <a:cubicBezTo>
                      <a:pt x="83" y="36"/>
                      <a:pt x="79" y="32"/>
                      <a:pt x="79" y="28"/>
                    </a:cubicBezTo>
                    <a:cubicBezTo>
                      <a:pt x="79" y="23"/>
                      <a:pt x="83" y="19"/>
                      <a:pt x="88" y="19"/>
                    </a:cubicBezTo>
                    <a:close/>
                    <a:moveTo>
                      <a:pt x="54" y="7"/>
                    </a:moveTo>
                    <a:cubicBezTo>
                      <a:pt x="65" y="7"/>
                      <a:pt x="75" y="16"/>
                      <a:pt x="75" y="28"/>
                    </a:cubicBezTo>
                    <a:cubicBezTo>
                      <a:pt x="75" y="39"/>
                      <a:pt x="65" y="48"/>
                      <a:pt x="54" y="48"/>
                    </a:cubicBezTo>
                    <a:cubicBezTo>
                      <a:pt x="42" y="48"/>
                      <a:pt x="33" y="39"/>
                      <a:pt x="33" y="28"/>
                    </a:cubicBezTo>
                    <a:cubicBezTo>
                      <a:pt x="33" y="16"/>
                      <a:pt x="42" y="7"/>
                      <a:pt x="54" y="7"/>
                    </a:cubicBezTo>
                    <a:close/>
                    <a:moveTo>
                      <a:pt x="20" y="19"/>
                    </a:moveTo>
                    <a:cubicBezTo>
                      <a:pt x="25" y="19"/>
                      <a:pt x="29" y="23"/>
                      <a:pt x="29" y="28"/>
                    </a:cubicBezTo>
                    <a:cubicBezTo>
                      <a:pt x="29" y="32"/>
                      <a:pt x="25" y="36"/>
                      <a:pt x="20" y="36"/>
                    </a:cubicBezTo>
                    <a:cubicBezTo>
                      <a:pt x="16" y="36"/>
                      <a:pt x="12" y="32"/>
                      <a:pt x="12" y="28"/>
                    </a:cubicBezTo>
                    <a:cubicBezTo>
                      <a:pt x="12" y="23"/>
                      <a:pt x="16" y="19"/>
                      <a:pt x="20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6917621" y="2920512"/>
            <a:ext cx="1673453" cy="1554163"/>
            <a:chOff x="7141114" y="3013528"/>
            <a:chExt cx="1673453" cy="1554163"/>
          </a:xfrm>
        </p:grpSpPr>
        <p:sp>
          <p:nvSpPr>
            <p:cNvPr id="70" name="矩形 69"/>
            <p:cNvSpPr/>
            <p:nvPr/>
          </p:nvSpPr>
          <p:spPr>
            <a:xfrm>
              <a:off x="7141114" y="3013528"/>
              <a:ext cx="1673453" cy="1554163"/>
            </a:xfrm>
            <a:prstGeom prst="rect">
              <a:avLst/>
            </a:prstGeom>
            <a:solidFill>
              <a:srgbClr val="E21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7645815" y="3281445"/>
              <a:ext cx="702250" cy="702250"/>
              <a:chOff x="8051800" y="3355389"/>
              <a:chExt cx="546100" cy="546100"/>
            </a:xfrm>
          </p:grpSpPr>
          <p:sp>
            <p:nvSpPr>
              <p:cNvPr id="72" name="Freeform 21"/>
              <p:cNvSpPr>
                <a:spLocks noEditPoints="1"/>
              </p:cNvSpPr>
              <p:nvPr/>
            </p:nvSpPr>
            <p:spPr bwMode="auto">
              <a:xfrm>
                <a:off x="8386763" y="3548063"/>
                <a:ext cx="71438" cy="69850"/>
              </a:xfrm>
              <a:custGeom>
                <a:avLst/>
                <a:gdLst>
                  <a:gd name="T0" fmla="*/ 9 w 19"/>
                  <a:gd name="T1" fmla="*/ 18 h 18"/>
                  <a:gd name="T2" fmla="*/ 13 w 19"/>
                  <a:gd name="T3" fmla="*/ 17 h 18"/>
                  <a:gd name="T4" fmla="*/ 16 w 19"/>
                  <a:gd name="T5" fmla="*/ 5 h 18"/>
                  <a:gd name="T6" fmla="*/ 5 w 19"/>
                  <a:gd name="T7" fmla="*/ 2 h 18"/>
                  <a:gd name="T8" fmla="*/ 1 w 19"/>
                  <a:gd name="T9" fmla="*/ 7 h 18"/>
                  <a:gd name="T10" fmla="*/ 1 w 19"/>
                  <a:gd name="T11" fmla="*/ 14 h 18"/>
                  <a:gd name="T12" fmla="*/ 9 w 19"/>
                  <a:gd name="T13" fmla="*/ 18 h 18"/>
                  <a:gd name="T14" fmla="*/ 3 w 19"/>
                  <a:gd name="T15" fmla="*/ 8 h 18"/>
                  <a:gd name="T16" fmla="*/ 6 w 19"/>
                  <a:gd name="T17" fmla="*/ 5 h 18"/>
                  <a:gd name="T18" fmla="*/ 9 w 19"/>
                  <a:gd name="T19" fmla="*/ 4 h 18"/>
                  <a:gd name="T20" fmla="*/ 14 w 19"/>
                  <a:gd name="T21" fmla="*/ 7 h 18"/>
                  <a:gd name="T22" fmla="*/ 12 w 19"/>
                  <a:gd name="T23" fmla="*/ 14 h 18"/>
                  <a:gd name="T24" fmla="*/ 4 w 19"/>
                  <a:gd name="T25" fmla="*/ 12 h 18"/>
                  <a:gd name="T26" fmla="*/ 3 w 19"/>
                  <a:gd name="T2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0" y="18"/>
                      <a:pt x="12" y="18"/>
                      <a:pt x="13" y="17"/>
                    </a:cubicBezTo>
                    <a:cubicBezTo>
                      <a:pt x="17" y="15"/>
                      <a:pt x="19" y="9"/>
                      <a:pt x="16" y="5"/>
                    </a:cubicBezTo>
                    <a:cubicBezTo>
                      <a:pt x="14" y="1"/>
                      <a:pt x="9" y="0"/>
                      <a:pt x="5" y="2"/>
                    </a:cubicBezTo>
                    <a:cubicBezTo>
                      <a:pt x="3" y="3"/>
                      <a:pt x="1" y="5"/>
                      <a:pt x="1" y="7"/>
                    </a:cubicBezTo>
                    <a:cubicBezTo>
                      <a:pt x="0" y="9"/>
                      <a:pt x="0" y="12"/>
                      <a:pt x="1" y="14"/>
                    </a:cubicBezTo>
                    <a:cubicBezTo>
                      <a:pt x="3" y="16"/>
                      <a:pt x="6" y="18"/>
                      <a:pt x="9" y="18"/>
                    </a:cubicBezTo>
                    <a:close/>
                    <a:moveTo>
                      <a:pt x="3" y="8"/>
                    </a:moveTo>
                    <a:cubicBezTo>
                      <a:pt x="4" y="7"/>
                      <a:pt x="5" y="5"/>
                      <a:pt x="6" y="5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1" y="4"/>
                      <a:pt x="13" y="5"/>
                      <a:pt x="14" y="7"/>
                    </a:cubicBezTo>
                    <a:cubicBezTo>
                      <a:pt x="15" y="9"/>
                      <a:pt x="14" y="13"/>
                      <a:pt x="12" y="14"/>
                    </a:cubicBezTo>
                    <a:cubicBezTo>
                      <a:pt x="9" y="16"/>
                      <a:pt x="5" y="15"/>
                      <a:pt x="4" y="12"/>
                    </a:cubicBezTo>
                    <a:cubicBezTo>
                      <a:pt x="3" y="11"/>
                      <a:pt x="3" y="9"/>
                      <a:pt x="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73" name="Freeform 22"/>
              <p:cNvSpPr>
                <a:spLocks noEditPoints="1"/>
              </p:cNvSpPr>
              <p:nvPr/>
            </p:nvSpPr>
            <p:spPr bwMode="auto">
              <a:xfrm>
                <a:off x="8051800" y="3355389"/>
                <a:ext cx="546100" cy="546100"/>
              </a:xfrm>
              <a:custGeom>
                <a:avLst/>
                <a:gdLst>
                  <a:gd name="T0" fmla="*/ 22 w 145"/>
                  <a:gd name="T1" fmla="*/ 47 h 143"/>
                  <a:gd name="T2" fmla="*/ 100 w 145"/>
                  <a:gd name="T3" fmla="*/ 143 h 143"/>
                  <a:gd name="T4" fmla="*/ 143 w 145"/>
                  <a:gd name="T5" fmla="*/ 71 h 143"/>
                  <a:gd name="T6" fmla="*/ 104 w 145"/>
                  <a:gd name="T7" fmla="*/ 27 h 143"/>
                  <a:gd name="T8" fmla="*/ 100 w 145"/>
                  <a:gd name="T9" fmla="*/ 61 h 143"/>
                  <a:gd name="T10" fmla="*/ 42 w 145"/>
                  <a:gd name="T11" fmla="*/ 61 h 143"/>
                  <a:gd name="T12" fmla="*/ 91 w 145"/>
                  <a:gd name="T13" fmla="*/ 75 h 143"/>
                  <a:gd name="T14" fmla="*/ 92 w 145"/>
                  <a:gd name="T15" fmla="*/ 79 h 143"/>
                  <a:gd name="T16" fmla="*/ 94 w 145"/>
                  <a:gd name="T17" fmla="*/ 120 h 143"/>
                  <a:gd name="T18" fmla="*/ 93 w 145"/>
                  <a:gd name="T19" fmla="*/ 128 h 143"/>
                  <a:gd name="T20" fmla="*/ 19 w 145"/>
                  <a:gd name="T21" fmla="*/ 91 h 143"/>
                  <a:gd name="T22" fmla="*/ 17 w 145"/>
                  <a:gd name="T23" fmla="*/ 76 h 143"/>
                  <a:gd name="T24" fmla="*/ 20 w 145"/>
                  <a:gd name="T25" fmla="*/ 80 h 143"/>
                  <a:gd name="T26" fmla="*/ 20 w 145"/>
                  <a:gd name="T27" fmla="*/ 99 h 143"/>
                  <a:gd name="T28" fmla="*/ 19 w 145"/>
                  <a:gd name="T29" fmla="*/ 102 h 143"/>
                  <a:gd name="T30" fmla="*/ 17 w 145"/>
                  <a:gd name="T31" fmla="*/ 104 h 143"/>
                  <a:gd name="T32" fmla="*/ 19 w 145"/>
                  <a:gd name="T33" fmla="*/ 119 h 143"/>
                  <a:gd name="T34" fmla="*/ 20 w 145"/>
                  <a:gd name="T35" fmla="*/ 123 h 143"/>
                  <a:gd name="T36" fmla="*/ 19 w 145"/>
                  <a:gd name="T37" fmla="*/ 129 h 143"/>
                  <a:gd name="T38" fmla="*/ 72 w 145"/>
                  <a:gd name="T39" fmla="*/ 77 h 143"/>
                  <a:gd name="T40" fmla="*/ 77 w 145"/>
                  <a:gd name="T41" fmla="*/ 77 h 143"/>
                  <a:gd name="T42" fmla="*/ 73 w 145"/>
                  <a:gd name="T43" fmla="*/ 127 h 143"/>
                  <a:gd name="T44" fmla="*/ 65 w 145"/>
                  <a:gd name="T45" fmla="*/ 129 h 143"/>
                  <a:gd name="T46" fmla="*/ 67 w 145"/>
                  <a:gd name="T47" fmla="*/ 77 h 143"/>
                  <a:gd name="T48" fmla="*/ 69 w 145"/>
                  <a:gd name="T49" fmla="*/ 76 h 143"/>
                  <a:gd name="T50" fmla="*/ 54 w 145"/>
                  <a:gd name="T51" fmla="*/ 127 h 143"/>
                  <a:gd name="T52" fmla="*/ 53 w 145"/>
                  <a:gd name="T53" fmla="*/ 77 h 143"/>
                  <a:gd name="T54" fmla="*/ 58 w 145"/>
                  <a:gd name="T55" fmla="*/ 77 h 143"/>
                  <a:gd name="T56" fmla="*/ 46 w 145"/>
                  <a:gd name="T57" fmla="*/ 126 h 143"/>
                  <a:gd name="T58" fmla="*/ 42 w 145"/>
                  <a:gd name="T59" fmla="*/ 76 h 143"/>
                  <a:gd name="T60" fmla="*/ 43 w 145"/>
                  <a:gd name="T61" fmla="*/ 127 h 143"/>
                  <a:gd name="T62" fmla="*/ 41 w 145"/>
                  <a:gd name="T63" fmla="*/ 126 h 143"/>
                  <a:gd name="T64" fmla="*/ 84 w 145"/>
                  <a:gd name="T65" fmla="*/ 126 h 143"/>
                  <a:gd name="T66" fmla="*/ 80 w 145"/>
                  <a:gd name="T67" fmla="*/ 76 h 143"/>
                  <a:gd name="T68" fmla="*/ 82 w 145"/>
                  <a:gd name="T69" fmla="*/ 77 h 143"/>
                  <a:gd name="T70" fmla="*/ 64 w 145"/>
                  <a:gd name="T71" fmla="*/ 56 h 143"/>
                  <a:gd name="T72" fmla="*/ 59 w 145"/>
                  <a:gd name="T73" fmla="*/ 61 h 143"/>
                  <a:gd name="T74" fmla="*/ 34 w 145"/>
                  <a:gd name="T75" fmla="*/ 75 h 143"/>
                  <a:gd name="T76" fmla="*/ 27 w 145"/>
                  <a:gd name="T77" fmla="*/ 129 h 143"/>
                  <a:gd name="T78" fmla="*/ 29 w 145"/>
                  <a:gd name="T79" fmla="*/ 77 h 143"/>
                  <a:gd name="T80" fmla="*/ 31 w 145"/>
                  <a:gd name="T81" fmla="*/ 76 h 143"/>
                  <a:gd name="T82" fmla="*/ 12 w 145"/>
                  <a:gd name="T83" fmla="*/ 59 h 143"/>
                  <a:gd name="T84" fmla="*/ 110 w 145"/>
                  <a:gd name="T85" fmla="*/ 112 h 143"/>
                  <a:gd name="T86" fmla="*/ 92 w 145"/>
                  <a:gd name="T87" fmla="*/ 117 h 143"/>
                  <a:gd name="T88" fmla="*/ 89 w 145"/>
                  <a:gd name="T89" fmla="*/ 85 h 143"/>
                  <a:gd name="T90" fmla="*/ 110 w 145"/>
                  <a:gd name="T91" fmla="*/ 82 h 143"/>
                  <a:gd name="T92" fmla="*/ 117 w 145"/>
                  <a:gd name="T93" fmla="*/ 87 h 143"/>
                  <a:gd name="T94" fmla="*/ 97 w 145"/>
                  <a:gd name="T95" fmla="*/ 108 h 143"/>
                  <a:gd name="T96" fmla="*/ 103 w 145"/>
                  <a:gd name="T97" fmla="*/ 97 h 143"/>
                  <a:gd name="T98" fmla="*/ 112 w 145"/>
                  <a:gd name="T99" fmla="*/ 78 h 143"/>
                  <a:gd name="T100" fmla="*/ 123 w 145"/>
                  <a:gd name="T101" fmla="*/ 59 h 143"/>
                  <a:gd name="T102" fmla="*/ 105 w 145"/>
                  <a:gd name="T103" fmla="*/ 24 h 143"/>
                  <a:gd name="T104" fmla="*/ 94 w 145"/>
                  <a:gd name="T105" fmla="*/ 23 h 143"/>
                  <a:gd name="T106" fmla="*/ 38 w 145"/>
                  <a:gd name="T107" fmla="*/ 54 h 143"/>
                  <a:gd name="T108" fmla="*/ 103 w 145"/>
                  <a:gd name="T109" fmla="*/ 1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5" h="143">
                    <a:moveTo>
                      <a:pt x="144" y="65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07" y="1"/>
                      <a:pt x="104" y="0"/>
                      <a:pt x="102" y="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12" y="47"/>
                      <a:pt x="5" y="52"/>
                    </a:cubicBezTo>
                    <a:cubicBezTo>
                      <a:pt x="2" y="56"/>
                      <a:pt x="0" y="60"/>
                      <a:pt x="0" y="65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1"/>
                      <a:pt x="2" y="143"/>
                      <a:pt x="5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4" y="143"/>
                      <a:pt x="107" y="141"/>
                      <a:pt x="110" y="138"/>
                    </a:cubicBezTo>
                    <a:cubicBezTo>
                      <a:pt x="120" y="136"/>
                      <a:pt x="127" y="128"/>
                      <a:pt x="127" y="118"/>
                    </a:cubicBezTo>
                    <a:cubicBezTo>
                      <a:pt x="127" y="117"/>
                      <a:pt x="127" y="117"/>
                      <a:pt x="127" y="117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4" y="70"/>
                      <a:pt x="145" y="69"/>
                      <a:pt x="145" y="68"/>
                    </a:cubicBezTo>
                    <a:cubicBezTo>
                      <a:pt x="145" y="67"/>
                      <a:pt x="145" y="66"/>
                      <a:pt x="144" y="65"/>
                    </a:cubicBezTo>
                    <a:close/>
                    <a:moveTo>
                      <a:pt x="41" y="55"/>
                    </a:moveTo>
                    <a:cubicBezTo>
                      <a:pt x="93" y="25"/>
                      <a:pt x="93" y="25"/>
                      <a:pt x="93" y="25"/>
                    </a:cubicBezTo>
                    <a:cubicBezTo>
                      <a:pt x="96" y="28"/>
                      <a:pt x="101" y="29"/>
                      <a:pt x="104" y="27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18" y="59"/>
                      <a:pt x="117" y="63"/>
                      <a:pt x="118" y="67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2"/>
                      <a:pt x="112" y="72"/>
                    </a:cubicBezTo>
                    <a:cubicBezTo>
                      <a:pt x="112" y="66"/>
                      <a:pt x="107" y="61"/>
                      <a:pt x="100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59"/>
                      <a:pt x="87" y="58"/>
                      <a:pt x="87" y="57"/>
                    </a:cubicBezTo>
                    <a:cubicBezTo>
                      <a:pt x="81" y="47"/>
                      <a:pt x="68" y="44"/>
                      <a:pt x="58" y="50"/>
                    </a:cubicBezTo>
                    <a:cubicBezTo>
                      <a:pt x="54" y="52"/>
                      <a:pt x="51" y="56"/>
                      <a:pt x="49" y="61"/>
                    </a:cubicBezTo>
                    <a:cubicBezTo>
                      <a:pt x="42" y="61"/>
                      <a:pt x="42" y="61"/>
                      <a:pt x="42" y="61"/>
                    </a:cubicBezTo>
                    <a:cubicBezTo>
                      <a:pt x="42" y="59"/>
                      <a:pt x="42" y="57"/>
                      <a:pt x="41" y="55"/>
                    </a:cubicBezTo>
                    <a:close/>
                    <a:moveTo>
                      <a:pt x="92" y="77"/>
                    </a:move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7"/>
                      <a:pt x="90" y="77"/>
                      <a:pt x="90" y="76"/>
                    </a:cubicBezTo>
                    <a:cubicBezTo>
                      <a:pt x="90" y="75"/>
                      <a:pt x="90" y="75"/>
                      <a:pt x="91" y="75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94" y="75"/>
                      <a:pt x="95" y="76"/>
                      <a:pt x="95" y="78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5" y="80"/>
                      <a:pt x="95" y="80"/>
                      <a:pt x="94" y="80"/>
                    </a:cubicBezTo>
                    <a:cubicBezTo>
                      <a:pt x="93" y="80"/>
                      <a:pt x="92" y="80"/>
                      <a:pt x="92" y="79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2" y="78"/>
                      <a:pt x="92" y="77"/>
                      <a:pt x="92" y="77"/>
                    </a:cubicBezTo>
                    <a:close/>
                    <a:moveTo>
                      <a:pt x="92" y="126"/>
                    </a:moveTo>
                    <a:cubicBezTo>
                      <a:pt x="92" y="122"/>
                      <a:pt x="92" y="122"/>
                      <a:pt x="92" y="122"/>
                    </a:cubicBezTo>
                    <a:cubicBezTo>
                      <a:pt x="92" y="121"/>
                      <a:pt x="93" y="120"/>
                      <a:pt x="94" y="120"/>
                    </a:cubicBezTo>
                    <a:cubicBezTo>
                      <a:pt x="95" y="120"/>
                      <a:pt x="95" y="121"/>
                      <a:pt x="95" y="122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5" y="126"/>
                      <a:pt x="95" y="127"/>
                      <a:pt x="95" y="127"/>
                    </a:cubicBezTo>
                    <a:cubicBezTo>
                      <a:pt x="94" y="128"/>
                      <a:pt x="94" y="128"/>
                      <a:pt x="93" y="128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2" y="127"/>
                      <a:pt x="92" y="126"/>
                      <a:pt x="92" y="126"/>
                    </a:cubicBezTo>
                    <a:close/>
                    <a:moveTo>
                      <a:pt x="19" y="83"/>
                    </a:moveTo>
                    <a:cubicBezTo>
                      <a:pt x="19" y="83"/>
                      <a:pt x="20" y="84"/>
                      <a:pt x="20" y="85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90"/>
                      <a:pt x="19" y="91"/>
                      <a:pt x="19" y="91"/>
                    </a:cubicBezTo>
                    <a:cubicBezTo>
                      <a:pt x="18" y="91"/>
                      <a:pt x="17" y="90"/>
                      <a:pt x="17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lose/>
                    <a:moveTo>
                      <a:pt x="17" y="80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5"/>
                      <a:pt x="18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6"/>
                    </a:cubicBezTo>
                    <a:cubicBezTo>
                      <a:pt x="21" y="77"/>
                      <a:pt x="21" y="77"/>
                      <a:pt x="20" y="77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1"/>
                      <a:pt x="19" y="81"/>
                      <a:pt x="19" y="81"/>
                    </a:cubicBezTo>
                    <a:cubicBezTo>
                      <a:pt x="18" y="81"/>
                      <a:pt x="17" y="81"/>
                      <a:pt x="17" y="80"/>
                    </a:cubicBezTo>
                    <a:close/>
                    <a:moveTo>
                      <a:pt x="19" y="93"/>
                    </a:moveTo>
                    <a:cubicBezTo>
                      <a:pt x="19" y="93"/>
                      <a:pt x="20" y="93"/>
                      <a:pt x="20" y="94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20" y="100"/>
                      <a:pt x="19" y="100"/>
                      <a:pt x="19" y="100"/>
                    </a:cubicBezTo>
                    <a:cubicBezTo>
                      <a:pt x="18" y="100"/>
                      <a:pt x="17" y="100"/>
                      <a:pt x="17" y="99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93"/>
                      <a:pt x="18" y="93"/>
                      <a:pt x="19" y="93"/>
                    </a:cubicBezTo>
                    <a:close/>
                    <a:moveTo>
                      <a:pt x="19" y="102"/>
                    </a:moveTo>
                    <a:cubicBezTo>
                      <a:pt x="19" y="102"/>
                      <a:pt x="20" y="103"/>
                      <a:pt x="20" y="104"/>
                    </a:cubicBezTo>
                    <a:cubicBezTo>
                      <a:pt x="20" y="108"/>
                      <a:pt x="20" y="108"/>
                      <a:pt x="20" y="108"/>
                    </a:cubicBezTo>
                    <a:cubicBezTo>
                      <a:pt x="20" y="109"/>
                      <a:pt x="19" y="110"/>
                      <a:pt x="19" y="110"/>
                    </a:cubicBezTo>
                    <a:cubicBezTo>
                      <a:pt x="18" y="110"/>
                      <a:pt x="17" y="109"/>
                      <a:pt x="17" y="108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lose/>
                    <a:moveTo>
                      <a:pt x="19" y="112"/>
                    </a:moveTo>
                    <a:cubicBezTo>
                      <a:pt x="19" y="112"/>
                      <a:pt x="20" y="112"/>
                      <a:pt x="20" y="113"/>
                    </a:cubicBezTo>
                    <a:cubicBezTo>
                      <a:pt x="20" y="118"/>
                      <a:pt x="20" y="118"/>
                      <a:pt x="20" y="118"/>
                    </a:cubicBezTo>
                    <a:cubicBezTo>
                      <a:pt x="20" y="119"/>
                      <a:pt x="19" y="119"/>
                      <a:pt x="19" y="119"/>
                    </a:cubicBezTo>
                    <a:cubicBezTo>
                      <a:pt x="18" y="119"/>
                      <a:pt x="17" y="119"/>
                      <a:pt x="17" y="118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7" y="112"/>
                      <a:pt x="18" y="112"/>
                      <a:pt x="19" y="112"/>
                    </a:cubicBezTo>
                    <a:close/>
                    <a:moveTo>
                      <a:pt x="19" y="121"/>
                    </a:moveTo>
                    <a:cubicBezTo>
                      <a:pt x="19" y="121"/>
                      <a:pt x="20" y="122"/>
                      <a:pt x="20" y="123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3" y="126"/>
                      <a:pt x="24" y="127"/>
                      <a:pt x="24" y="127"/>
                    </a:cubicBezTo>
                    <a:cubicBezTo>
                      <a:pt x="24" y="128"/>
                      <a:pt x="23" y="129"/>
                      <a:pt x="22" y="129"/>
                    </a:cubicBezTo>
                    <a:cubicBezTo>
                      <a:pt x="19" y="129"/>
                      <a:pt x="19" y="129"/>
                      <a:pt x="19" y="129"/>
                    </a:cubicBezTo>
                    <a:cubicBezTo>
                      <a:pt x="18" y="129"/>
                      <a:pt x="17" y="128"/>
                      <a:pt x="17" y="127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8" y="121"/>
                      <a:pt x="19" y="121"/>
                    </a:cubicBezTo>
                    <a:close/>
                    <a:moveTo>
                      <a:pt x="77" y="77"/>
                    </a:moveTo>
                    <a:cubicBezTo>
                      <a:pt x="72" y="77"/>
                      <a:pt x="72" y="77"/>
                      <a:pt x="72" y="77"/>
                    </a:cubicBezTo>
                    <a:cubicBezTo>
                      <a:pt x="71" y="77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2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8" y="75"/>
                      <a:pt x="78" y="75"/>
                      <a:pt x="78" y="76"/>
                    </a:cubicBezTo>
                    <a:cubicBezTo>
                      <a:pt x="78" y="77"/>
                      <a:pt x="78" y="77"/>
                      <a:pt x="77" y="77"/>
                    </a:cubicBezTo>
                    <a:close/>
                    <a:moveTo>
                      <a:pt x="79" y="126"/>
                    </a:moveTo>
                    <a:cubicBezTo>
                      <a:pt x="80" y="126"/>
                      <a:pt x="81" y="127"/>
                      <a:pt x="81" y="127"/>
                    </a:cubicBezTo>
                    <a:cubicBezTo>
                      <a:pt x="81" y="128"/>
                      <a:pt x="80" y="129"/>
                      <a:pt x="7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4" y="129"/>
                      <a:pt x="73" y="128"/>
                      <a:pt x="73" y="127"/>
                    </a:cubicBezTo>
                    <a:cubicBezTo>
                      <a:pt x="73" y="127"/>
                      <a:pt x="74" y="126"/>
                      <a:pt x="75" y="126"/>
                    </a:cubicBezTo>
                    <a:lnTo>
                      <a:pt x="79" y="126"/>
                    </a:lnTo>
                    <a:close/>
                    <a:moveTo>
                      <a:pt x="71" y="127"/>
                    </a:moveTo>
                    <a:cubicBezTo>
                      <a:pt x="71" y="128"/>
                      <a:pt x="71" y="129"/>
                      <a:pt x="70" y="129"/>
                    </a:cubicBezTo>
                    <a:cubicBezTo>
                      <a:pt x="65" y="129"/>
                      <a:pt x="65" y="129"/>
                      <a:pt x="65" y="129"/>
                    </a:cubicBezTo>
                    <a:cubicBezTo>
                      <a:pt x="64" y="129"/>
                      <a:pt x="64" y="128"/>
                      <a:pt x="64" y="127"/>
                    </a:cubicBezTo>
                    <a:cubicBezTo>
                      <a:pt x="64" y="127"/>
                      <a:pt x="64" y="126"/>
                      <a:pt x="65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1" y="126"/>
                      <a:pt x="71" y="127"/>
                      <a:pt x="71" y="127"/>
                    </a:cubicBezTo>
                    <a:close/>
                    <a:moveTo>
                      <a:pt x="67" y="77"/>
                    </a:moveTo>
                    <a:cubicBezTo>
                      <a:pt x="63" y="77"/>
                      <a:pt x="63" y="77"/>
                      <a:pt x="63" y="77"/>
                    </a:cubicBezTo>
                    <a:cubicBezTo>
                      <a:pt x="62" y="77"/>
                      <a:pt x="61" y="77"/>
                      <a:pt x="61" y="76"/>
                    </a:cubicBezTo>
                    <a:cubicBezTo>
                      <a:pt x="61" y="75"/>
                      <a:pt x="62" y="75"/>
                      <a:pt x="63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5"/>
                      <a:pt x="69" y="75"/>
                      <a:pt x="69" y="76"/>
                    </a:cubicBezTo>
                    <a:cubicBezTo>
                      <a:pt x="69" y="77"/>
                      <a:pt x="68" y="77"/>
                      <a:pt x="67" y="77"/>
                    </a:cubicBezTo>
                    <a:close/>
                    <a:moveTo>
                      <a:pt x="62" y="127"/>
                    </a:moveTo>
                    <a:cubicBezTo>
                      <a:pt x="62" y="128"/>
                      <a:pt x="61" y="129"/>
                      <a:pt x="60" y="129"/>
                    </a:cubicBezTo>
                    <a:cubicBezTo>
                      <a:pt x="56" y="129"/>
                      <a:pt x="56" y="129"/>
                      <a:pt x="56" y="129"/>
                    </a:cubicBezTo>
                    <a:cubicBezTo>
                      <a:pt x="55" y="129"/>
                      <a:pt x="54" y="128"/>
                      <a:pt x="54" y="127"/>
                    </a:cubicBezTo>
                    <a:cubicBezTo>
                      <a:pt x="54" y="127"/>
                      <a:pt x="55" y="126"/>
                      <a:pt x="56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1" y="126"/>
                      <a:pt x="62" y="127"/>
                      <a:pt x="62" y="127"/>
                    </a:cubicBezTo>
                    <a:close/>
                    <a:moveTo>
                      <a:pt x="58" y="77"/>
                    </a:moveTo>
                    <a:cubicBezTo>
                      <a:pt x="53" y="77"/>
                      <a:pt x="53" y="77"/>
                      <a:pt x="53" y="77"/>
                    </a:cubicBezTo>
                    <a:cubicBezTo>
                      <a:pt x="52" y="77"/>
                      <a:pt x="52" y="77"/>
                      <a:pt x="52" y="76"/>
                    </a:cubicBezTo>
                    <a:cubicBezTo>
                      <a:pt x="52" y="75"/>
                      <a:pt x="52" y="75"/>
                      <a:pt x="53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9" y="75"/>
                      <a:pt x="59" y="75"/>
                      <a:pt x="59" y="76"/>
                    </a:cubicBezTo>
                    <a:cubicBezTo>
                      <a:pt x="59" y="77"/>
                      <a:pt x="59" y="77"/>
                      <a:pt x="58" y="77"/>
                    </a:cubicBezTo>
                    <a:close/>
                    <a:moveTo>
                      <a:pt x="52" y="127"/>
                    </a:moveTo>
                    <a:cubicBezTo>
                      <a:pt x="52" y="128"/>
                      <a:pt x="52" y="129"/>
                      <a:pt x="51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5" y="128"/>
                      <a:pt x="45" y="127"/>
                    </a:cubicBezTo>
                    <a:cubicBezTo>
                      <a:pt x="45" y="127"/>
                      <a:pt x="45" y="126"/>
                      <a:pt x="46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2" y="126"/>
                      <a:pt x="52" y="127"/>
                      <a:pt x="52" y="127"/>
                    </a:cubicBezTo>
                    <a:close/>
                    <a:moveTo>
                      <a:pt x="48" y="77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3" y="77"/>
                      <a:pt x="42" y="77"/>
                      <a:pt x="42" y="76"/>
                    </a:cubicBezTo>
                    <a:cubicBezTo>
                      <a:pt x="42" y="75"/>
                      <a:pt x="43" y="75"/>
                      <a:pt x="44" y="75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9" y="75"/>
                      <a:pt x="50" y="75"/>
                      <a:pt x="50" y="76"/>
                    </a:cubicBezTo>
                    <a:cubicBezTo>
                      <a:pt x="50" y="77"/>
                      <a:pt x="49" y="77"/>
                      <a:pt x="48" y="77"/>
                    </a:cubicBezTo>
                    <a:close/>
                    <a:moveTo>
                      <a:pt x="43" y="127"/>
                    </a:moveTo>
                    <a:cubicBezTo>
                      <a:pt x="43" y="128"/>
                      <a:pt x="42" y="129"/>
                      <a:pt x="41" y="129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6" y="129"/>
                      <a:pt x="35" y="128"/>
                      <a:pt x="35" y="127"/>
                    </a:cubicBezTo>
                    <a:cubicBezTo>
                      <a:pt x="35" y="127"/>
                      <a:pt x="36" y="126"/>
                      <a:pt x="36" y="126"/>
                    </a:cubicBezTo>
                    <a:cubicBezTo>
                      <a:pt x="41" y="126"/>
                      <a:pt x="41" y="126"/>
                      <a:pt x="41" y="126"/>
                    </a:cubicBezTo>
                    <a:cubicBezTo>
                      <a:pt x="42" y="126"/>
                      <a:pt x="43" y="127"/>
                      <a:pt x="43" y="127"/>
                    </a:cubicBezTo>
                    <a:close/>
                    <a:moveTo>
                      <a:pt x="89" y="129"/>
                    </a:moveTo>
                    <a:cubicBezTo>
                      <a:pt x="84" y="129"/>
                      <a:pt x="84" y="129"/>
                      <a:pt x="84" y="129"/>
                    </a:cubicBezTo>
                    <a:cubicBezTo>
                      <a:pt x="83" y="129"/>
                      <a:pt x="83" y="128"/>
                      <a:pt x="83" y="127"/>
                    </a:cubicBezTo>
                    <a:cubicBezTo>
                      <a:pt x="83" y="127"/>
                      <a:pt x="83" y="126"/>
                      <a:pt x="84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0" y="126"/>
                      <a:pt x="90" y="127"/>
                      <a:pt x="90" y="127"/>
                    </a:cubicBezTo>
                    <a:cubicBezTo>
                      <a:pt x="90" y="128"/>
                      <a:pt x="90" y="129"/>
                      <a:pt x="89" y="129"/>
                    </a:cubicBezTo>
                    <a:close/>
                    <a:moveTo>
                      <a:pt x="82" y="77"/>
                    </a:moveTo>
                    <a:cubicBezTo>
                      <a:pt x="81" y="77"/>
                      <a:pt x="80" y="77"/>
                      <a:pt x="80" y="76"/>
                    </a:cubicBezTo>
                    <a:cubicBezTo>
                      <a:pt x="80" y="75"/>
                      <a:pt x="81" y="75"/>
                      <a:pt x="82" y="75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5"/>
                      <a:pt x="88" y="75"/>
                      <a:pt x="88" y="76"/>
                    </a:cubicBezTo>
                    <a:cubicBezTo>
                      <a:pt x="88" y="77"/>
                      <a:pt x="87" y="77"/>
                      <a:pt x="86" y="77"/>
                    </a:cubicBezTo>
                    <a:lnTo>
                      <a:pt x="82" y="77"/>
                    </a:lnTo>
                    <a:close/>
                    <a:moveTo>
                      <a:pt x="59" y="61"/>
                    </a:moveTo>
                    <a:cubicBezTo>
                      <a:pt x="59" y="60"/>
                      <a:pt x="60" y="59"/>
                      <a:pt x="61" y="58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6" y="54"/>
                      <a:pt x="68" y="54"/>
                      <a:pt x="70" y="54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0" y="58"/>
                      <a:pt x="68" y="58"/>
                      <a:pt x="65" y="60"/>
                    </a:cubicBezTo>
                    <a:cubicBezTo>
                      <a:pt x="65" y="60"/>
                      <a:pt x="65" y="60"/>
                      <a:pt x="65" y="61"/>
                    </a:cubicBezTo>
                    <a:lnTo>
                      <a:pt x="59" y="61"/>
                    </a:lnTo>
                    <a:close/>
                    <a:moveTo>
                      <a:pt x="40" y="76"/>
                    </a:moveTo>
                    <a:cubicBezTo>
                      <a:pt x="40" y="77"/>
                      <a:pt x="40" y="77"/>
                      <a:pt x="39" y="77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3" y="77"/>
                      <a:pt x="33" y="77"/>
                      <a:pt x="33" y="76"/>
                    </a:cubicBezTo>
                    <a:cubicBezTo>
                      <a:pt x="33" y="75"/>
                      <a:pt x="33" y="75"/>
                      <a:pt x="34" y="75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0" y="76"/>
                    </a:cubicBezTo>
                    <a:close/>
                    <a:moveTo>
                      <a:pt x="33" y="127"/>
                    </a:moveTo>
                    <a:cubicBezTo>
                      <a:pt x="33" y="128"/>
                      <a:pt x="33" y="129"/>
                      <a:pt x="32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26" y="129"/>
                      <a:pt x="26" y="128"/>
                      <a:pt x="26" y="127"/>
                    </a:cubicBezTo>
                    <a:cubicBezTo>
                      <a:pt x="26" y="127"/>
                      <a:pt x="26" y="126"/>
                      <a:pt x="27" y="126"/>
                    </a:cubicBezTo>
                    <a:cubicBezTo>
                      <a:pt x="32" y="126"/>
                      <a:pt x="32" y="126"/>
                      <a:pt x="32" y="126"/>
                    </a:cubicBezTo>
                    <a:cubicBezTo>
                      <a:pt x="33" y="126"/>
                      <a:pt x="33" y="127"/>
                      <a:pt x="33" y="127"/>
                    </a:cubicBezTo>
                    <a:close/>
                    <a:moveTo>
                      <a:pt x="29" y="77"/>
                    </a:move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3" y="77"/>
                      <a:pt x="23" y="76"/>
                    </a:cubicBezTo>
                    <a:cubicBezTo>
                      <a:pt x="23" y="75"/>
                      <a:pt x="24" y="75"/>
                      <a:pt x="24" y="75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31" y="75"/>
                      <a:pt x="31" y="76"/>
                    </a:cubicBezTo>
                    <a:cubicBezTo>
                      <a:pt x="31" y="77"/>
                      <a:pt x="30" y="77"/>
                      <a:pt x="29" y="77"/>
                    </a:cubicBezTo>
                    <a:close/>
                    <a:moveTo>
                      <a:pt x="15" y="57"/>
                    </a:moveTo>
                    <a:cubicBezTo>
                      <a:pt x="17" y="61"/>
                      <a:pt x="17" y="61"/>
                      <a:pt x="17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0"/>
                      <a:pt x="12" y="60"/>
                      <a:pt x="12" y="59"/>
                    </a:cubicBezTo>
                    <a:cubicBezTo>
                      <a:pt x="13" y="58"/>
                      <a:pt x="14" y="58"/>
                      <a:pt x="15" y="57"/>
                    </a:cubicBezTo>
                    <a:close/>
                    <a:moveTo>
                      <a:pt x="117" y="118"/>
                    </a:moveTo>
                    <a:cubicBezTo>
                      <a:pt x="117" y="122"/>
                      <a:pt x="115" y="125"/>
                      <a:pt x="112" y="127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112"/>
                      <a:pt x="111" y="112"/>
                      <a:pt x="110" y="112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5" y="118"/>
                      <a:pt x="95" y="119"/>
                      <a:pt x="94" y="119"/>
                    </a:cubicBezTo>
                    <a:cubicBezTo>
                      <a:pt x="93" y="119"/>
                      <a:pt x="92" y="118"/>
                      <a:pt x="92" y="117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88" y="111"/>
                      <a:pt x="85" y="106"/>
                      <a:pt x="85" y="100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5" y="90"/>
                      <a:pt x="86" y="87"/>
                      <a:pt x="89" y="85"/>
                    </a:cubicBezTo>
                    <a:cubicBezTo>
                      <a:pt x="89" y="84"/>
                      <a:pt x="89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89" y="84"/>
                      <a:pt x="89" y="84"/>
                      <a:pt x="89" y="85"/>
                    </a:cubicBezTo>
                    <a:cubicBezTo>
                      <a:pt x="90" y="83"/>
                      <a:pt x="92" y="82"/>
                      <a:pt x="95" y="82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2" y="82"/>
                      <a:pt x="112" y="82"/>
                      <a:pt x="112" y="80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8" y="80"/>
                      <a:pt x="118" y="80"/>
                      <a:pt x="118" y="80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7" y="87"/>
                      <a:pt x="117" y="87"/>
                      <a:pt x="117" y="87"/>
                    </a:cubicBezTo>
                    <a:cubicBezTo>
                      <a:pt x="116" y="87"/>
                      <a:pt x="116" y="87"/>
                      <a:pt x="115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3" y="87"/>
                      <a:pt x="90" y="90"/>
                      <a:pt x="90" y="94"/>
                    </a:cubicBezTo>
                    <a:cubicBezTo>
                      <a:pt x="90" y="100"/>
                      <a:pt x="90" y="100"/>
                      <a:pt x="90" y="100"/>
                    </a:cubicBezTo>
                    <a:cubicBezTo>
                      <a:pt x="90" y="104"/>
                      <a:pt x="93" y="108"/>
                      <a:pt x="97" y="108"/>
                    </a:cubicBezTo>
                    <a:cubicBezTo>
                      <a:pt x="115" y="108"/>
                      <a:pt x="115" y="108"/>
                      <a:pt x="115" y="108"/>
                    </a:cubicBezTo>
                    <a:cubicBezTo>
                      <a:pt x="116" y="108"/>
                      <a:pt x="116" y="107"/>
                      <a:pt x="117" y="107"/>
                    </a:cubicBezTo>
                    <a:cubicBezTo>
                      <a:pt x="117" y="117"/>
                      <a:pt x="117" y="117"/>
                      <a:pt x="117" y="117"/>
                    </a:cubicBezTo>
                    <a:lnTo>
                      <a:pt x="117" y="118"/>
                    </a:lnTo>
                    <a:close/>
                    <a:moveTo>
                      <a:pt x="103" y="97"/>
                    </a:moveTo>
                    <a:cubicBezTo>
                      <a:pt x="103" y="99"/>
                      <a:pt x="102" y="101"/>
                      <a:pt x="100" y="101"/>
                    </a:cubicBezTo>
                    <a:cubicBezTo>
                      <a:pt x="98" y="101"/>
                      <a:pt x="96" y="99"/>
                      <a:pt x="96" y="97"/>
                    </a:cubicBezTo>
                    <a:cubicBezTo>
                      <a:pt x="96" y="95"/>
                      <a:pt x="98" y="94"/>
                      <a:pt x="100" y="94"/>
                    </a:cubicBezTo>
                    <a:cubicBezTo>
                      <a:pt x="102" y="94"/>
                      <a:pt x="103" y="95"/>
                      <a:pt x="103" y="97"/>
                    </a:cubicBezTo>
                    <a:close/>
                    <a:moveTo>
                      <a:pt x="112" y="78"/>
                    </a:moveTo>
                    <a:cubicBezTo>
                      <a:pt x="112" y="74"/>
                      <a:pt x="112" y="74"/>
                      <a:pt x="112" y="74"/>
                    </a:cubicBezTo>
                    <a:cubicBezTo>
                      <a:pt x="121" y="69"/>
                      <a:pt x="121" y="69"/>
                      <a:pt x="121" y="69"/>
                    </a:cubicBezTo>
                    <a:cubicBezTo>
                      <a:pt x="121" y="69"/>
                      <a:pt x="121" y="68"/>
                      <a:pt x="121" y="68"/>
                    </a:cubicBezTo>
                    <a:cubicBezTo>
                      <a:pt x="122" y="67"/>
                      <a:pt x="121" y="67"/>
                      <a:pt x="121" y="67"/>
                    </a:cubicBezTo>
                    <a:cubicBezTo>
                      <a:pt x="120" y="64"/>
                      <a:pt x="121" y="60"/>
                      <a:pt x="123" y="59"/>
                    </a:cubicBezTo>
                    <a:cubicBezTo>
                      <a:pt x="123" y="59"/>
                      <a:pt x="124" y="59"/>
                      <a:pt x="124" y="58"/>
                    </a:cubicBezTo>
                    <a:cubicBezTo>
                      <a:pt x="124" y="58"/>
                      <a:pt x="125" y="58"/>
                      <a:pt x="125" y="58"/>
                    </a:cubicBezTo>
                    <a:cubicBezTo>
                      <a:pt x="125" y="57"/>
                      <a:pt x="125" y="57"/>
                      <a:pt x="125" y="56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6" y="24"/>
                      <a:pt x="105" y="24"/>
                      <a:pt x="105" y="24"/>
                    </a:cubicBezTo>
                    <a:cubicBezTo>
                      <a:pt x="105" y="24"/>
                      <a:pt x="104" y="24"/>
                      <a:pt x="104" y="24"/>
                    </a:cubicBezTo>
                    <a:cubicBezTo>
                      <a:pt x="104" y="24"/>
                      <a:pt x="103" y="24"/>
                      <a:pt x="103" y="24"/>
                    </a:cubicBezTo>
                    <a:cubicBezTo>
                      <a:pt x="101" y="26"/>
                      <a:pt x="97" y="25"/>
                      <a:pt x="95" y="22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5" y="22"/>
                      <a:pt x="95" y="21"/>
                      <a:pt x="94" y="21"/>
                    </a:cubicBezTo>
                    <a:cubicBezTo>
                      <a:pt x="94" y="21"/>
                      <a:pt x="94" y="21"/>
                      <a:pt x="93" y="21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8" y="53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7"/>
                      <a:pt x="39" y="59"/>
                      <a:pt x="39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34" y="65"/>
                      <a:pt x="134" y="65"/>
                      <a:pt x="134" y="65"/>
                    </a:cubicBezTo>
                    <a:lnTo>
                      <a:pt x="112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2609702" y="2329918"/>
            <a:ext cx="1144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685800"/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520855" y="4037381"/>
            <a:ext cx="1144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685800"/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01119" y="4037380"/>
            <a:ext cx="1144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685800"/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61345" y="1407685"/>
            <a:ext cx="297269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3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zh-CN" altLang="en-US" sz="1300" b="1" spc="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4361345" y="1748545"/>
            <a:ext cx="4243103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2522" y="3170202"/>
            <a:ext cx="3172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3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 a title</a:t>
            </a:r>
            <a:endParaRPr lang="zh-CN" altLang="en-US" sz="1300" b="1" spc="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560419" y="3478701"/>
            <a:ext cx="4482113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500 case studies for the classical PPT, make sure you will be satisfied. ……RAPIDPPT differs from the traditional production model, and create a new PPT experience.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3" name="图表 12"/>
          <p:cNvGraphicFramePr/>
          <p:nvPr/>
        </p:nvGraphicFramePr>
        <p:xfrm>
          <a:off x="1857279" y="1000842"/>
          <a:ext cx="5483087" cy="365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68182"/>
          <a:stretch>
            <a:fillRect/>
          </a:stretch>
        </p:blipFill>
        <p:spPr>
          <a:xfrm flipH="1">
            <a:off x="7234503" y="971303"/>
            <a:ext cx="190949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240175" y="1366975"/>
            <a:ext cx="2070508" cy="856195"/>
            <a:chOff x="4413419" y="947422"/>
            <a:chExt cx="2070508" cy="856195"/>
          </a:xfrm>
        </p:grpSpPr>
        <p:sp>
          <p:nvSpPr>
            <p:cNvPr id="25" name="文本框 24"/>
            <p:cNvSpPr txBox="1"/>
            <p:nvPr/>
          </p:nvSpPr>
          <p:spPr>
            <a:xfrm>
              <a:off x="4413419" y="947422"/>
              <a:ext cx="2068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设计理念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66065" y="1434285"/>
              <a:ext cx="20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Design Concept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50114" y="2420226"/>
            <a:ext cx="3525167" cy="1570502"/>
            <a:chOff x="5002305" y="1938061"/>
            <a:chExt cx="3525167" cy="1570502"/>
          </a:xfrm>
        </p:grpSpPr>
        <p:sp>
          <p:nvSpPr>
            <p:cNvPr id="28" name="文本框 4"/>
            <p:cNvSpPr txBox="1">
              <a:spLocks noChangeArrowheads="1"/>
            </p:cNvSpPr>
            <p:nvPr/>
          </p:nvSpPr>
          <p:spPr bwMode="auto">
            <a:xfrm>
              <a:off x="5002305" y="1938061"/>
              <a:ext cx="3525167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ts val="1500"/>
                </a:lnSpc>
                <a:defRPr/>
              </a:pPr>
              <a:r>
                <a:rPr lang="zh-CN" altLang="en-US" sz="1000" kern="11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此模板适用于商务汇报、总结、展示及相关类别演示，扁平化风格，颜色清新舒适，版式简洁明了，内页延续封面，使整个</a:t>
              </a:r>
              <a:r>
                <a:rPr lang="en-US" altLang="zh-CN" sz="1000" kern="11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kern="11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统一一致。</a:t>
              </a:r>
              <a:endParaRPr lang="en-US" altLang="zh-CN" sz="1000" kern="11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03585" y="2646789"/>
              <a:ext cx="3522922" cy="861774"/>
            </a:xfrm>
            <a:prstGeom prst="rect">
              <a:avLst/>
            </a:prstGeom>
            <a:noFill/>
          </p:spPr>
          <p:txBody>
            <a:bodyPr wrap="square" lIns="72000" spcCol="108000" rtlCol="0">
              <a:spAutoFit/>
            </a:bodyPr>
            <a:lstStyle/>
            <a:p>
              <a:pPr algn="just" defTabSz="685800">
                <a:lnSpc>
                  <a:spcPts val="1500"/>
                </a:lnSpc>
                <a:defRPr/>
              </a:pPr>
              <a:r>
                <a:rPr lang="zh-CN" altLang="en-US" sz="1000" kern="11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模板内颜色可以替换为自己的颜色，图片也可以替换为自己的图片。图表以简单实用、易修改为设计原则，从配色到版式都精益求精，满足您不同场合的需要。字体已经嵌入，请放心使用，祝您成功</a:t>
              </a:r>
              <a:r>
                <a:rPr lang="en-US" altLang="zh-CN" sz="1000" kern="11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1000" kern="11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9"/>
          <p:cNvSpPr txBox="1">
            <a:spLocks noChangeArrowheads="1"/>
          </p:cNvSpPr>
          <p:nvPr/>
        </p:nvSpPr>
        <p:spPr bwMode="auto">
          <a:xfrm flipH="1">
            <a:off x="283688" y="1539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1" name="文本框 9"/>
          <p:cNvSpPr txBox="1">
            <a:spLocks noChangeArrowheads="1"/>
          </p:cNvSpPr>
          <p:nvPr/>
        </p:nvSpPr>
        <p:spPr bwMode="auto">
          <a:xfrm flipH="1">
            <a:off x="230188" y="1158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863605" y="1542972"/>
          <a:ext cx="3625713" cy="241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812887" y="1390346"/>
            <a:ext cx="3510855" cy="2641092"/>
            <a:chOff x="4871767" y="1243535"/>
            <a:chExt cx="3510855" cy="2641092"/>
          </a:xfrm>
        </p:grpSpPr>
        <p:grpSp>
          <p:nvGrpSpPr>
            <p:cNvPr id="16" name="组合 15"/>
            <p:cNvGrpSpPr/>
            <p:nvPr/>
          </p:nvGrpSpPr>
          <p:grpSpPr>
            <a:xfrm>
              <a:off x="4871767" y="1696212"/>
              <a:ext cx="3510855" cy="2188415"/>
              <a:chOff x="4944654" y="1696212"/>
              <a:chExt cx="3510855" cy="2188415"/>
            </a:xfrm>
          </p:grpSpPr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4944656" y="1696212"/>
                <a:ext cx="3510853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设计团队，坚持精益求精、拒绝平庸的做事精神，帮助您实现美观、精致、严谨、动感的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展示效果，让您的</a:t>
                </a: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</a:t>
                </a:r>
                <a:endPara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4944654" y="2776631"/>
                <a:ext cx="3510855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  <a:defRPr/>
                </a:pPr>
                <a:r>
                  <a:rPr lang="en-US" altLang="zh-CN" sz="1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</a:rPr>
                  <a:t>5years of making professional PPT, 500 case studies for the classical PPT, make sure you will be satisfied. ……RAPIDPPT differs from the traditional production model, and create a new PPT experience.</a:t>
                </a:r>
                <a:endPara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871767" y="1243535"/>
              <a:ext cx="2225058" cy="384242"/>
              <a:chOff x="723983" y="1289689"/>
              <a:chExt cx="2225058" cy="3842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3983" y="1289689"/>
                <a:ext cx="1267801" cy="357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zh-CN" altLang="en-US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869133" y="1316910"/>
                <a:ext cx="1079908" cy="357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a title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617423" y="1506243"/>
            <a:ext cx="5095397" cy="2692409"/>
            <a:chOff x="964" y="531"/>
            <a:chExt cx="4506" cy="2381"/>
          </a:xfrm>
          <a:solidFill>
            <a:srgbClr val="175B8E"/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5058" y="912"/>
              <a:ext cx="36" cy="15"/>
            </a:xfrm>
            <a:custGeom>
              <a:avLst/>
              <a:gdLst>
                <a:gd name="T0" fmla="*/ 24 w 30"/>
                <a:gd name="T1" fmla="*/ 12 h 12"/>
                <a:gd name="T2" fmla="*/ 11 w 30"/>
                <a:gd name="T3" fmla="*/ 6 h 12"/>
                <a:gd name="T4" fmla="*/ 5 w 30"/>
                <a:gd name="T5" fmla="*/ 7 h 12"/>
                <a:gd name="T6" fmla="*/ 3 w 30"/>
                <a:gd name="T7" fmla="*/ 1 h 12"/>
                <a:gd name="T8" fmla="*/ 11 w 30"/>
                <a:gd name="T9" fmla="*/ 4 h 12"/>
                <a:gd name="T10" fmla="*/ 18 w 30"/>
                <a:gd name="T11" fmla="*/ 1 h 12"/>
                <a:gd name="T12" fmla="*/ 30 w 30"/>
                <a:gd name="T13" fmla="*/ 9 h 12"/>
                <a:gd name="T14" fmla="*/ 24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19" y="12"/>
                    <a:pt x="12" y="6"/>
                    <a:pt x="11" y="6"/>
                  </a:cubicBezTo>
                  <a:cubicBezTo>
                    <a:pt x="9" y="6"/>
                    <a:pt x="8" y="9"/>
                    <a:pt x="5" y="7"/>
                  </a:cubicBezTo>
                  <a:cubicBezTo>
                    <a:pt x="3" y="6"/>
                    <a:pt x="0" y="1"/>
                    <a:pt x="3" y="1"/>
                  </a:cubicBezTo>
                  <a:cubicBezTo>
                    <a:pt x="5" y="2"/>
                    <a:pt x="9" y="4"/>
                    <a:pt x="11" y="4"/>
                  </a:cubicBezTo>
                  <a:cubicBezTo>
                    <a:pt x="13" y="3"/>
                    <a:pt x="15" y="0"/>
                    <a:pt x="18" y="1"/>
                  </a:cubicBezTo>
                  <a:cubicBezTo>
                    <a:pt x="21" y="3"/>
                    <a:pt x="30" y="9"/>
                    <a:pt x="30" y="9"/>
                  </a:cubicBezTo>
                  <a:cubicBezTo>
                    <a:pt x="29" y="10"/>
                    <a:pt x="26" y="12"/>
                    <a:pt x="24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943" y="601"/>
              <a:ext cx="39" cy="33"/>
            </a:xfrm>
            <a:custGeom>
              <a:avLst/>
              <a:gdLst>
                <a:gd name="T0" fmla="*/ 5 w 32"/>
                <a:gd name="T1" fmla="*/ 7 h 27"/>
                <a:gd name="T2" fmla="*/ 11 w 32"/>
                <a:gd name="T3" fmla="*/ 4 h 27"/>
                <a:gd name="T4" fmla="*/ 16 w 32"/>
                <a:gd name="T5" fmla="*/ 3 h 27"/>
                <a:gd name="T6" fmla="*/ 16 w 32"/>
                <a:gd name="T7" fmla="*/ 6 h 27"/>
                <a:gd name="T8" fmla="*/ 10 w 32"/>
                <a:gd name="T9" fmla="*/ 10 h 27"/>
                <a:gd name="T10" fmla="*/ 6 w 32"/>
                <a:gd name="T11" fmla="*/ 16 h 27"/>
                <a:gd name="T12" fmla="*/ 9 w 32"/>
                <a:gd name="T13" fmla="*/ 17 h 27"/>
                <a:gd name="T14" fmla="*/ 12 w 32"/>
                <a:gd name="T15" fmla="*/ 22 h 27"/>
                <a:gd name="T16" fmla="*/ 19 w 32"/>
                <a:gd name="T17" fmla="*/ 26 h 27"/>
                <a:gd name="T18" fmla="*/ 27 w 32"/>
                <a:gd name="T19" fmla="*/ 25 h 27"/>
                <a:gd name="T20" fmla="*/ 28 w 32"/>
                <a:gd name="T21" fmla="*/ 20 h 27"/>
                <a:gd name="T22" fmla="*/ 31 w 32"/>
                <a:gd name="T23" fmla="*/ 14 h 27"/>
                <a:gd name="T24" fmla="*/ 31 w 32"/>
                <a:gd name="T25" fmla="*/ 7 h 27"/>
                <a:gd name="T26" fmla="*/ 28 w 32"/>
                <a:gd name="T27" fmla="*/ 1 h 27"/>
                <a:gd name="T28" fmla="*/ 18 w 32"/>
                <a:gd name="T29" fmla="*/ 0 h 27"/>
                <a:gd name="T30" fmla="*/ 5 w 32"/>
                <a:gd name="T31" fmla="*/ 0 h 27"/>
                <a:gd name="T32" fmla="*/ 1 w 32"/>
                <a:gd name="T33" fmla="*/ 2 h 27"/>
                <a:gd name="T34" fmla="*/ 5 w 32"/>
                <a:gd name="T35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7">
                  <a:moveTo>
                    <a:pt x="5" y="7"/>
                  </a:moveTo>
                  <a:cubicBezTo>
                    <a:pt x="6" y="8"/>
                    <a:pt x="9" y="6"/>
                    <a:pt x="11" y="4"/>
                  </a:cubicBezTo>
                  <a:cubicBezTo>
                    <a:pt x="12" y="3"/>
                    <a:pt x="14" y="3"/>
                    <a:pt x="16" y="3"/>
                  </a:cubicBezTo>
                  <a:cubicBezTo>
                    <a:pt x="17" y="3"/>
                    <a:pt x="16" y="4"/>
                    <a:pt x="16" y="6"/>
                  </a:cubicBezTo>
                  <a:cubicBezTo>
                    <a:pt x="16" y="7"/>
                    <a:pt x="12" y="8"/>
                    <a:pt x="10" y="10"/>
                  </a:cubicBezTo>
                  <a:cubicBezTo>
                    <a:pt x="7" y="11"/>
                    <a:pt x="6" y="13"/>
                    <a:pt x="6" y="16"/>
                  </a:cubicBezTo>
                  <a:cubicBezTo>
                    <a:pt x="6" y="18"/>
                    <a:pt x="8" y="17"/>
                    <a:pt x="9" y="17"/>
                  </a:cubicBezTo>
                  <a:cubicBezTo>
                    <a:pt x="10" y="16"/>
                    <a:pt x="10" y="21"/>
                    <a:pt x="12" y="22"/>
                  </a:cubicBezTo>
                  <a:cubicBezTo>
                    <a:pt x="14" y="23"/>
                    <a:pt x="17" y="25"/>
                    <a:pt x="19" y="26"/>
                  </a:cubicBezTo>
                  <a:cubicBezTo>
                    <a:pt x="21" y="27"/>
                    <a:pt x="25" y="26"/>
                    <a:pt x="27" y="25"/>
                  </a:cubicBezTo>
                  <a:cubicBezTo>
                    <a:pt x="30" y="25"/>
                    <a:pt x="29" y="20"/>
                    <a:pt x="28" y="20"/>
                  </a:cubicBezTo>
                  <a:cubicBezTo>
                    <a:pt x="28" y="19"/>
                    <a:pt x="30" y="15"/>
                    <a:pt x="31" y="14"/>
                  </a:cubicBezTo>
                  <a:cubicBezTo>
                    <a:pt x="31" y="13"/>
                    <a:pt x="32" y="8"/>
                    <a:pt x="31" y="7"/>
                  </a:cubicBezTo>
                  <a:cubicBezTo>
                    <a:pt x="30" y="7"/>
                    <a:pt x="30" y="2"/>
                    <a:pt x="28" y="1"/>
                  </a:cubicBezTo>
                  <a:cubicBezTo>
                    <a:pt x="27" y="0"/>
                    <a:pt x="21" y="0"/>
                    <a:pt x="18" y="0"/>
                  </a:cubicBezTo>
                  <a:cubicBezTo>
                    <a:pt x="15" y="1"/>
                    <a:pt x="10" y="0"/>
                    <a:pt x="5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4" y="5"/>
                    <a:pt x="5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1660" y="1858"/>
              <a:ext cx="16" cy="15"/>
            </a:xfrm>
            <a:custGeom>
              <a:avLst/>
              <a:gdLst>
                <a:gd name="T0" fmla="*/ 7 w 13"/>
                <a:gd name="T1" fmla="*/ 1 h 12"/>
                <a:gd name="T2" fmla="*/ 6 w 13"/>
                <a:gd name="T3" fmla="*/ 6 h 12"/>
                <a:gd name="T4" fmla="*/ 4 w 13"/>
                <a:gd name="T5" fmla="*/ 12 h 12"/>
                <a:gd name="T6" fmla="*/ 12 w 13"/>
                <a:gd name="T7" fmla="*/ 8 h 12"/>
                <a:gd name="T8" fmla="*/ 7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7" y="1"/>
                  </a:moveTo>
                  <a:cubicBezTo>
                    <a:pt x="5" y="0"/>
                    <a:pt x="5" y="4"/>
                    <a:pt x="6" y="6"/>
                  </a:cubicBezTo>
                  <a:cubicBezTo>
                    <a:pt x="7" y="9"/>
                    <a:pt x="0" y="12"/>
                    <a:pt x="4" y="12"/>
                  </a:cubicBezTo>
                  <a:cubicBezTo>
                    <a:pt x="6" y="12"/>
                    <a:pt x="11" y="9"/>
                    <a:pt x="12" y="8"/>
                  </a:cubicBezTo>
                  <a:cubicBezTo>
                    <a:pt x="13" y="7"/>
                    <a:pt x="9" y="2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686" y="858"/>
              <a:ext cx="126" cy="70"/>
            </a:xfrm>
            <a:custGeom>
              <a:avLst/>
              <a:gdLst>
                <a:gd name="T0" fmla="*/ 75 w 103"/>
                <a:gd name="T1" fmla="*/ 43 h 57"/>
                <a:gd name="T2" fmla="*/ 85 w 103"/>
                <a:gd name="T3" fmla="*/ 41 h 57"/>
                <a:gd name="T4" fmla="*/ 91 w 103"/>
                <a:gd name="T5" fmla="*/ 34 h 57"/>
                <a:gd name="T6" fmla="*/ 99 w 103"/>
                <a:gd name="T7" fmla="*/ 27 h 57"/>
                <a:gd name="T8" fmla="*/ 99 w 103"/>
                <a:gd name="T9" fmla="*/ 20 h 57"/>
                <a:gd name="T10" fmla="*/ 93 w 103"/>
                <a:gd name="T11" fmla="*/ 15 h 57"/>
                <a:gd name="T12" fmla="*/ 90 w 103"/>
                <a:gd name="T13" fmla="*/ 9 h 57"/>
                <a:gd name="T14" fmla="*/ 90 w 103"/>
                <a:gd name="T15" fmla="*/ 5 h 57"/>
                <a:gd name="T16" fmla="*/ 89 w 103"/>
                <a:gd name="T17" fmla="*/ 3 h 57"/>
                <a:gd name="T18" fmla="*/ 84 w 103"/>
                <a:gd name="T19" fmla="*/ 6 h 57"/>
                <a:gd name="T20" fmla="*/ 80 w 103"/>
                <a:gd name="T21" fmla="*/ 0 h 57"/>
                <a:gd name="T22" fmla="*/ 76 w 103"/>
                <a:gd name="T23" fmla="*/ 5 h 57"/>
                <a:gd name="T24" fmla="*/ 72 w 103"/>
                <a:gd name="T25" fmla="*/ 8 h 57"/>
                <a:gd name="T26" fmla="*/ 68 w 103"/>
                <a:gd name="T27" fmla="*/ 11 h 57"/>
                <a:gd name="T28" fmla="*/ 62 w 103"/>
                <a:gd name="T29" fmla="*/ 9 h 57"/>
                <a:gd name="T30" fmla="*/ 62 w 103"/>
                <a:gd name="T31" fmla="*/ 15 h 57"/>
                <a:gd name="T32" fmla="*/ 57 w 103"/>
                <a:gd name="T33" fmla="*/ 11 h 57"/>
                <a:gd name="T34" fmla="*/ 52 w 103"/>
                <a:gd name="T35" fmla="*/ 9 h 57"/>
                <a:gd name="T36" fmla="*/ 49 w 103"/>
                <a:gd name="T37" fmla="*/ 15 h 57"/>
                <a:gd name="T38" fmla="*/ 42 w 103"/>
                <a:gd name="T39" fmla="*/ 10 h 57"/>
                <a:gd name="T40" fmla="*/ 40 w 103"/>
                <a:gd name="T41" fmla="*/ 15 h 57"/>
                <a:gd name="T42" fmla="*/ 37 w 103"/>
                <a:gd name="T43" fmla="*/ 16 h 57"/>
                <a:gd name="T44" fmla="*/ 32 w 103"/>
                <a:gd name="T45" fmla="*/ 23 h 57"/>
                <a:gd name="T46" fmla="*/ 30 w 103"/>
                <a:gd name="T47" fmla="*/ 12 h 57"/>
                <a:gd name="T48" fmla="*/ 27 w 103"/>
                <a:gd name="T49" fmla="*/ 8 h 57"/>
                <a:gd name="T50" fmla="*/ 17 w 103"/>
                <a:gd name="T51" fmla="*/ 5 h 57"/>
                <a:gd name="T52" fmla="*/ 22 w 103"/>
                <a:gd name="T53" fmla="*/ 12 h 57"/>
                <a:gd name="T54" fmla="*/ 13 w 103"/>
                <a:gd name="T55" fmla="*/ 9 h 57"/>
                <a:gd name="T56" fmla="*/ 14 w 103"/>
                <a:gd name="T57" fmla="*/ 15 h 57"/>
                <a:gd name="T58" fmla="*/ 7 w 103"/>
                <a:gd name="T59" fmla="*/ 14 h 57"/>
                <a:gd name="T60" fmla="*/ 9 w 103"/>
                <a:gd name="T61" fmla="*/ 17 h 57"/>
                <a:gd name="T62" fmla="*/ 3 w 103"/>
                <a:gd name="T63" fmla="*/ 19 h 57"/>
                <a:gd name="T64" fmla="*/ 8 w 103"/>
                <a:gd name="T65" fmla="*/ 21 h 57"/>
                <a:gd name="T66" fmla="*/ 24 w 103"/>
                <a:gd name="T67" fmla="*/ 21 h 57"/>
                <a:gd name="T68" fmla="*/ 22 w 103"/>
                <a:gd name="T69" fmla="*/ 24 h 57"/>
                <a:gd name="T70" fmla="*/ 22 w 103"/>
                <a:gd name="T71" fmla="*/ 25 h 57"/>
                <a:gd name="T72" fmla="*/ 26 w 103"/>
                <a:gd name="T73" fmla="*/ 28 h 57"/>
                <a:gd name="T74" fmla="*/ 6 w 103"/>
                <a:gd name="T75" fmla="*/ 30 h 57"/>
                <a:gd name="T76" fmla="*/ 16 w 103"/>
                <a:gd name="T77" fmla="*/ 32 h 57"/>
                <a:gd name="T78" fmla="*/ 22 w 103"/>
                <a:gd name="T79" fmla="*/ 37 h 57"/>
                <a:gd name="T80" fmla="*/ 24 w 103"/>
                <a:gd name="T81" fmla="*/ 42 h 57"/>
                <a:gd name="T82" fmla="*/ 14 w 103"/>
                <a:gd name="T83" fmla="*/ 46 h 57"/>
                <a:gd name="T84" fmla="*/ 20 w 103"/>
                <a:gd name="T85" fmla="*/ 50 h 57"/>
                <a:gd name="T86" fmla="*/ 33 w 103"/>
                <a:gd name="T87" fmla="*/ 53 h 57"/>
                <a:gd name="T88" fmla="*/ 49 w 103"/>
                <a:gd name="T89" fmla="*/ 56 h 57"/>
                <a:gd name="T90" fmla="*/ 56 w 103"/>
                <a:gd name="T91" fmla="*/ 51 h 57"/>
                <a:gd name="T92" fmla="*/ 66 w 103"/>
                <a:gd name="T93" fmla="*/ 49 h 57"/>
                <a:gd name="T94" fmla="*/ 75 w 103"/>
                <a:gd name="T95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57">
                  <a:moveTo>
                    <a:pt x="75" y="43"/>
                  </a:moveTo>
                  <a:cubicBezTo>
                    <a:pt x="78" y="41"/>
                    <a:pt x="82" y="41"/>
                    <a:pt x="85" y="41"/>
                  </a:cubicBezTo>
                  <a:cubicBezTo>
                    <a:pt x="87" y="41"/>
                    <a:pt x="90" y="36"/>
                    <a:pt x="91" y="34"/>
                  </a:cubicBezTo>
                  <a:cubicBezTo>
                    <a:pt x="91" y="31"/>
                    <a:pt x="96" y="28"/>
                    <a:pt x="99" y="27"/>
                  </a:cubicBezTo>
                  <a:cubicBezTo>
                    <a:pt x="103" y="26"/>
                    <a:pt x="98" y="23"/>
                    <a:pt x="99" y="20"/>
                  </a:cubicBezTo>
                  <a:cubicBezTo>
                    <a:pt x="99" y="17"/>
                    <a:pt x="97" y="16"/>
                    <a:pt x="93" y="15"/>
                  </a:cubicBezTo>
                  <a:cubicBezTo>
                    <a:pt x="89" y="14"/>
                    <a:pt x="92" y="10"/>
                    <a:pt x="90" y="9"/>
                  </a:cubicBezTo>
                  <a:cubicBezTo>
                    <a:pt x="88" y="8"/>
                    <a:pt x="88" y="7"/>
                    <a:pt x="90" y="5"/>
                  </a:cubicBezTo>
                  <a:cubicBezTo>
                    <a:pt x="92" y="3"/>
                    <a:pt x="92" y="2"/>
                    <a:pt x="89" y="3"/>
                  </a:cubicBezTo>
                  <a:cubicBezTo>
                    <a:pt x="86" y="3"/>
                    <a:pt x="86" y="5"/>
                    <a:pt x="84" y="6"/>
                  </a:cubicBezTo>
                  <a:cubicBezTo>
                    <a:pt x="82" y="6"/>
                    <a:pt x="82" y="0"/>
                    <a:pt x="80" y="0"/>
                  </a:cubicBezTo>
                  <a:cubicBezTo>
                    <a:pt x="78" y="0"/>
                    <a:pt x="75" y="3"/>
                    <a:pt x="76" y="5"/>
                  </a:cubicBezTo>
                  <a:cubicBezTo>
                    <a:pt x="77" y="6"/>
                    <a:pt x="75" y="8"/>
                    <a:pt x="72" y="8"/>
                  </a:cubicBezTo>
                  <a:cubicBezTo>
                    <a:pt x="69" y="8"/>
                    <a:pt x="70" y="9"/>
                    <a:pt x="68" y="11"/>
                  </a:cubicBezTo>
                  <a:cubicBezTo>
                    <a:pt x="66" y="12"/>
                    <a:pt x="64" y="8"/>
                    <a:pt x="62" y="9"/>
                  </a:cubicBezTo>
                  <a:cubicBezTo>
                    <a:pt x="60" y="9"/>
                    <a:pt x="62" y="12"/>
                    <a:pt x="62" y="15"/>
                  </a:cubicBezTo>
                  <a:cubicBezTo>
                    <a:pt x="62" y="17"/>
                    <a:pt x="59" y="15"/>
                    <a:pt x="57" y="11"/>
                  </a:cubicBezTo>
                  <a:cubicBezTo>
                    <a:pt x="56" y="8"/>
                    <a:pt x="55" y="7"/>
                    <a:pt x="52" y="9"/>
                  </a:cubicBezTo>
                  <a:cubicBezTo>
                    <a:pt x="49" y="10"/>
                    <a:pt x="51" y="12"/>
                    <a:pt x="49" y="15"/>
                  </a:cubicBezTo>
                  <a:cubicBezTo>
                    <a:pt x="47" y="17"/>
                    <a:pt x="44" y="10"/>
                    <a:pt x="42" y="10"/>
                  </a:cubicBezTo>
                  <a:cubicBezTo>
                    <a:pt x="39" y="10"/>
                    <a:pt x="41" y="13"/>
                    <a:pt x="40" y="15"/>
                  </a:cubicBezTo>
                  <a:cubicBezTo>
                    <a:pt x="39" y="18"/>
                    <a:pt x="39" y="15"/>
                    <a:pt x="37" y="16"/>
                  </a:cubicBezTo>
                  <a:cubicBezTo>
                    <a:pt x="35" y="17"/>
                    <a:pt x="34" y="23"/>
                    <a:pt x="32" y="23"/>
                  </a:cubicBezTo>
                  <a:cubicBezTo>
                    <a:pt x="30" y="24"/>
                    <a:pt x="32" y="12"/>
                    <a:pt x="30" y="12"/>
                  </a:cubicBezTo>
                  <a:cubicBezTo>
                    <a:pt x="29" y="11"/>
                    <a:pt x="29" y="10"/>
                    <a:pt x="27" y="8"/>
                  </a:cubicBezTo>
                  <a:cubicBezTo>
                    <a:pt x="25" y="5"/>
                    <a:pt x="21" y="3"/>
                    <a:pt x="17" y="5"/>
                  </a:cubicBezTo>
                  <a:cubicBezTo>
                    <a:pt x="13" y="6"/>
                    <a:pt x="22" y="10"/>
                    <a:pt x="22" y="12"/>
                  </a:cubicBezTo>
                  <a:cubicBezTo>
                    <a:pt x="21" y="15"/>
                    <a:pt x="15" y="8"/>
                    <a:pt x="13" y="9"/>
                  </a:cubicBezTo>
                  <a:cubicBezTo>
                    <a:pt x="11" y="10"/>
                    <a:pt x="14" y="13"/>
                    <a:pt x="14" y="15"/>
                  </a:cubicBezTo>
                  <a:cubicBezTo>
                    <a:pt x="13" y="17"/>
                    <a:pt x="10" y="14"/>
                    <a:pt x="7" y="14"/>
                  </a:cubicBezTo>
                  <a:cubicBezTo>
                    <a:pt x="3" y="15"/>
                    <a:pt x="8" y="15"/>
                    <a:pt x="9" y="17"/>
                  </a:cubicBezTo>
                  <a:cubicBezTo>
                    <a:pt x="10" y="18"/>
                    <a:pt x="5" y="17"/>
                    <a:pt x="3" y="19"/>
                  </a:cubicBezTo>
                  <a:cubicBezTo>
                    <a:pt x="0" y="21"/>
                    <a:pt x="5" y="21"/>
                    <a:pt x="8" y="21"/>
                  </a:cubicBezTo>
                  <a:cubicBezTo>
                    <a:pt x="12" y="20"/>
                    <a:pt x="21" y="20"/>
                    <a:pt x="24" y="21"/>
                  </a:cubicBezTo>
                  <a:cubicBezTo>
                    <a:pt x="27" y="22"/>
                    <a:pt x="26" y="22"/>
                    <a:pt x="22" y="24"/>
                  </a:cubicBezTo>
                  <a:cubicBezTo>
                    <a:pt x="18" y="25"/>
                    <a:pt x="21" y="26"/>
                    <a:pt x="22" y="25"/>
                  </a:cubicBezTo>
                  <a:cubicBezTo>
                    <a:pt x="24" y="25"/>
                    <a:pt x="25" y="25"/>
                    <a:pt x="26" y="28"/>
                  </a:cubicBezTo>
                  <a:cubicBezTo>
                    <a:pt x="27" y="30"/>
                    <a:pt x="10" y="28"/>
                    <a:pt x="6" y="30"/>
                  </a:cubicBezTo>
                  <a:cubicBezTo>
                    <a:pt x="2" y="33"/>
                    <a:pt x="13" y="32"/>
                    <a:pt x="16" y="32"/>
                  </a:cubicBezTo>
                  <a:cubicBezTo>
                    <a:pt x="19" y="32"/>
                    <a:pt x="19" y="37"/>
                    <a:pt x="22" y="37"/>
                  </a:cubicBezTo>
                  <a:cubicBezTo>
                    <a:pt x="24" y="37"/>
                    <a:pt x="23" y="37"/>
                    <a:pt x="24" y="42"/>
                  </a:cubicBezTo>
                  <a:cubicBezTo>
                    <a:pt x="25" y="47"/>
                    <a:pt x="17" y="45"/>
                    <a:pt x="14" y="46"/>
                  </a:cubicBezTo>
                  <a:cubicBezTo>
                    <a:pt x="10" y="47"/>
                    <a:pt x="16" y="49"/>
                    <a:pt x="20" y="50"/>
                  </a:cubicBezTo>
                  <a:cubicBezTo>
                    <a:pt x="24" y="50"/>
                    <a:pt x="31" y="51"/>
                    <a:pt x="33" y="53"/>
                  </a:cubicBezTo>
                  <a:cubicBezTo>
                    <a:pt x="35" y="55"/>
                    <a:pt x="44" y="57"/>
                    <a:pt x="49" y="56"/>
                  </a:cubicBezTo>
                  <a:cubicBezTo>
                    <a:pt x="52" y="56"/>
                    <a:pt x="54" y="52"/>
                    <a:pt x="56" y="51"/>
                  </a:cubicBezTo>
                  <a:cubicBezTo>
                    <a:pt x="58" y="49"/>
                    <a:pt x="63" y="50"/>
                    <a:pt x="66" y="49"/>
                  </a:cubicBezTo>
                  <a:cubicBezTo>
                    <a:pt x="69" y="49"/>
                    <a:pt x="73" y="45"/>
                    <a:pt x="75" y="4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871" y="1019"/>
              <a:ext cx="97" cy="154"/>
            </a:xfrm>
            <a:custGeom>
              <a:avLst/>
              <a:gdLst>
                <a:gd name="T0" fmla="*/ 4 w 80"/>
                <a:gd name="T1" fmla="*/ 21 h 126"/>
                <a:gd name="T2" fmla="*/ 1 w 80"/>
                <a:gd name="T3" fmla="*/ 25 h 126"/>
                <a:gd name="T4" fmla="*/ 7 w 80"/>
                <a:gd name="T5" fmla="*/ 30 h 126"/>
                <a:gd name="T6" fmla="*/ 11 w 80"/>
                <a:gd name="T7" fmla="*/ 29 h 126"/>
                <a:gd name="T8" fmla="*/ 9 w 80"/>
                <a:gd name="T9" fmla="*/ 33 h 126"/>
                <a:gd name="T10" fmla="*/ 6 w 80"/>
                <a:gd name="T11" fmla="*/ 38 h 126"/>
                <a:gd name="T12" fmla="*/ 13 w 80"/>
                <a:gd name="T13" fmla="*/ 35 h 126"/>
                <a:gd name="T14" fmla="*/ 15 w 80"/>
                <a:gd name="T15" fmla="*/ 40 h 126"/>
                <a:gd name="T16" fmla="*/ 16 w 80"/>
                <a:gd name="T17" fmla="*/ 46 h 126"/>
                <a:gd name="T18" fmla="*/ 14 w 80"/>
                <a:gd name="T19" fmla="*/ 54 h 126"/>
                <a:gd name="T20" fmla="*/ 18 w 80"/>
                <a:gd name="T21" fmla="*/ 60 h 126"/>
                <a:gd name="T22" fmla="*/ 27 w 80"/>
                <a:gd name="T23" fmla="*/ 58 h 126"/>
                <a:gd name="T24" fmla="*/ 29 w 80"/>
                <a:gd name="T25" fmla="*/ 68 h 126"/>
                <a:gd name="T26" fmla="*/ 32 w 80"/>
                <a:gd name="T27" fmla="*/ 74 h 126"/>
                <a:gd name="T28" fmla="*/ 23 w 80"/>
                <a:gd name="T29" fmla="*/ 81 h 126"/>
                <a:gd name="T30" fmla="*/ 16 w 80"/>
                <a:gd name="T31" fmla="*/ 83 h 126"/>
                <a:gd name="T32" fmla="*/ 18 w 80"/>
                <a:gd name="T33" fmla="*/ 88 h 126"/>
                <a:gd name="T34" fmla="*/ 20 w 80"/>
                <a:gd name="T35" fmla="*/ 92 h 126"/>
                <a:gd name="T36" fmla="*/ 9 w 80"/>
                <a:gd name="T37" fmla="*/ 100 h 126"/>
                <a:gd name="T38" fmla="*/ 19 w 80"/>
                <a:gd name="T39" fmla="*/ 104 h 126"/>
                <a:gd name="T40" fmla="*/ 28 w 80"/>
                <a:gd name="T41" fmla="*/ 107 h 126"/>
                <a:gd name="T42" fmla="*/ 17 w 80"/>
                <a:gd name="T43" fmla="*/ 111 h 126"/>
                <a:gd name="T44" fmla="*/ 12 w 80"/>
                <a:gd name="T45" fmla="*/ 118 h 126"/>
                <a:gd name="T46" fmla="*/ 6 w 80"/>
                <a:gd name="T47" fmla="*/ 125 h 126"/>
                <a:gd name="T48" fmla="*/ 18 w 80"/>
                <a:gd name="T49" fmla="*/ 121 h 126"/>
                <a:gd name="T50" fmla="*/ 26 w 80"/>
                <a:gd name="T51" fmla="*/ 120 h 126"/>
                <a:gd name="T52" fmla="*/ 32 w 80"/>
                <a:gd name="T53" fmla="*/ 115 h 126"/>
                <a:gd name="T54" fmla="*/ 42 w 80"/>
                <a:gd name="T55" fmla="*/ 116 h 126"/>
                <a:gd name="T56" fmla="*/ 57 w 80"/>
                <a:gd name="T57" fmla="*/ 113 h 126"/>
                <a:gd name="T58" fmla="*/ 71 w 80"/>
                <a:gd name="T59" fmla="*/ 109 h 126"/>
                <a:gd name="T60" fmla="*/ 67 w 80"/>
                <a:gd name="T61" fmla="*/ 103 h 126"/>
                <a:gd name="T62" fmla="*/ 77 w 80"/>
                <a:gd name="T63" fmla="*/ 90 h 126"/>
                <a:gd name="T64" fmla="*/ 64 w 80"/>
                <a:gd name="T65" fmla="*/ 86 h 126"/>
                <a:gd name="T66" fmla="*/ 64 w 80"/>
                <a:gd name="T67" fmla="*/ 82 h 126"/>
                <a:gd name="T68" fmla="*/ 61 w 80"/>
                <a:gd name="T69" fmla="*/ 75 h 126"/>
                <a:gd name="T70" fmla="*/ 55 w 80"/>
                <a:gd name="T71" fmla="*/ 64 h 126"/>
                <a:gd name="T72" fmla="*/ 46 w 80"/>
                <a:gd name="T73" fmla="*/ 55 h 126"/>
                <a:gd name="T74" fmla="*/ 42 w 80"/>
                <a:gd name="T75" fmla="*/ 43 h 126"/>
                <a:gd name="T76" fmla="*/ 37 w 80"/>
                <a:gd name="T77" fmla="*/ 36 h 126"/>
                <a:gd name="T78" fmla="*/ 45 w 80"/>
                <a:gd name="T79" fmla="*/ 26 h 126"/>
                <a:gd name="T80" fmla="*/ 46 w 80"/>
                <a:gd name="T81" fmla="*/ 18 h 126"/>
                <a:gd name="T82" fmla="*/ 36 w 80"/>
                <a:gd name="T83" fmla="*/ 16 h 126"/>
                <a:gd name="T84" fmla="*/ 23 w 80"/>
                <a:gd name="T85" fmla="*/ 20 h 126"/>
                <a:gd name="T86" fmla="*/ 30 w 80"/>
                <a:gd name="T87" fmla="*/ 10 h 126"/>
                <a:gd name="T88" fmla="*/ 36 w 80"/>
                <a:gd name="T89" fmla="*/ 3 h 126"/>
                <a:gd name="T90" fmla="*/ 28 w 80"/>
                <a:gd name="T91" fmla="*/ 2 h 126"/>
                <a:gd name="T92" fmla="*/ 15 w 80"/>
                <a:gd name="T93" fmla="*/ 3 h 126"/>
                <a:gd name="T94" fmla="*/ 12 w 80"/>
                <a:gd name="T95" fmla="*/ 9 h 126"/>
                <a:gd name="T96" fmla="*/ 15 w 80"/>
                <a:gd name="T97" fmla="*/ 13 h 126"/>
                <a:gd name="T98" fmla="*/ 9 w 80"/>
                <a:gd name="T99" fmla="*/ 19 h 126"/>
                <a:gd name="T100" fmla="*/ 8 w 80"/>
                <a:gd name="T101" fmla="*/ 24 h 126"/>
                <a:gd name="T102" fmla="*/ 4 w 80"/>
                <a:gd name="T103" fmla="*/ 2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" h="126">
                  <a:moveTo>
                    <a:pt x="4" y="21"/>
                  </a:moveTo>
                  <a:cubicBezTo>
                    <a:pt x="4" y="22"/>
                    <a:pt x="0" y="24"/>
                    <a:pt x="1" y="25"/>
                  </a:cubicBezTo>
                  <a:cubicBezTo>
                    <a:pt x="2" y="27"/>
                    <a:pt x="4" y="30"/>
                    <a:pt x="7" y="30"/>
                  </a:cubicBezTo>
                  <a:cubicBezTo>
                    <a:pt x="9" y="29"/>
                    <a:pt x="12" y="28"/>
                    <a:pt x="11" y="29"/>
                  </a:cubicBezTo>
                  <a:cubicBezTo>
                    <a:pt x="11" y="31"/>
                    <a:pt x="11" y="32"/>
                    <a:pt x="9" y="33"/>
                  </a:cubicBezTo>
                  <a:cubicBezTo>
                    <a:pt x="7" y="34"/>
                    <a:pt x="4" y="37"/>
                    <a:pt x="6" y="38"/>
                  </a:cubicBezTo>
                  <a:cubicBezTo>
                    <a:pt x="7" y="38"/>
                    <a:pt x="14" y="34"/>
                    <a:pt x="13" y="35"/>
                  </a:cubicBezTo>
                  <a:cubicBezTo>
                    <a:pt x="13" y="37"/>
                    <a:pt x="14" y="39"/>
                    <a:pt x="15" y="40"/>
                  </a:cubicBezTo>
                  <a:cubicBezTo>
                    <a:pt x="16" y="41"/>
                    <a:pt x="16" y="44"/>
                    <a:pt x="16" y="46"/>
                  </a:cubicBezTo>
                  <a:cubicBezTo>
                    <a:pt x="15" y="48"/>
                    <a:pt x="15" y="53"/>
                    <a:pt x="14" y="54"/>
                  </a:cubicBezTo>
                  <a:cubicBezTo>
                    <a:pt x="13" y="55"/>
                    <a:pt x="14" y="60"/>
                    <a:pt x="18" y="60"/>
                  </a:cubicBezTo>
                  <a:cubicBezTo>
                    <a:pt x="21" y="60"/>
                    <a:pt x="26" y="57"/>
                    <a:pt x="27" y="58"/>
                  </a:cubicBezTo>
                  <a:cubicBezTo>
                    <a:pt x="28" y="60"/>
                    <a:pt x="27" y="66"/>
                    <a:pt x="29" y="68"/>
                  </a:cubicBezTo>
                  <a:cubicBezTo>
                    <a:pt x="32" y="70"/>
                    <a:pt x="33" y="72"/>
                    <a:pt x="32" y="74"/>
                  </a:cubicBezTo>
                  <a:cubicBezTo>
                    <a:pt x="31" y="76"/>
                    <a:pt x="25" y="81"/>
                    <a:pt x="23" y="81"/>
                  </a:cubicBezTo>
                  <a:cubicBezTo>
                    <a:pt x="22" y="81"/>
                    <a:pt x="17" y="80"/>
                    <a:pt x="16" y="83"/>
                  </a:cubicBezTo>
                  <a:cubicBezTo>
                    <a:pt x="15" y="85"/>
                    <a:pt x="16" y="89"/>
                    <a:pt x="18" y="88"/>
                  </a:cubicBezTo>
                  <a:cubicBezTo>
                    <a:pt x="20" y="87"/>
                    <a:pt x="23" y="88"/>
                    <a:pt x="20" y="92"/>
                  </a:cubicBezTo>
                  <a:cubicBezTo>
                    <a:pt x="16" y="95"/>
                    <a:pt x="9" y="98"/>
                    <a:pt x="9" y="100"/>
                  </a:cubicBezTo>
                  <a:cubicBezTo>
                    <a:pt x="9" y="101"/>
                    <a:pt x="15" y="103"/>
                    <a:pt x="19" y="104"/>
                  </a:cubicBezTo>
                  <a:cubicBezTo>
                    <a:pt x="22" y="105"/>
                    <a:pt x="29" y="106"/>
                    <a:pt x="28" y="107"/>
                  </a:cubicBezTo>
                  <a:cubicBezTo>
                    <a:pt x="27" y="108"/>
                    <a:pt x="19" y="109"/>
                    <a:pt x="17" y="111"/>
                  </a:cubicBezTo>
                  <a:cubicBezTo>
                    <a:pt x="15" y="112"/>
                    <a:pt x="13" y="117"/>
                    <a:pt x="12" y="118"/>
                  </a:cubicBezTo>
                  <a:cubicBezTo>
                    <a:pt x="10" y="120"/>
                    <a:pt x="3" y="124"/>
                    <a:pt x="6" y="125"/>
                  </a:cubicBezTo>
                  <a:cubicBezTo>
                    <a:pt x="9" y="126"/>
                    <a:pt x="15" y="121"/>
                    <a:pt x="18" y="121"/>
                  </a:cubicBezTo>
                  <a:cubicBezTo>
                    <a:pt x="20" y="121"/>
                    <a:pt x="23" y="123"/>
                    <a:pt x="26" y="120"/>
                  </a:cubicBezTo>
                  <a:cubicBezTo>
                    <a:pt x="29" y="117"/>
                    <a:pt x="30" y="114"/>
                    <a:pt x="32" y="115"/>
                  </a:cubicBezTo>
                  <a:cubicBezTo>
                    <a:pt x="34" y="116"/>
                    <a:pt x="37" y="119"/>
                    <a:pt x="42" y="116"/>
                  </a:cubicBezTo>
                  <a:cubicBezTo>
                    <a:pt x="47" y="113"/>
                    <a:pt x="53" y="113"/>
                    <a:pt x="57" y="113"/>
                  </a:cubicBezTo>
                  <a:cubicBezTo>
                    <a:pt x="62" y="112"/>
                    <a:pt x="74" y="110"/>
                    <a:pt x="71" y="109"/>
                  </a:cubicBezTo>
                  <a:cubicBezTo>
                    <a:pt x="69" y="107"/>
                    <a:pt x="64" y="106"/>
                    <a:pt x="67" y="103"/>
                  </a:cubicBezTo>
                  <a:cubicBezTo>
                    <a:pt x="70" y="100"/>
                    <a:pt x="80" y="93"/>
                    <a:pt x="77" y="90"/>
                  </a:cubicBezTo>
                  <a:cubicBezTo>
                    <a:pt x="74" y="86"/>
                    <a:pt x="67" y="85"/>
                    <a:pt x="64" y="86"/>
                  </a:cubicBezTo>
                  <a:cubicBezTo>
                    <a:pt x="61" y="87"/>
                    <a:pt x="64" y="84"/>
                    <a:pt x="64" y="82"/>
                  </a:cubicBezTo>
                  <a:cubicBezTo>
                    <a:pt x="63" y="80"/>
                    <a:pt x="62" y="78"/>
                    <a:pt x="61" y="75"/>
                  </a:cubicBezTo>
                  <a:cubicBezTo>
                    <a:pt x="61" y="72"/>
                    <a:pt x="58" y="66"/>
                    <a:pt x="55" y="64"/>
                  </a:cubicBezTo>
                  <a:cubicBezTo>
                    <a:pt x="52" y="63"/>
                    <a:pt x="47" y="59"/>
                    <a:pt x="46" y="55"/>
                  </a:cubicBezTo>
                  <a:cubicBezTo>
                    <a:pt x="44" y="50"/>
                    <a:pt x="46" y="45"/>
                    <a:pt x="42" y="43"/>
                  </a:cubicBezTo>
                  <a:cubicBezTo>
                    <a:pt x="38" y="40"/>
                    <a:pt x="34" y="40"/>
                    <a:pt x="37" y="36"/>
                  </a:cubicBezTo>
                  <a:cubicBezTo>
                    <a:pt x="40" y="33"/>
                    <a:pt x="43" y="28"/>
                    <a:pt x="45" y="26"/>
                  </a:cubicBezTo>
                  <a:cubicBezTo>
                    <a:pt x="47" y="23"/>
                    <a:pt x="51" y="19"/>
                    <a:pt x="46" y="18"/>
                  </a:cubicBezTo>
                  <a:cubicBezTo>
                    <a:pt x="43" y="17"/>
                    <a:pt x="39" y="16"/>
                    <a:pt x="36" y="16"/>
                  </a:cubicBezTo>
                  <a:cubicBezTo>
                    <a:pt x="34" y="16"/>
                    <a:pt x="23" y="21"/>
                    <a:pt x="23" y="20"/>
                  </a:cubicBezTo>
                  <a:cubicBezTo>
                    <a:pt x="24" y="18"/>
                    <a:pt x="29" y="12"/>
                    <a:pt x="30" y="10"/>
                  </a:cubicBezTo>
                  <a:cubicBezTo>
                    <a:pt x="32" y="9"/>
                    <a:pt x="36" y="6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16" y="2"/>
                    <a:pt x="15" y="3"/>
                  </a:cubicBezTo>
                  <a:cubicBezTo>
                    <a:pt x="14" y="3"/>
                    <a:pt x="14" y="8"/>
                    <a:pt x="12" y="9"/>
                  </a:cubicBezTo>
                  <a:cubicBezTo>
                    <a:pt x="11" y="9"/>
                    <a:pt x="16" y="11"/>
                    <a:pt x="15" y="13"/>
                  </a:cubicBezTo>
                  <a:cubicBezTo>
                    <a:pt x="13" y="15"/>
                    <a:pt x="8" y="17"/>
                    <a:pt x="9" y="19"/>
                  </a:cubicBezTo>
                  <a:cubicBezTo>
                    <a:pt x="10" y="20"/>
                    <a:pt x="10" y="24"/>
                    <a:pt x="8" y="24"/>
                  </a:cubicBezTo>
                  <a:cubicBezTo>
                    <a:pt x="6" y="24"/>
                    <a:pt x="5" y="20"/>
                    <a:pt x="4" y="2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815" y="1085"/>
              <a:ext cx="63" cy="61"/>
            </a:xfrm>
            <a:custGeom>
              <a:avLst/>
              <a:gdLst>
                <a:gd name="T0" fmla="*/ 15 w 51"/>
                <a:gd name="T1" fmla="*/ 50 h 50"/>
                <a:gd name="T2" fmla="*/ 31 w 51"/>
                <a:gd name="T3" fmla="*/ 43 h 50"/>
                <a:gd name="T4" fmla="*/ 43 w 51"/>
                <a:gd name="T5" fmla="*/ 41 h 50"/>
                <a:gd name="T6" fmla="*/ 49 w 51"/>
                <a:gd name="T7" fmla="*/ 26 h 50"/>
                <a:gd name="T8" fmla="*/ 48 w 51"/>
                <a:gd name="T9" fmla="*/ 16 h 50"/>
                <a:gd name="T10" fmla="*/ 49 w 51"/>
                <a:gd name="T11" fmla="*/ 15 h 50"/>
                <a:gd name="T12" fmla="*/ 49 w 51"/>
                <a:gd name="T13" fmla="*/ 15 h 50"/>
                <a:gd name="T14" fmla="*/ 49 w 51"/>
                <a:gd name="T15" fmla="*/ 13 h 50"/>
                <a:gd name="T16" fmla="*/ 49 w 51"/>
                <a:gd name="T17" fmla="*/ 13 h 50"/>
                <a:gd name="T18" fmla="*/ 50 w 51"/>
                <a:gd name="T19" fmla="*/ 12 h 50"/>
                <a:gd name="T20" fmla="*/ 50 w 51"/>
                <a:gd name="T21" fmla="*/ 11 h 50"/>
                <a:gd name="T22" fmla="*/ 50 w 51"/>
                <a:gd name="T23" fmla="*/ 10 h 50"/>
                <a:gd name="T24" fmla="*/ 50 w 51"/>
                <a:gd name="T25" fmla="*/ 9 h 50"/>
                <a:gd name="T26" fmla="*/ 51 w 51"/>
                <a:gd name="T27" fmla="*/ 8 h 50"/>
                <a:gd name="T28" fmla="*/ 51 w 51"/>
                <a:gd name="T29" fmla="*/ 7 h 50"/>
                <a:gd name="T30" fmla="*/ 51 w 51"/>
                <a:gd name="T31" fmla="*/ 6 h 50"/>
                <a:gd name="T32" fmla="*/ 51 w 51"/>
                <a:gd name="T33" fmla="*/ 6 h 50"/>
                <a:gd name="T34" fmla="*/ 51 w 51"/>
                <a:gd name="T35" fmla="*/ 5 h 50"/>
                <a:gd name="T36" fmla="*/ 51 w 51"/>
                <a:gd name="T37" fmla="*/ 4 h 50"/>
                <a:gd name="T38" fmla="*/ 51 w 51"/>
                <a:gd name="T39" fmla="*/ 3 h 50"/>
                <a:gd name="T40" fmla="*/ 50 w 51"/>
                <a:gd name="T41" fmla="*/ 3 h 50"/>
                <a:gd name="T42" fmla="*/ 50 w 51"/>
                <a:gd name="T43" fmla="*/ 3 h 50"/>
                <a:gd name="T44" fmla="*/ 49 w 51"/>
                <a:gd name="T45" fmla="*/ 2 h 50"/>
                <a:gd name="T46" fmla="*/ 48 w 51"/>
                <a:gd name="T47" fmla="*/ 2 h 50"/>
                <a:gd name="T48" fmla="*/ 47 w 51"/>
                <a:gd name="T49" fmla="*/ 2 h 50"/>
                <a:gd name="T50" fmla="*/ 46 w 51"/>
                <a:gd name="T51" fmla="*/ 1 h 50"/>
                <a:gd name="T52" fmla="*/ 44 w 51"/>
                <a:gd name="T53" fmla="*/ 1 h 50"/>
                <a:gd name="T54" fmla="*/ 44 w 51"/>
                <a:gd name="T55" fmla="*/ 1 h 50"/>
                <a:gd name="T56" fmla="*/ 42 w 51"/>
                <a:gd name="T57" fmla="*/ 1 h 50"/>
                <a:gd name="T58" fmla="*/ 41 w 51"/>
                <a:gd name="T59" fmla="*/ 1 h 50"/>
                <a:gd name="T60" fmla="*/ 39 w 51"/>
                <a:gd name="T61" fmla="*/ 1 h 50"/>
                <a:gd name="T62" fmla="*/ 38 w 51"/>
                <a:gd name="T63" fmla="*/ 0 h 50"/>
                <a:gd name="T64" fmla="*/ 36 w 51"/>
                <a:gd name="T65" fmla="*/ 0 h 50"/>
                <a:gd name="T66" fmla="*/ 36 w 51"/>
                <a:gd name="T67" fmla="*/ 0 h 50"/>
                <a:gd name="T68" fmla="*/ 34 w 51"/>
                <a:gd name="T69" fmla="*/ 1 h 50"/>
                <a:gd name="T70" fmla="*/ 24 w 51"/>
                <a:gd name="T71" fmla="*/ 7 h 50"/>
                <a:gd name="T72" fmla="*/ 26 w 51"/>
                <a:gd name="T73" fmla="*/ 12 h 50"/>
                <a:gd name="T74" fmla="*/ 12 w 51"/>
                <a:gd name="T75" fmla="*/ 13 h 50"/>
                <a:gd name="T76" fmla="*/ 16 w 51"/>
                <a:gd name="T77" fmla="*/ 18 h 50"/>
                <a:gd name="T78" fmla="*/ 12 w 51"/>
                <a:gd name="T79" fmla="*/ 23 h 50"/>
                <a:gd name="T80" fmla="*/ 16 w 51"/>
                <a:gd name="T81" fmla="*/ 26 h 50"/>
                <a:gd name="T82" fmla="*/ 18 w 51"/>
                <a:gd name="T83" fmla="*/ 29 h 50"/>
                <a:gd name="T84" fmla="*/ 15 w 51"/>
                <a:gd name="T85" fmla="*/ 35 h 50"/>
                <a:gd name="T86" fmla="*/ 16 w 51"/>
                <a:gd name="T87" fmla="*/ 37 h 50"/>
                <a:gd name="T88" fmla="*/ 6 w 51"/>
                <a:gd name="T89" fmla="*/ 42 h 50"/>
                <a:gd name="T90" fmla="*/ 15 w 51"/>
                <a:gd name="T9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50">
                  <a:moveTo>
                    <a:pt x="15" y="50"/>
                  </a:moveTo>
                  <a:cubicBezTo>
                    <a:pt x="20" y="50"/>
                    <a:pt x="28" y="45"/>
                    <a:pt x="31" y="43"/>
                  </a:cubicBezTo>
                  <a:cubicBezTo>
                    <a:pt x="33" y="42"/>
                    <a:pt x="41" y="41"/>
                    <a:pt x="43" y="41"/>
                  </a:cubicBezTo>
                  <a:cubicBezTo>
                    <a:pt x="45" y="41"/>
                    <a:pt x="49" y="29"/>
                    <a:pt x="49" y="26"/>
                  </a:cubicBezTo>
                  <a:cubicBezTo>
                    <a:pt x="49" y="24"/>
                    <a:pt x="47" y="19"/>
                    <a:pt x="48" y="16"/>
                  </a:cubicBezTo>
                  <a:cubicBezTo>
                    <a:pt x="48" y="16"/>
                    <a:pt x="48" y="15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1" y="9"/>
                    <a:pt x="51" y="8"/>
                    <a:pt x="51" y="8"/>
                  </a:cubicBezTo>
                  <a:cubicBezTo>
                    <a:pt x="51" y="8"/>
                    <a:pt x="51" y="7"/>
                    <a:pt x="51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2"/>
                    <a:pt x="49" y="2"/>
                    <a:pt x="49" y="2"/>
                  </a:cubicBezTo>
                  <a:cubicBezTo>
                    <a:pt x="49" y="2"/>
                    <a:pt x="48" y="2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1"/>
                    <a:pt x="34" y="1"/>
                  </a:cubicBezTo>
                  <a:cubicBezTo>
                    <a:pt x="30" y="1"/>
                    <a:pt x="25" y="6"/>
                    <a:pt x="24" y="7"/>
                  </a:cubicBezTo>
                  <a:cubicBezTo>
                    <a:pt x="23" y="8"/>
                    <a:pt x="27" y="11"/>
                    <a:pt x="26" y="12"/>
                  </a:cubicBezTo>
                  <a:cubicBezTo>
                    <a:pt x="24" y="13"/>
                    <a:pt x="18" y="13"/>
                    <a:pt x="12" y="13"/>
                  </a:cubicBezTo>
                  <a:cubicBezTo>
                    <a:pt x="7" y="14"/>
                    <a:pt x="13" y="15"/>
                    <a:pt x="16" y="18"/>
                  </a:cubicBezTo>
                  <a:cubicBezTo>
                    <a:pt x="18" y="21"/>
                    <a:pt x="16" y="20"/>
                    <a:pt x="12" y="23"/>
                  </a:cubicBezTo>
                  <a:cubicBezTo>
                    <a:pt x="8" y="26"/>
                    <a:pt x="11" y="25"/>
                    <a:pt x="16" y="26"/>
                  </a:cubicBezTo>
                  <a:cubicBezTo>
                    <a:pt x="21" y="26"/>
                    <a:pt x="21" y="27"/>
                    <a:pt x="18" y="29"/>
                  </a:cubicBezTo>
                  <a:cubicBezTo>
                    <a:pt x="16" y="30"/>
                    <a:pt x="12" y="35"/>
                    <a:pt x="15" y="35"/>
                  </a:cubicBezTo>
                  <a:cubicBezTo>
                    <a:pt x="18" y="35"/>
                    <a:pt x="19" y="36"/>
                    <a:pt x="16" y="37"/>
                  </a:cubicBezTo>
                  <a:cubicBezTo>
                    <a:pt x="14" y="38"/>
                    <a:pt x="11" y="39"/>
                    <a:pt x="6" y="42"/>
                  </a:cubicBezTo>
                  <a:cubicBezTo>
                    <a:pt x="0" y="44"/>
                    <a:pt x="11" y="50"/>
                    <a:pt x="15" y="5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2867" y="1025"/>
              <a:ext cx="16" cy="16"/>
            </a:xfrm>
            <a:custGeom>
              <a:avLst/>
              <a:gdLst>
                <a:gd name="T0" fmla="*/ 3 w 13"/>
                <a:gd name="T1" fmla="*/ 11 h 13"/>
                <a:gd name="T2" fmla="*/ 10 w 13"/>
                <a:gd name="T3" fmla="*/ 2 h 13"/>
                <a:gd name="T4" fmla="*/ 0 w 13"/>
                <a:gd name="T5" fmla="*/ 7 h 13"/>
                <a:gd name="T6" fmla="*/ 3 w 13"/>
                <a:gd name="T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3" y="11"/>
                  </a:moveTo>
                  <a:cubicBezTo>
                    <a:pt x="6" y="9"/>
                    <a:pt x="13" y="0"/>
                    <a:pt x="10" y="2"/>
                  </a:cubicBezTo>
                  <a:cubicBezTo>
                    <a:pt x="7" y="3"/>
                    <a:pt x="1" y="6"/>
                    <a:pt x="0" y="7"/>
                  </a:cubicBezTo>
                  <a:cubicBezTo>
                    <a:pt x="0" y="9"/>
                    <a:pt x="0" y="13"/>
                    <a:pt x="3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3037" y="1281"/>
              <a:ext cx="16" cy="26"/>
            </a:xfrm>
            <a:custGeom>
              <a:avLst/>
              <a:gdLst>
                <a:gd name="T0" fmla="*/ 11 w 13"/>
                <a:gd name="T1" fmla="*/ 11 h 21"/>
                <a:gd name="T2" fmla="*/ 10 w 13"/>
                <a:gd name="T3" fmla="*/ 1 h 21"/>
                <a:gd name="T4" fmla="*/ 2 w 13"/>
                <a:gd name="T5" fmla="*/ 8 h 21"/>
                <a:gd name="T6" fmla="*/ 5 w 13"/>
                <a:gd name="T7" fmla="*/ 20 h 21"/>
                <a:gd name="T8" fmla="*/ 11 w 13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1">
                  <a:moveTo>
                    <a:pt x="11" y="11"/>
                  </a:moveTo>
                  <a:cubicBezTo>
                    <a:pt x="11" y="8"/>
                    <a:pt x="13" y="0"/>
                    <a:pt x="10" y="1"/>
                  </a:cubicBezTo>
                  <a:cubicBezTo>
                    <a:pt x="8" y="2"/>
                    <a:pt x="4" y="5"/>
                    <a:pt x="2" y="8"/>
                  </a:cubicBezTo>
                  <a:cubicBezTo>
                    <a:pt x="0" y="10"/>
                    <a:pt x="3" y="21"/>
                    <a:pt x="5" y="20"/>
                  </a:cubicBezTo>
                  <a:cubicBezTo>
                    <a:pt x="7" y="20"/>
                    <a:pt x="11" y="15"/>
                    <a:pt x="11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3032" y="1304"/>
              <a:ext cx="23" cy="38"/>
            </a:xfrm>
            <a:custGeom>
              <a:avLst/>
              <a:gdLst>
                <a:gd name="T0" fmla="*/ 3 w 19"/>
                <a:gd name="T1" fmla="*/ 30 h 31"/>
                <a:gd name="T2" fmla="*/ 15 w 19"/>
                <a:gd name="T3" fmla="*/ 23 h 31"/>
                <a:gd name="T4" fmla="*/ 11 w 19"/>
                <a:gd name="T5" fmla="*/ 5 h 31"/>
                <a:gd name="T6" fmla="*/ 3 w 19"/>
                <a:gd name="T7" fmla="*/ 16 h 31"/>
                <a:gd name="T8" fmla="*/ 3 w 1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3" y="30"/>
                  </a:moveTo>
                  <a:cubicBezTo>
                    <a:pt x="6" y="31"/>
                    <a:pt x="14" y="27"/>
                    <a:pt x="15" y="23"/>
                  </a:cubicBezTo>
                  <a:cubicBezTo>
                    <a:pt x="15" y="20"/>
                    <a:pt x="19" y="0"/>
                    <a:pt x="11" y="5"/>
                  </a:cubicBezTo>
                  <a:cubicBezTo>
                    <a:pt x="8" y="7"/>
                    <a:pt x="3" y="14"/>
                    <a:pt x="3" y="16"/>
                  </a:cubicBezTo>
                  <a:cubicBezTo>
                    <a:pt x="3" y="18"/>
                    <a:pt x="0" y="28"/>
                    <a:pt x="3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3082" y="1353"/>
              <a:ext cx="38" cy="22"/>
            </a:xfrm>
            <a:custGeom>
              <a:avLst/>
              <a:gdLst>
                <a:gd name="T0" fmla="*/ 21 w 31"/>
                <a:gd name="T1" fmla="*/ 3 h 18"/>
                <a:gd name="T2" fmla="*/ 8 w 31"/>
                <a:gd name="T3" fmla="*/ 2 h 18"/>
                <a:gd name="T4" fmla="*/ 1 w 31"/>
                <a:gd name="T5" fmla="*/ 3 h 18"/>
                <a:gd name="T6" fmla="*/ 13 w 31"/>
                <a:gd name="T7" fmla="*/ 10 h 18"/>
                <a:gd name="T8" fmla="*/ 25 w 31"/>
                <a:gd name="T9" fmla="*/ 16 h 18"/>
                <a:gd name="T10" fmla="*/ 29 w 31"/>
                <a:gd name="T11" fmla="*/ 9 h 18"/>
                <a:gd name="T12" fmla="*/ 30 w 31"/>
                <a:gd name="T13" fmla="*/ 2 h 18"/>
                <a:gd name="T14" fmla="*/ 21 w 31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8">
                  <a:moveTo>
                    <a:pt x="21" y="3"/>
                  </a:moveTo>
                  <a:cubicBezTo>
                    <a:pt x="18" y="4"/>
                    <a:pt x="11" y="3"/>
                    <a:pt x="8" y="2"/>
                  </a:cubicBezTo>
                  <a:cubicBezTo>
                    <a:pt x="5" y="0"/>
                    <a:pt x="2" y="2"/>
                    <a:pt x="1" y="3"/>
                  </a:cubicBezTo>
                  <a:cubicBezTo>
                    <a:pt x="0" y="5"/>
                    <a:pt x="10" y="8"/>
                    <a:pt x="13" y="10"/>
                  </a:cubicBezTo>
                  <a:cubicBezTo>
                    <a:pt x="16" y="11"/>
                    <a:pt x="19" y="14"/>
                    <a:pt x="25" y="16"/>
                  </a:cubicBezTo>
                  <a:cubicBezTo>
                    <a:pt x="30" y="18"/>
                    <a:pt x="29" y="12"/>
                    <a:pt x="29" y="9"/>
                  </a:cubicBezTo>
                  <a:cubicBezTo>
                    <a:pt x="28" y="7"/>
                    <a:pt x="29" y="4"/>
                    <a:pt x="30" y="2"/>
                  </a:cubicBezTo>
                  <a:cubicBezTo>
                    <a:pt x="31" y="1"/>
                    <a:pt x="24" y="2"/>
                    <a:pt x="21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3218" y="1388"/>
              <a:ext cx="43" cy="7"/>
            </a:xfrm>
            <a:custGeom>
              <a:avLst/>
              <a:gdLst>
                <a:gd name="T0" fmla="*/ 29 w 35"/>
                <a:gd name="T1" fmla="*/ 6 h 6"/>
                <a:gd name="T2" fmla="*/ 13 w 35"/>
                <a:gd name="T3" fmla="*/ 1 h 6"/>
                <a:gd name="T4" fmla="*/ 1 w 35"/>
                <a:gd name="T5" fmla="*/ 2 h 6"/>
                <a:gd name="T6" fmla="*/ 12 w 35"/>
                <a:gd name="T7" fmla="*/ 5 h 6"/>
                <a:gd name="T8" fmla="*/ 29 w 3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">
                  <a:moveTo>
                    <a:pt x="29" y="6"/>
                  </a:moveTo>
                  <a:cubicBezTo>
                    <a:pt x="35" y="5"/>
                    <a:pt x="17" y="1"/>
                    <a:pt x="13" y="1"/>
                  </a:cubicBezTo>
                  <a:cubicBezTo>
                    <a:pt x="8" y="0"/>
                    <a:pt x="3" y="1"/>
                    <a:pt x="1" y="2"/>
                  </a:cubicBezTo>
                  <a:cubicBezTo>
                    <a:pt x="0" y="3"/>
                    <a:pt x="9" y="4"/>
                    <a:pt x="12" y="5"/>
                  </a:cubicBezTo>
                  <a:cubicBezTo>
                    <a:pt x="16" y="6"/>
                    <a:pt x="22" y="6"/>
                    <a:pt x="29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2683" y="531"/>
              <a:ext cx="2384" cy="1872"/>
            </a:xfrm>
            <a:custGeom>
              <a:avLst/>
              <a:gdLst>
                <a:gd name="T0" fmla="*/ 1724 w 1948"/>
                <a:gd name="T1" fmla="*/ 199 h 1528"/>
                <a:gd name="T2" fmla="*/ 1461 w 1948"/>
                <a:gd name="T3" fmla="*/ 147 h 1528"/>
                <a:gd name="T4" fmla="*/ 1350 w 1948"/>
                <a:gd name="T5" fmla="*/ 143 h 1528"/>
                <a:gd name="T6" fmla="*/ 1209 w 1948"/>
                <a:gd name="T7" fmla="*/ 95 h 1528"/>
                <a:gd name="T8" fmla="*/ 1098 w 1948"/>
                <a:gd name="T9" fmla="*/ 37 h 1528"/>
                <a:gd name="T10" fmla="*/ 955 w 1948"/>
                <a:gd name="T11" fmla="*/ 142 h 1528"/>
                <a:gd name="T12" fmla="*/ 892 w 1948"/>
                <a:gd name="T13" fmla="*/ 202 h 1528"/>
                <a:gd name="T14" fmla="*/ 873 w 1948"/>
                <a:gd name="T15" fmla="*/ 158 h 1528"/>
                <a:gd name="T16" fmla="*/ 754 w 1948"/>
                <a:gd name="T17" fmla="*/ 219 h 1528"/>
                <a:gd name="T18" fmla="*/ 634 w 1948"/>
                <a:gd name="T19" fmla="*/ 257 h 1528"/>
                <a:gd name="T20" fmla="*/ 521 w 1948"/>
                <a:gd name="T21" fmla="*/ 253 h 1528"/>
                <a:gd name="T22" fmla="*/ 495 w 1948"/>
                <a:gd name="T23" fmla="*/ 192 h 1528"/>
                <a:gd name="T24" fmla="*/ 435 w 1948"/>
                <a:gd name="T25" fmla="*/ 183 h 1528"/>
                <a:gd name="T26" fmla="*/ 373 w 1948"/>
                <a:gd name="T27" fmla="*/ 227 h 1528"/>
                <a:gd name="T28" fmla="*/ 297 w 1948"/>
                <a:gd name="T29" fmla="*/ 331 h 1528"/>
                <a:gd name="T30" fmla="*/ 319 w 1948"/>
                <a:gd name="T31" fmla="*/ 386 h 1528"/>
                <a:gd name="T32" fmla="*/ 383 w 1948"/>
                <a:gd name="T33" fmla="*/ 353 h 1528"/>
                <a:gd name="T34" fmla="*/ 445 w 1948"/>
                <a:gd name="T35" fmla="*/ 378 h 1528"/>
                <a:gd name="T36" fmla="*/ 415 w 1948"/>
                <a:gd name="T37" fmla="*/ 445 h 1528"/>
                <a:gd name="T38" fmla="*/ 312 w 1948"/>
                <a:gd name="T39" fmla="*/ 460 h 1528"/>
                <a:gd name="T40" fmla="*/ 297 w 1948"/>
                <a:gd name="T41" fmla="*/ 456 h 1528"/>
                <a:gd name="T42" fmla="*/ 229 w 1948"/>
                <a:gd name="T43" fmla="*/ 508 h 1528"/>
                <a:gd name="T44" fmla="*/ 118 w 1948"/>
                <a:gd name="T45" fmla="*/ 629 h 1528"/>
                <a:gd name="T46" fmla="*/ 236 w 1948"/>
                <a:gd name="T47" fmla="*/ 625 h 1528"/>
                <a:gd name="T48" fmla="*/ 373 w 1948"/>
                <a:gd name="T49" fmla="*/ 657 h 1528"/>
                <a:gd name="T50" fmla="*/ 376 w 1948"/>
                <a:gd name="T51" fmla="*/ 612 h 1528"/>
                <a:gd name="T52" fmla="*/ 421 w 1948"/>
                <a:gd name="T53" fmla="*/ 669 h 1528"/>
                <a:gd name="T54" fmla="*/ 477 w 1948"/>
                <a:gd name="T55" fmla="*/ 638 h 1528"/>
                <a:gd name="T56" fmla="*/ 549 w 1948"/>
                <a:gd name="T57" fmla="*/ 589 h 1528"/>
                <a:gd name="T58" fmla="*/ 607 w 1948"/>
                <a:gd name="T59" fmla="*/ 609 h 1528"/>
                <a:gd name="T60" fmla="*/ 488 w 1948"/>
                <a:gd name="T61" fmla="*/ 684 h 1528"/>
                <a:gd name="T62" fmla="*/ 550 w 1948"/>
                <a:gd name="T63" fmla="*/ 739 h 1528"/>
                <a:gd name="T64" fmla="*/ 315 w 1948"/>
                <a:gd name="T65" fmla="*/ 728 h 1528"/>
                <a:gd name="T66" fmla="*/ 104 w 1948"/>
                <a:gd name="T67" fmla="*/ 737 h 1528"/>
                <a:gd name="T68" fmla="*/ 11 w 1948"/>
                <a:gd name="T69" fmla="*/ 917 h 1528"/>
                <a:gd name="T70" fmla="*/ 42 w 1948"/>
                <a:gd name="T71" fmla="*/ 997 h 1528"/>
                <a:gd name="T72" fmla="*/ 164 w 1948"/>
                <a:gd name="T73" fmla="*/ 1032 h 1528"/>
                <a:gd name="T74" fmla="*/ 224 w 1948"/>
                <a:gd name="T75" fmla="*/ 1016 h 1528"/>
                <a:gd name="T76" fmla="*/ 273 w 1948"/>
                <a:gd name="T77" fmla="*/ 1094 h 1528"/>
                <a:gd name="T78" fmla="*/ 300 w 1948"/>
                <a:gd name="T79" fmla="*/ 1273 h 1528"/>
                <a:gd name="T80" fmla="*/ 352 w 1948"/>
                <a:gd name="T81" fmla="*/ 1457 h 1528"/>
                <a:gd name="T82" fmla="*/ 570 w 1948"/>
                <a:gd name="T83" fmla="*/ 1370 h 1528"/>
                <a:gd name="T84" fmla="*/ 630 w 1948"/>
                <a:gd name="T85" fmla="*/ 1103 h 1528"/>
                <a:gd name="T86" fmla="*/ 598 w 1948"/>
                <a:gd name="T87" fmla="*/ 895 h 1528"/>
                <a:gd name="T88" fmla="*/ 636 w 1948"/>
                <a:gd name="T89" fmla="*/ 902 h 1528"/>
                <a:gd name="T90" fmla="*/ 777 w 1948"/>
                <a:gd name="T91" fmla="*/ 890 h 1528"/>
                <a:gd name="T92" fmla="*/ 725 w 1948"/>
                <a:gd name="T93" fmla="*/ 818 h 1528"/>
                <a:gd name="T94" fmla="*/ 699 w 1948"/>
                <a:gd name="T95" fmla="*/ 761 h 1528"/>
                <a:gd name="T96" fmla="*/ 908 w 1948"/>
                <a:gd name="T97" fmla="*/ 843 h 1528"/>
                <a:gd name="T98" fmla="*/ 1122 w 1948"/>
                <a:gd name="T99" fmla="*/ 851 h 1528"/>
                <a:gd name="T100" fmla="*/ 1234 w 1948"/>
                <a:gd name="T101" fmla="*/ 946 h 1528"/>
                <a:gd name="T102" fmla="*/ 1313 w 1948"/>
                <a:gd name="T103" fmla="*/ 1069 h 1528"/>
                <a:gd name="T104" fmla="*/ 1265 w 1948"/>
                <a:gd name="T105" fmla="*/ 946 h 1528"/>
                <a:gd name="T106" fmla="*/ 1306 w 1948"/>
                <a:gd name="T107" fmla="*/ 864 h 1528"/>
                <a:gd name="T108" fmla="*/ 1440 w 1948"/>
                <a:gd name="T109" fmla="*/ 783 h 1528"/>
                <a:gd name="T110" fmla="*/ 1441 w 1948"/>
                <a:gd name="T111" fmla="*/ 652 h 1528"/>
                <a:gd name="T112" fmla="*/ 1495 w 1948"/>
                <a:gd name="T113" fmla="*/ 674 h 1528"/>
                <a:gd name="T114" fmla="*/ 1535 w 1948"/>
                <a:gd name="T115" fmla="*/ 467 h 1528"/>
                <a:gd name="T116" fmla="*/ 1667 w 1948"/>
                <a:gd name="T117" fmla="*/ 387 h 1528"/>
                <a:gd name="T118" fmla="*/ 1725 w 1948"/>
                <a:gd name="T119" fmla="*/ 512 h 1528"/>
                <a:gd name="T120" fmla="*/ 1786 w 1948"/>
                <a:gd name="T121" fmla="*/ 367 h 1528"/>
                <a:gd name="T122" fmla="*/ 1866 w 1948"/>
                <a:gd name="T123" fmla="*/ 27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8" h="1528">
                  <a:moveTo>
                    <a:pt x="1940" y="269"/>
                  </a:moveTo>
                  <a:cubicBezTo>
                    <a:pt x="1934" y="268"/>
                    <a:pt x="1933" y="263"/>
                    <a:pt x="1932" y="261"/>
                  </a:cubicBezTo>
                  <a:cubicBezTo>
                    <a:pt x="1930" y="259"/>
                    <a:pt x="1929" y="260"/>
                    <a:pt x="1928" y="261"/>
                  </a:cubicBezTo>
                  <a:cubicBezTo>
                    <a:pt x="1926" y="262"/>
                    <a:pt x="1923" y="254"/>
                    <a:pt x="1921" y="255"/>
                  </a:cubicBezTo>
                  <a:cubicBezTo>
                    <a:pt x="1918" y="255"/>
                    <a:pt x="1914" y="253"/>
                    <a:pt x="1913" y="253"/>
                  </a:cubicBezTo>
                  <a:cubicBezTo>
                    <a:pt x="1912" y="254"/>
                    <a:pt x="1905" y="252"/>
                    <a:pt x="1904" y="254"/>
                  </a:cubicBezTo>
                  <a:cubicBezTo>
                    <a:pt x="1902" y="255"/>
                    <a:pt x="1906" y="265"/>
                    <a:pt x="1904" y="265"/>
                  </a:cubicBezTo>
                  <a:cubicBezTo>
                    <a:pt x="1903" y="266"/>
                    <a:pt x="1897" y="249"/>
                    <a:pt x="1897" y="248"/>
                  </a:cubicBezTo>
                  <a:cubicBezTo>
                    <a:pt x="1896" y="246"/>
                    <a:pt x="1893" y="242"/>
                    <a:pt x="1892" y="242"/>
                  </a:cubicBezTo>
                  <a:cubicBezTo>
                    <a:pt x="1891" y="242"/>
                    <a:pt x="1882" y="241"/>
                    <a:pt x="1877" y="241"/>
                  </a:cubicBezTo>
                  <a:cubicBezTo>
                    <a:pt x="1873" y="240"/>
                    <a:pt x="1869" y="233"/>
                    <a:pt x="1866" y="232"/>
                  </a:cubicBezTo>
                  <a:cubicBezTo>
                    <a:pt x="1862" y="232"/>
                    <a:pt x="1856" y="230"/>
                    <a:pt x="1852" y="228"/>
                  </a:cubicBezTo>
                  <a:cubicBezTo>
                    <a:pt x="1848" y="226"/>
                    <a:pt x="1847" y="225"/>
                    <a:pt x="1840" y="223"/>
                  </a:cubicBezTo>
                  <a:cubicBezTo>
                    <a:pt x="1834" y="220"/>
                    <a:pt x="1833" y="218"/>
                    <a:pt x="1830" y="216"/>
                  </a:cubicBezTo>
                  <a:cubicBezTo>
                    <a:pt x="1827" y="214"/>
                    <a:pt x="1825" y="215"/>
                    <a:pt x="1823" y="214"/>
                  </a:cubicBezTo>
                  <a:cubicBezTo>
                    <a:pt x="1820" y="213"/>
                    <a:pt x="1819" y="208"/>
                    <a:pt x="1816" y="207"/>
                  </a:cubicBezTo>
                  <a:cubicBezTo>
                    <a:pt x="1813" y="206"/>
                    <a:pt x="1806" y="204"/>
                    <a:pt x="1802" y="203"/>
                  </a:cubicBezTo>
                  <a:cubicBezTo>
                    <a:pt x="1798" y="202"/>
                    <a:pt x="1799" y="199"/>
                    <a:pt x="1792" y="196"/>
                  </a:cubicBezTo>
                  <a:cubicBezTo>
                    <a:pt x="1785" y="194"/>
                    <a:pt x="1765" y="196"/>
                    <a:pt x="1758" y="195"/>
                  </a:cubicBezTo>
                  <a:cubicBezTo>
                    <a:pt x="1752" y="195"/>
                    <a:pt x="1747" y="190"/>
                    <a:pt x="1746" y="192"/>
                  </a:cubicBezTo>
                  <a:cubicBezTo>
                    <a:pt x="1744" y="194"/>
                    <a:pt x="1747" y="195"/>
                    <a:pt x="1749" y="197"/>
                  </a:cubicBezTo>
                  <a:cubicBezTo>
                    <a:pt x="1750" y="198"/>
                    <a:pt x="1744" y="198"/>
                    <a:pt x="1745" y="200"/>
                  </a:cubicBezTo>
                  <a:cubicBezTo>
                    <a:pt x="1745" y="202"/>
                    <a:pt x="1747" y="204"/>
                    <a:pt x="1750" y="204"/>
                  </a:cubicBezTo>
                  <a:cubicBezTo>
                    <a:pt x="1753" y="205"/>
                    <a:pt x="1752" y="206"/>
                    <a:pt x="1752" y="208"/>
                  </a:cubicBezTo>
                  <a:cubicBezTo>
                    <a:pt x="1751" y="210"/>
                    <a:pt x="1752" y="212"/>
                    <a:pt x="1755" y="213"/>
                  </a:cubicBezTo>
                  <a:cubicBezTo>
                    <a:pt x="1757" y="214"/>
                    <a:pt x="1755" y="216"/>
                    <a:pt x="1753" y="217"/>
                  </a:cubicBezTo>
                  <a:cubicBezTo>
                    <a:pt x="1752" y="217"/>
                    <a:pt x="1753" y="222"/>
                    <a:pt x="1751" y="222"/>
                  </a:cubicBezTo>
                  <a:cubicBezTo>
                    <a:pt x="1750" y="223"/>
                    <a:pt x="1747" y="219"/>
                    <a:pt x="1746" y="218"/>
                  </a:cubicBezTo>
                  <a:cubicBezTo>
                    <a:pt x="1744" y="218"/>
                    <a:pt x="1746" y="222"/>
                    <a:pt x="1745" y="223"/>
                  </a:cubicBezTo>
                  <a:cubicBezTo>
                    <a:pt x="1745" y="224"/>
                    <a:pt x="1740" y="217"/>
                    <a:pt x="1740" y="215"/>
                  </a:cubicBezTo>
                  <a:cubicBezTo>
                    <a:pt x="1739" y="213"/>
                    <a:pt x="1731" y="210"/>
                    <a:pt x="1729" y="208"/>
                  </a:cubicBezTo>
                  <a:cubicBezTo>
                    <a:pt x="1727" y="206"/>
                    <a:pt x="1726" y="200"/>
                    <a:pt x="1724" y="199"/>
                  </a:cubicBezTo>
                  <a:cubicBezTo>
                    <a:pt x="1721" y="198"/>
                    <a:pt x="1722" y="199"/>
                    <a:pt x="1722" y="201"/>
                  </a:cubicBezTo>
                  <a:cubicBezTo>
                    <a:pt x="1722" y="203"/>
                    <a:pt x="1705" y="202"/>
                    <a:pt x="1699" y="201"/>
                  </a:cubicBezTo>
                  <a:cubicBezTo>
                    <a:pt x="1694" y="199"/>
                    <a:pt x="1682" y="198"/>
                    <a:pt x="1679" y="199"/>
                  </a:cubicBezTo>
                  <a:cubicBezTo>
                    <a:pt x="1675" y="200"/>
                    <a:pt x="1672" y="203"/>
                    <a:pt x="1672" y="206"/>
                  </a:cubicBezTo>
                  <a:cubicBezTo>
                    <a:pt x="1671" y="208"/>
                    <a:pt x="1674" y="216"/>
                    <a:pt x="1673" y="217"/>
                  </a:cubicBezTo>
                  <a:cubicBezTo>
                    <a:pt x="1672" y="218"/>
                    <a:pt x="1668" y="210"/>
                    <a:pt x="1668" y="208"/>
                  </a:cubicBezTo>
                  <a:cubicBezTo>
                    <a:pt x="1669" y="207"/>
                    <a:pt x="1665" y="206"/>
                    <a:pt x="1662" y="204"/>
                  </a:cubicBezTo>
                  <a:cubicBezTo>
                    <a:pt x="1658" y="201"/>
                    <a:pt x="1656" y="199"/>
                    <a:pt x="1653" y="197"/>
                  </a:cubicBezTo>
                  <a:cubicBezTo>
                    <a:pt x="1650" y="195"/>
                    <a:pt x="1652" y="196"/>
                    <a:pt x="1652" y="194"/>
                  </a:cubicBezTo>
                  <a:cubicBezTo>
                    <a:pt x="1652" y="192"/>
                    <a:pt x="1650" y="190"/>
                    <a:pt x="1648" y="187"/>
                  </a:cubicBezTo>
                  <a:cubicBezTo>
                    <a:pt x="1646" y="183"/>
                    <a:pt x="1640" y="176"/>
                    <a:pt x="1634" y="174"/>
                  </a:cubicBezTo>
                  <a:cubicBezTo>
                    <a:pt x="1628" y="172"/>
                    <a:pt x="1613" y="173"/>
                    <a:pt x="1605" y="174"/>
                  </a:cubicBezTo>
                  <a:cubicBezTo>
                    <a:pt x="1598" y="175"/>
                    <a:pt x="1588" y="178"/>
                    <a:pt x="1584" y="178"/>
                  </a:cubicBezTo>
                  <a:cubicBezTo>
                    <a:pt x="1580" y="178"/>
                    <a:pt x="1575" y="175"/>
                    <a:pt x="1572" y="173"/>
                  </a:cubicBezTo>
                  <a:cubicBezTo>
                    <a:pt x="1569" y="172"/>
                    <a:pt x="1560" y="163"/>
                    <a:pt x="1557" y="161"/>
                  </a:cubicBezTo>
                  <a:cubicBezTo>
                    <a:pt x="1555" y="158"/>
                    <a:pt x="1550" y="159"/>
                    <a:pt x="1551" y="157"/>
                  </a:cubicBezTo>
                  <a:cubicBezTo>
                    <a:pt x="1551" y="155"/>
                    <a:pt x="1555" y="157"/>
                    <a:pt x="1557" y="157"/>
                  </a:cubicBezTo>
                  <a:cubicBezTo>
                    <a:pt x="1558" y="158"/>
                    <a:pt x="1556" y="152"/>
                    <a:pt x="1554" y="150"/>
                  </a:cubicBezTo>
                  <a:cubicBezTo>
                    <a:pt x="1552" y="148"/>
                    <a:pt x="1547" y="145"/>
                    <a:pt x="1542" y="145"/>
                  </a:cubicBezTo>
                  <a:cubicBezTo>
                    <a:pt x="1537" y="145"/>
                    <a:pt x="1535" y="143"/>
                    <a:pt x="1530" y="143"/>
                  </a:cubicBezTo>
                  <a:cubicBezTo>
                    <a:pt x="1526" y="143"/>
                    <a:pt x="1528" y="144"/>
                    <a:pt x="1527" y="145"/>
                  </a:cubicBezTo>
                  <a:cubicBezTo>
                    <a:pt x="1525" y="145"/>
                    <a:pt x="1522" y="144"/>
                    <a:pt x="1520" y="144"/>
                  </a:cubicBezTo>
                  <a:cubicBezTo>
                    <a:pt x="1517" y="144"/>
                    <a:pt x="1515" y="147"/>
                    <a:pt x="1514" y="148"/>
                  </a:cubicBezTo>
                  <a:cubicBezTo>
                    <a:pt x="1512" y="149"/>
                    <a:pt x="1507" y="148"/>
                    <a:pt x="1503" y="148"/>
                  </a:cubicBezTo>
                  <a:cubicBezTo>
                    <a:pt x="1499" y="148"/>
                    <a:pt x="1502" y="147"/>
                    <a:pt x="1503" y="145"/>
                  </a:cubicBezTo>
                  <a:cubicBezTo>
                    <a:pt x="1505" y="144"/>
                    <a:pt x="1504" y="143"/>
                    <a:pt x="1503" y="142"/>
                  </a:cubicBezTo>
                  <a:cubicBezTo>
                    <a:pt x="1502" y="141"/>
                    <a:pt x="1504" y="140"/>
                    <a:pt x="1506" y="140"/>
                  </a:cubicBezTo>
                  <a:cubicBezTo>
                    <a:pt x="1509" y="140"/>
                    <a:pt x="1521" y="143"/>
                    <a:pt x="1524" y="143"/>
                  </a:cubicBezTo>
                  <a:cubicBezTo>
                    <a:pt x="1527" y="142"/>
                    <a:pt x="1508" y="137"/>
                    <a:pt x="1502" y="137"/>
                  </a:cubicBezTo>
                  <a:cubicBezTo>
                    <a:pt x="1495" y="137"/>
                    <a:pt x="1479" y="135"/>
                    <a:pt x="1476" y="136"/>
                  </a:cubicBezTo>
                  <a:cubicBezTo>
                    <a:pt x="1473" y="137"/>
                    <a:pt x="1463" y="140"/>
                    <a:pt x="1461" y="140"/>
                  </a:cubicBezTo>
                  <a:cubicBezTo>
                    <a:pt x="1459" y="140"/>
                    <a:pt x="1459" y="144"/>
                    <a:pt x="1461" y="147"/>
                  </a:cubicBezTo>
                  <a:cubicBezTo>
                    <a:pt x="1462" y="150"/>
                    <a:pt x="1462" y="147"/>
                    <a:pt x="1464" y="146"/>
                  </a:cubicBezTo>
                  <a:cubicBezTo>
                    <a:pt x="1465" y="145"/>
                    <a:pt x="1466" y="147"/>
                    <a:pt x="1469" y="148"/>
                  </a:cubicBezTo>
                  <a:cubicBezTo>
                    <a:pt x="1472" y="149"/>
                    <a:pt x="1466" y="148"/>
                    <a:pt x="1467" y="149"/>
                  </a:cubicBezTo>
                  <a:cubicBezTo>
                    <a:pt x="1467" y="150"/>
                    <a:pt x="1466" y="150"/>
                    <a:pt x="1464" y="152"/>
                  </a:cubicBezTo>
                  <a:cubicBezTo>
                    <a:pt x="1463" y="155"/>
                    <a:pt x="1471" y="160"/>
                    <a:pt x="1472" y="162"/>
                  </a:cubicBezTo>
                  <a:cubicBezTo>
                    <a:pt x="1473" y="163"/>
                    <a:pt x="1471" y="162"/>
                    <a:pt x="1469" y="162"/>
                  </a:cubicBezTo>
                  <a:cubicBezTo>
                    <a:pt x="1467" y="162"/>
                    <a:pt x="1467" y="163"/>
                    <a:pt x="1465" y="164"/>
                  </a:cubicBezTo>
                  <a:cubicBezTo>
                    <a:pt x="1464" y="165"/>
                    <a:pt x="1460" y="160"/>
                    <a:pt x="1461" y="159"/>
                  </a:cubicBezTo>
                  <a:cubicBezTo>
                    <a:pt x="1461" y="158"/>
                    <a:pt x="1456" y="158"/>
                    <a:pt x="1454" y="159"/>
                  </a:cubicBezTo>
                  <a:cubicBezTo>
                    <a:pt x="1452" y="160"/>
                    <a:pt x="1456" y="164"/>
                    <a:pt x="1457" y="165"/>
                  </a:cubicBezTo>
                  <a:cubicBezTo>
                    <a:pt x="1459" y="167"/>
                    <a:pt x="1456" y="166"/>
                    <a:pt x="1454" y="166"/>
                  </a:cubicBezTo>
                  <a:cubicBezTo>
                    <a:pt x="1453" y="166"/>
                    <a:pt x="1455" y="171"/>
                    <a:pt x="1453" y="171"/>
                  </a:cubicBezTo>
                  <a:cubicBezTo>
                    <a:pt x="1451" y="171"/>
                    <a:pt x="1447" y="165"/>
                    <a:pt x="1444" y="164"/>
                  </a:cubicBezTo>
                  <a:cubicBezTo>
                    <a:pt x="1440" y="162"/>
                    <a:pt x="1439" y="161"/>
                    <a:pt x="1436" y="161"/>
                  </a:cubicBezTo>
                  <a:cubicBezTo>
                    <a:pt x="1433" y="162"/>
                    <a:pt x="1432" y="159"/>
                    <a:pt x="1427" y="159"/>
                  </a:cubicBezTo>
                  <a:cubicBezTo>
                    <a:pt x="1423" y="158"/>
                    <a:pt x="1422" y="161"/>
                    <a:pt x="1421" y="162"/>
                  </a:cubicBezTo>
                  <a:cubicBezTo>
                    <a:pt x="1420" y="163"/>
                    <a:pt x="1417" y="163"/>
                    <a:pt x="1414" y="163"/>
                  </a:cubicBezTo>
                  <a:cubicBezTo>
                    <a:pt x="1412" y="163"/>
                    <a:pt x="1408" y="155"/>
                    <a:pt x="1405" y="153"/>
                  </a:cubicBezTo>
                  <a:cubicBezTo>
                    <a:pt x="1403" y="151"/>
                    <a:pt x="1404" y="153"/>
                    <a:pt x="1402" y="157"/>
                  </a:cubicBezTo>
                  <a:cubicBezTo>
                    <a:pt x="1400" y="160"/>
                    <a:pt x="1400" y="164"/>
                    <a:pt x="1402" y="169"/>
                  </a:cubicBezTo>
                  <a:cubicBezTo>
                    <a:pt x="1403" y="174"/>
                    <a:pt x="1398" y="178"/>
                    <a:pt x="1397" y="179"/>
                  </a:cubicBezTo>
                  <a:cubicBezTo>
                    <a:pt x="1396" y="180"/>
                    <a:pt x="1395" y="176"/>
                    <a:pt x="1394" y="175"/>
                  </a:cubicBezTo>
                  <a:cubicBezTo>
                    <a:pt x="1393" y="174"/>
                    <a:pt x="1390" y="174"/>
                    <a:pt x="1389" y="174"/>
                  </a:cubicBezTo>
                  <a:cubicBezTo>
                    <a:pt x="1387" y="174"/>
                    <a:pt x="1386" y="171"/>
                    <a:pt x="1385" y="169"/>
                  </a:cubicBezTo>
                  <a:cubicBezTo>
                    <a:pt x="1385" y="167"/>
                    <a:pt x="1383" y="166"/>
                    <a:pt x="1382" y="165"/>
                  </a:cubicBezTo>
                  <a:cubicBezTo>
                    <a:pt x="1380" y="163"/>
                    <a:pt x="1380" y="162"/>
                    <a:pt x="1376" y="160"/>
                  </a:cubicBezTo>
                  <a:cubicBezTo>
                    <a:pt x="1372" y="158"/>
                    <a:pt x="1374" y="158"/>
                    <a:pt x="1372" y="155"/>
                  </a:cubicBezTo>
                  <a:cubicBezTo>
                    <a:pt x="1371" y="153"/>
                    <a:pt x="1370" y="155"/>
                    <a:pt x="1369" y="155"/>
                  </a:cubicBezTo>
                  <a:cubicBezTo>
                    <a:pt x="1368" y="155"/>
                    <a:pt x="1367" y="153"/>
                    <a:pt x="1367" y="152"/>
                  </a:cubicBezTo>
                  <a:cubicBezTo>
                    <a:pt x="1366" y="150"/>
                    <a:pt x="1364" y="151"/>
                    <a:pt x="1363" y="152"/>
                  </a:cubicBezTo>
                  <a:cubicBezTo>
                    <a:pt x="1362" y="152"/>
                    <a:pt x="1359" y="146"/>
                    <a:pt x="1358" y="145"/>
                  </a:cubicBezTo>
                  <a:cubicBezTo>
                    <a:pt x="1356" y="144"/>
                    <a:pt x="1352" y="143"/>
                    <a:pt x="1350" y="143"/>
                  </a:cubicBezTo>
                  <a:cubicBezTo>
                    <a:pt x="1347" y="144"/>
                    <a:pt x="1343" y="140"/>
                    <a:pt x="1343" y="138"/>
                  </a:cubicBezTo>
                  <a:cubicBezTo>
                    <a:pt x="1343" y="137"/>
                    <a:pt x="1353" y="140"/>
                    <a:pt x="1357" y="142"/>
                  </a:cubicBezTo>
                  <a:cubicBezTo>
                    <a:pt x="1361" y="143"/>
                    <a:pt x="1361" y="145"/>
                    <a:pt x="1365" y="148"/>
                  </a:cubicBezTo>
                  <a:cubicBezTo>
                    <a:pt x="1368" y="150"/>
                    <a:pt x="1371" y="151"/>
                    <a:pt x="1371" y="149"/>
                  </a:cubicBezTo>
                  <a:cubicBezTo>
                    <a:pt x="1370" y="147"/>
                    <a:pt x="1369" y="134"/>
                    <a:pt x="1369" y="132"/>
                  </a:cubicBezTo>
                  <a:cubicBezTo>
                    <a:pt x="1368" y="129"/>
                    <a:pt x="1364" y="128"/>
                    <a:pt x="1360" y="126"/>
                  </a:cubicBezTo>
                  <a:cubicBezTo>
                    <a:pt x="1356" y="123"/>
                    <a:pt x="1358" y="120"/>
                    <a:pt x="1354" y="119"/>
                  </a:cubicBezTo>
                  <a:cubicBezTo>
                    <a:pt x="1350" y="118"/>
                    <a:pt x="1352" y="117"/>
                    <a:pt x="1349" y="117"/>
                  </a:cubicBezTo>
                  <a:cubicBezTo>
                    <a:pt x="1346" y="117"/>
                    <a:pt x="1342" y="115"/>
                    <a:pt x="1341" y="116"/>
                  </a:cubicBezTo>
                  <a:cubicBezTo>
                    <a:pt x="1340" y="117"/>
                    <a:pt x="1338" y="117"/>
                    <a:pt x="1333" y="116"/>
                  </a:cubicBezTo>
                  <a:cubicBezTo>
                    <a:pt x="1329" y="115"/>
                    <a:pt x="1326" y="116"/>
                    <a:pt x="1324" y="114"/>
                  </a:cubicBezTo>
                  <a:cubicBezTo>
                    <a:pt x="1322" y="111"/>
                    <a:pt x="1322" y="110"/>
                    <a:pt x="1318" y="110"/>
                  </a:cubicBezTo>
                  <a:cubicBezTo>
                    <a:pt x="1315" y="110"/>
                    <a:pt x="1313" y="108"/>
                    <a:pt x="1311" y="108"/>
                  </a:cubicBezTo>
                  <a:cubicBezTo>
                    <a:pt x="1309" y="108"/>
                    <a:pt x="1307" y="111"/>
                    <a:pt x="1306" y="113"/>
                  </a:cubicBezTo>
                  <a:cubicBezTo>
                    <a:pt x="1306" y="115"/>
                    <a:pt x="1310" y="117"/>
                    <a:pt x="1312" y="119"/>
                  </a:cubicBezTo>
                  <a:cubicBezTo>
                    <a:pt x="1315" y="120"/>
                    <a:pt x="1315" y="121"/>
                    <a:pt x="1312" y="122"/>
                  </a:cubicBezTo>
                  <a:cubicBezTo>
                    <a:pt x="1310" y="123"/>
                    <a:pt x="1311" y="123"/>
                    <a:pt x="1314" y="126"/>
                  </a:cubicBezTo>
                  <a:cubicBezTo>
                    <a:pt x="1317" y="129"/>
                    <a:pt x="1310" y="126"/>
                    <a:pt x="1312" y="129"/>
                  </a:cubicBezTo>
                  <a:cubicBezTo>
                    <a:pt x="1314" y="132"/>
                    <a:pt x="1306" y="131"/>
                    <a:pt x="1300" y="129"/>
                  </a:cubicBezTo>
                  <a:cubicBezTo>
                    <a:pt x="1294" y="127"/>
                    <a:pt x="1289" y="129"/>
                    <a:pt x="1287" y="129"/>
                  </a:cubicBezTo>
                  <a:cubicBezTo>
                    <a:pt x="1284" y="129"/>
                    <a:pt x="1281" y="121"/>
                    <a:pt x="1281" y="120"/>
                  </a:cubicBezTo>
                  <a:cubicBezTo>
                    <a:pt x="1280" y="119"/>
                    <a:pt x="1273" y="118"/>
                    <a:pt x="1269" y="119"/>
                  </a:cubicBezTo>
                  <a:cubicBezTo>
                    <a:pt x="1264" y="119"/>
                    <a:pt x="1258" y="115"/>
                    <a:pt x="1256" y="115"/>
                  </a:cubicBezTo>
                  <a:cubicBezTo>
                    <a:pt x="1253" y="114"/>
                    <a:pt x="1254" y="115"/>
                    <a:pt x="1252" y="116"/>
                  </a:cubicBezTo>
                  <a:cubicBezTo>
                    <a:pt x="1251" y="118"/>
                    <a:pt x="1241" y="112"/>
                    <a:pt x="1237" y="112"/>
                  </a:cubicBezTo>
                  <a:cubicBezTo>
                    <a:pt x="1233" y="112"/>
                    <a:pt x="1229" y="110"/>
                    <a:pt x="1228" y="113"/>
                  </a:cubicBezTo>
                  <a:cubicBezTo>
                    <a:pt x="1227" y="116"/>
                    <a:pt x="1233" y="120"/>
                    <a:pt x="1235" y="123"/>
                  </a:cubicBezTo>
                  <a:cubicBezTo>
                    <a:pt x="1237" y="126"/>
                    <a:pt x="1231" y="129"/>
                    <a:pt x="1229" y="130"/>
                  </a:cubicBezTo>
                  <a:cubicBezTo>
                    <a:pt x="1227" y="131"/>
                    <a:pt x="1230" y="126"/>
                    <a:pt x="1229" y="124"/>
                  </a:cubicBezTo>
                  <a:cubicBezTo>
                    <a:pt x="1229" y="122"/>
                    <a:pt x="1222" y="108"/>
                    <a:pt x="1221" y="106"/>
                  </a:cubicBezTo>
                  <a:cubicBezTo>
                    <a:pt x="1221" y="103"/>
                    <a:pt x="1217" y="104"/>
                    <a:pt x="1214" y="104"/>
                  </a:cubicBezTo>
                  <a:cubicBezTo>
                    <a:pt x="1211" y="105"/>
                    <a:pt x="1210" y="97"/>
                    <a:pt x="1209" y="95"/>
                  </a:cubicBezTo>
                  <a:cubicBezTo>
                    <a:pt x="1209" y="94"/>
                    <a:pt x="1208" y="97"/>
                    <a:pt x="1204" y="98"/>
                  </a:cubicBezTo>
                  <a:cubicBezTo>
                    <a:pt x="1201" y="99"/>
                    <a:pt x="1202" y="99"/>
                    <a:pt x="1198" y="102"/>
                  </a:cubicBezTo>
                  <a:cubicBezTo>
                    <a:pt x="1195" y="106"/>
                    <a:pt x="1193" y="106"/>
                    <a:pt x="1189" y="108"/>
                  </a:cubicBezTo>
                  <a:cubicBezTo>
                    <a:pt x="1185" y="110"/>
                    <a:pt x="1178" y="122"/>
                    <a:pt x="1174" y="125"/>
                  </a:cubicBezTo>
                  <a:cubicBezTo>
                    <a:pt x="1170" y="127"/>
                    <a:pt x="1173" y="119"/>
                    <a:pt x="1173" y="113"/>
                  </a:cubicBezTo>
                  <a:cubicBezTo>
                    <a:pt x="1173" y="107"/>
                    <a:pt x="1171" y="105"/>
                    <a:pt x="1170" y="103"/>
                  </a:cubicBezTo>
                  <a:cubicBezTo>
                    <a:pt x="1170" y="101"/>
                    <a:pt x="1176" y="105"/>
                    <a:pt x="1178" y="104"/>
                  </a:cubicBezTo>
                  <a:cubicBezTo>
                    <a:pt x="1180" y="103"/>
                    <a:pt x="1190" y="90"/>
                    <a:pt x="1193" y="88"/>
                  </a:cubicBezTo>
                  <a:cubicBezTo>
                    <a:pt x="1195" y="87"/>
                    <a:pt x="1196" y="86"/>
                    <a:pt x="1200" y="83"/>
                  </a:cubicBezTo>
                  <a:cubicBezTo>
                    <a:pt x="1204" y="81"/>
                    <a:pt x="1207" y="82"/>
                    <a:pt x="1212" y="78"/>
                  </a:cubicBezTo>
                  <a:cubicBezTo>
                    <a:pt x="1217" y="74"/>
                    <a:pt x="1216" y="60"/>
                    <a:pt x="1216" y="55"/>
                  </a:cubicBezTo>
                  <a:cubicBezTo>
                    <a:pt x="1215" y="50"/>
                    <a:pt x="1215" y="46"/>
                    <a:pt x="1213" y="44"/>
                  </a:cubicBezTo>
                  <a:cubicBezTo>
                    <a:pt x="1210" y="42"/>
                    <a:pt x="1211" y="40"/>
                    <a:pt x="1209" y="37"/>
                  </a:cubicBezTo>
                  <a:cubicBezTo>
                    <a:pt x="1206" y="33"/>
                    <a:pt x="1204" y="32"/>
                    <a:pt x="1202" y="32"/>
                  </a:cubicBezTo>
                  <a:cubicBezTo>
                    <a:pt x="1199" y="32"/>
                    <a:pt x="1196" y="30"/>
                    <a:pt x="1196" y="30"/>
                  </a:cubicBezTo>
                  <a:cubicBezTo>
                    <a:pt x="1195" y="30"/>
                    <a:pt x="1192" y="32"/>
                    <a:pt x="1190" y="32"/>
                  </a:cubicBezTo>
                  <a:cubicBezTo>
                    <a:pt x="1188" y="33"/>
                    <a:pt x="1167" y="31"/>
                    <a:pt x="1160" y="31"/>
                  </a:cubicBezTo>
                  <a:cubicBezTo>
                    <a:pt x="1154" y="32"/>
                    <a:pt x="1156" y="35"/>
                    <a:pt x="1153" y="36"/>
                  </a:cubicBezTo>
                  <a:cubicBezTo>
                    <a:pt x="1150" y="38"/>
                    <a:pt x="1147" y="40"/>
                    <a:pt x="1145" y="41"/>
                  </a:cubicBezTo>
                  <a:cubicBezTo>
                    <a:pt x="1144" y="42"/>
                    <a:pt x="1144" y="35"/>
                    <a:pt x="1144" y="34"/>
                  </a:cubicBezTo>
                  <a:cubicBezTo>
                    <a:pt x="1145" y="32"/>
                    <a:pt x="1147" y="25"/>
                    <a:pt x="1148" y="23"/>
                  </a:cubicBezTo>
                  <a:cubicBezTo>
                    <a:pt x="1149" y="22"/>
                    <a:pt x="1142" y="22"/>
                    <a:pt x="1140" y="22"/>
                  </a:cubicBezTo>
                  <a:cubicBezTo>
                    <a:pt x="1138" y="22"/>
                    <a:pt x="1143" y="19"/>
                    <a:pt x="1144" y="17"/>
                  </a:cubicBezTo>
                  <a:cubicBezTo>
                    <a:pt x="1145" y="16"/>
                    <a:pt x="1146" y="16"/>
                    <a:pt x="1146" y="12"/>
                  </a:cubicBezTo>
                  <a:cubicBezTo>
                    <a:pt x="1145" y="9"/>
                    <a:pt x="1146" y="9"/>
                    <a:pt x="1141" y="7"/>
                  </a:cubicBezTo>
                  <a:cubicBezTo>
                    <a:pt x="1137" y="6"/>
                    <a:pt x="1136" y="3"/>
                    <a:pt x="1132" y="2"/>
                  </a:cubicBezTo>
                  <a:cubicBezTo>
                    <a:pt x="1128" y="0"/>
                    <a:pt x="1128" y="0"/>
                    <a:pt x="1126" y="0"/>
                  </a:cubicBezTo>
                  <a:cubicBezTo>
                    <a:pt x="1124" y="0"/>
                    <a:pt x="1124" y="1"/>
                    <a:pt x="1121" y="2"/>
                  </a:cubicBezTo>
                  <a:cubicBezTo>
                    <a:pt x="1118" y="3"/>
                    <a:pt x="1112" y="5"/>
                    <a:pt x="1112" y="8"/>
                  </a:cubicBezTo>
                  <a:cubicBezTo>
                    <a:pt x="1111" y="10"/>
                    <a:pt x="1111" y="13"/>
                    <a:pt x="1108" y="17"/>
                  </a:cubicBezTo>
                  <a:cubicBezTo>
                    <a:pt x="1104" y="21"/>
                    <a:pt x="1107" y="24"/>
                    <a:pt x="1107" y="29"/>
                  </a:cubicBezTo>
                  <a:cubicBezTo>
                    <a:pt x="1107" y="34"/>
                    <a:pt x="1105" y="36"/>
                    <a:pt x="1098" y="37"/>
                  </a:cubicBezTo>
                  <a:cubicBezTo>
                    <a:pt x="1090" y="39"/>
                    <a:pt x="1090" y="35"/>
                    <a:pt x="1087" y="38"/>
                  </a:cubicBezTo>
                  <a:cubicBezTo>
                    <a:pt x="1085" y="41"/>
                    <a:pt x="1090" y="45"/>
                    <a:pt x="1099" y="50"/>
                  </a:cubicBezTo>
                  <a:cubicBezTo>
                    <a:pt x="1108" y="54"/>
                    <a:pt x="1107" y="52"/>
                    <a:pt x="1107" y="54"/>
                  </a:cubicBezTo>
                  <a:cubicBezTo>
                    <a:pt x="1106" y="56"/>
                    <a:pt x="1101" y="54"/>
                    <a:pt x="1098" y="54"/>
                  </a:cubicBezTo>
                  <a:cubicBezTo>
                    <a:pt x="1096" y="55"/>
                    <a:pt x="1100" y="57"/>
                    <a:pt x="1102" y="57"/>
                  </a:cubicBezTo>
                  <a:cubicBezTo>
                    <a:pt x="1105" y="57"/>
                    <a:pt x="1106" y="58"/>
                    <a:pt x="1108" y="61"/>
                  </a:cubicBezTo>
                  <a:cubicBezTo>
                    <a:pt x="1110" y="65"/>
                    <a:pt x="1107" y="68"/>
                    <a:pt x="1106" y="69"/>
                  </a:cubicBezTo>
                  <a:cubicBezTo>
                    <a:pt x="1106" y="71"/>
                    <a:pt x="1106" y="66"/>
                    <a:pt x="1105" y="63"/>
                  </a:cubicBezTo>
                  <a:cubicBezTo>
                    <a:pt x="1104" y="61"/>
                    <a:pt x="1102" y="61"/>
                    <a:pt x="1098" y="62"/>
                  </a:cubicBezTo>
                  <a:cubicBezTo>
                    <a:pt x="1095" y="63"/>
                    <a:pt x="1093" y="60"/>
                    <a:pt x="1092" y="58"/>
                  </a:cubicBezTo>
                  <a:cubicBezTo>
                    <a:pt x="1091" y="55"/>
                    <a:pt x="1088" y="52"/>
                    <a:pt x="1084" y="51"/>
                  </a:cubicBezTo>
                  <a:cubicBezTo>
                    <a:pt x="1079" y="50"/>
                    <a:pt x="1079" y="51"/>
                    <a:pt x="1075" y="52"/>
                  </a:cubicBezTo>
                  <a:cubicBezTo>
                    <a:pt x="1072" y="53"/>
                    <a:pt x="1074" y="49"/>
                    <a:pt x="1071" y="47"/>
                  </a:cubicBezTo>
                  <a:cubicBezTo>
                    <a:pt x="1069" y="45"/>
                    <a:pt x="1069" y="45"/>
                    <a:pt x="1066" y="45"/>
                  </a:cubicBezTo>
                  <a:cubicBezTo>
                    <a:pt x="1063" y="46"/>
                    <a:pt x="1062" y="47"/>
                    <a:pt x="1058" y="46"/>
                  </a:cubicBezTo>
                  <a:cubicBezTo>
                    <a:pt x="1053" y="46"/>
                    <a:pt x="1053" y="48"/>
                    <a:pt x="1049" y="48"/>
                  </a:cubicBezTo>
                  <a:cubicBezTo>
                    <a:pt x="1046" y="48"/>
                    <a:pt x="1048" y="46"/>
                    <a:pt x="1048" y="44"/>
                  </a:cubicBezTo>
                  <a:cubicBezTo>
                    <a:pt x="1048" y="43"/>
                    <a:pt x="1044" y="47"/>
                    <a:pt x="1040" y="48"/>
                  </a:cubicBezTo>
                  <a:cubicBezTo>
                    <a:pt x="1037" y="48"/>
                    <a:pt x="1033" y="51"/>
                    <a:pt x="1031" y="53"/>
                  </a:cubicBezTo>
                  <a:cubicBezTo>
                    <a:pt x="1029" y="54"/>
                    <a:pt x="1018" y="56"/>
                    <a:pt x="1012" y="60"/>
                  </a:cubicBezTo>
                  <a:cubicBezTo>
                    <a:pt x="1006" y="63"/>
                    <a:pt x="1004" y="69"/>
                    <a:pt x="1001" y="72"/>
                  </a:cubicBezTo>
                  <a:cubicBezTo>
                    <a:pt x="997" y="74"/>
                    <a:pt x="999" y="76"/>
                    <a:pt x="996" y="77"/>
                  </a:cubicBezTo>
                  <a:cubicBezTo>
                    <a:pt x="992" y="79"/>
                    <a:pt x="988" y="80"/>
                    <a:pt x="985" y="82"/>
                  </a:cubicBezTo>
                  <a:cubicBezTo>
                    <a:pt x="982" y="84"/>
                    <a:pt x="983" y="86"/>
                    <a:pt x="979" y="87"/>
                  </a:cubicBezTo>
                  <a:cubicBezTo>
                    <a:pt x="976" y="89"/>
                    <a:pt x="977" y="92"/>
                    <a:pt x="978" y="95"/>
                  </a:cubicBezTo>
                  <a:cubicBezTo>
                    <a:pt x="978" y="97"/>
                    <a:pt x="983" y="98"/>
                    <a:pt x="981" y="99"/>
                  </a:cubicBezTo>
                  <a:cubicBezTo>
                    <a:pt x="980" y="101"/>
                    <a:pt x="981" y="104"/>
                    <a:pt x="975" y="104"/>
                  </a:cubicBezTo>
                  <a:cubicBezTo>
                    <a:pt x="970" y="104"/>
                    <a:pt x="969" y="107"/>
                    <a:pt x="962" y="109"/>
                  </a:cubicBezTo>
                  <a:cubicBezTo>
                    <a:pt x="954" y="111"/>
                    <a:pt x="949" y="110"/>
                    <a:pt x="946" y="111"/>
                  </a:cubicBezTo>
                  <a:cubicBezTo>
                    <a:pt x="943" y="113"/>
                    <a:pt x="946" y="121"/>
                    <a:pt x="945" y="124"/>
                  </a:cubicBezTo>
                  <a:cubicBezTo>
                    <a:pt x="944" y="128"/>
                    <a:pt x="946" y="130"/>
                    <a:pt x="948" y="134"/>
                  </a:cubicBezTo>
                  <a:cubicBezTo>
                    <a:pt x="950" y="138"/>
                    <a:pt x="952" y="140"/>
                    <a:pt x="955" y="142"/>
                  </a:cubicBezTo>
                  <a:cubicBezTo>
                    <a:pt x="958" y="143"/>
                    <a:pt x="963" y="146"/>
                    <a:pt x="966" y="148"/>
                  </a:cubicBezTo>
                  <a:cubicBezTo>
                    <a:pt x="968" y="151"/>
                    <a:pt x="971" y="151"/>
                    <a:pt x="973" y="153"/>
                  </a:cubicBezTo>
                  <a:cubicBezTo>
                    <a:pt x="976" y="154"/>
                    <a:pt x="976" y="162"/>
                    <a:pt x="975" y="164"/>
                  </a:cubicBezTo>
                  <a:cubicBezTo>
                    <a:pt x="975" y="166"/>
                    <a:pt x="974" y="176"/>
                    <a:pt x="974" y="178"/>
                  </a:cubicBezTo>
                  <a:cubicBezTo>
                    <a:pt x="973" y="181"/>
                    <a:pt x="970" y="173"/>
                    <a:pt x="969" y="173"/>
                  </a:cubicBezTo>
                  <a:cubicBezTo>
                    <a:pt x="969" y="172"/>
                    <a:pt x="966" y="172"/>
                    <a:pt x="964" y="173"/>
                  </a:cubicBezTo>
                  <a:cubicBezTo>
                    <a:pt x="962" y="175"/>
                    <a:pt x="966" y="168"/>
                    <a:pt x="968" y="166"/>
                  </a:cubicBezTo>
                  <a:cubicBezTo>
                    <a:pt x="970" y="164"/>
                    <a:pt x="970" y="160"/>
                    <a:pt x="971" y="158"/>
                  </a:cubicBezTo>
                  <a:cubicBezTo>
                    <a:pt x="972" y="156"/>
                    <a:pt x="956" y="154"/>
                    <a:pt x="952" y="152"/>
                  </a:cubicBezTo>
                  <a:cubicBezTo>
                    <a:pt x="948" y="151"/>
                    <a:pt x="940" y="136"/>
                    <a:pt x="938" y="132"/>
                  </a:cubicBezTo>
                  <a:cubicBezTo>
                    <a:pt x="936" y="129"/>
                    <a:pt x="931" y="128"/>
                    <a:pt x="929" y="129"/>
                  </a:cubicBezTo>
                  <a:cubicBezTo>
                    <a:pt x="928" y="129"/>
                    <a:pt x="922" y="133"/>
                    <a:pt x="922" y="134"/>
                  </a:cubicBezTo>
                  <a:cubicBezTo>
                    <a:pt x="921" y="136"/>
                    <a:pt x="925" y="137"/>
                    <a:pt x="927" y="138"/>
                  </a:cubicBezTo>
                  <a:cubicBezTo>
                    <a:pt x="930" y="139"/>
                    <a:pt x="930" y="142"/>
                    <a:pt x="928" y="143"/>
                  </a:cubicBezTo>
                  <a:cubicBezTo>
                    <a:pt x="927" y="144"/>
                    <a:pt x="926" y="139"/>
                    <a:pt x="924" y="141"/>
                  </a:cubicBezTo>
                  <a:cubicBezTo>
                    <a:pt x="922" y="142"/>
                    <a:pt x="919" y="139"/>
                    <a:pt x="916" y="138"/>
                  </a:cubicBezTo>
                  <a:cubicBezTo>
                    <a:pt x="913" y="138"/>
                    <a:pt x="907" y="138"/>
                    <a:pt x="908" y="140"/>
                  </a:cubicBezTo>
                  <a:cubicBezTo>
                    <a:pt x="910" y="141"/>
                    <a:pt x="908" y="144"/>
                    <a:pt x="909" y="146"/>
                  </a:cubicBezTo>
                  <a:cubicBezTo>
                    <a:pt x="910" y="149"/>
                    <a:pt x="916" y="153"/>
                    <a:pt x="918" y="154"/>
                  </a:cubicBezTo>
                  <a:cubicBezTo>
                    <a:pt x="920" y="155"/>
                    <a:pt x="926" y="155"/>
                    <a:pt x="927" y="157"/>
                  </a:cubicBezTo>
                  <a:cubicBezTo>
                    <a:pt x="929" y="159"/>
                    <a:pt x="930" y="164"/>
                    <a:pt x="928" y="165"/>
                  </a:cubicBezTo>
                  <a:cubicBezTo>
                    <a:pt x="927" y="167"/>
                    <a:pt x="922" y="162"/>
                    <a:pt x="919" y="163"/>
                  </a:cubicBezTo>
                  <a:cubicBezTo>
                    <a:pt x="915" y="164"/>
                    <a:pt x="911" y="164"/>
                    <a:pt x="909" y="164"/>
                  </a:cubicBezTo>
                  <a:cubicBezTo>
                    <a:pt x="906" y="164"/>
                    <a:pt x="904" y="162"/>
                    <a:pt x="904" y="158"/>
                  </a:cubicBezTo>
                  <a:cubicBezTo>
                    <a:pt x="904" y="155"/>
                    <a:pt x="904" y="136"/>
                    <a:pt x="902" y="133"/>
                  </a:cubicBezTo>
                  <a:cubicBezTo>
                    <a:pt x="899" y="131"/>
                    <a:pt x="896" y="129"/>
                    <a:pt x="896" y="129"/>
                  </a:cubicBezTo>
                  <a:cubicBezTo>
                    <a:pt x="895" y="130"/>
                    <a:pt x="896" y="140"/>
                    <a:pt x="896" y="143"/>
                  </a:cubicBezTo>
                  <a:cubicBezTo>
                    <a:pt x="896" y="146"/>
                    <a:pt x="886" y="150"/>
                    <a:pt x="887" y="154"/>
                  </a:cubicBezTo>
                  <a:cubicBezTo>
                    <a:pt x="887" y="157"/>
                    <a:pt x="884" y="159"/>
                    <a:pt x="883" y="162"/>
                  </a:cubicBezTo>
                  <a:cubicBezTo>
                    <a:pt x="882" y="165"/>
                    <a:pt x="892" y="172"/>
                    <a:pt x="894" y="174"/>
                  </a:cubicBezTo>
                  <a:cubicBezTo>
                    <a:pt x="896" y="176"/>
                    <a:pt x="893" y="180"/>
                    <a:pt x="893" y="181"/>
                  </a:cubicBezTo>
                  <a:cubicBezTo>
                    <a:pt x="893" y="182"/>
                    <a:pt x="892" y="197"/>
                    <a:pt x="892" y="202"/>
                  </a:cubicBezTo>
                  <a:cubicBezTo>
                    <a:pt x="893" y="207"/>
                    <a:pt x="894" y="212"/>
                    <a:pt x="896" y="213"/>
                  </a:cubicBezTo>
                  <a:cubicBezTo>
                    <a:pt x="898" y="214"/>
                    <a:pt x="899" y="212"/>
                    <a:pt x="901" y="212"/>
                  </a:cubicBezTo>
                  <a:cubicBezTo>
                    <a:pt x="904" y="212"/>
                    <a:pt x="905" y="209"/>
                    <a:pt x="908" y="209"/>
                  </a:cubicBezTo>
                  <a:cubicBezTo>
                    <a:pt x="911" y="209"/>
                    <a:pt x="918" y="208"/>
                    <a:pt x="923" y="209"/>
                  </a:cubicBezTo>
                  <a:cubicBezTo>
                    <a:pt x="928" y="211"/>
                    <a:pt x="928" y="214"/>
                    <a:pt x="929" y="217"/>
                  </a:cubicBezTo>
                  <a:cubicBezTo>
                    <a:pt x="931" y="221"/>
                    <a:pt x="935" y="225"/>
                    <a:pt x="937" y="228"/>
                  </a:cubicBezTo>
                  <a:cubicBezTo>
                    <a:pt x="939" y="232"/>
                    <a:pt x="932" y="232"/>
                    <a:pt x="932" y="238"/>
                  </a:cubicBezTo>
                  <a:cubicBezTo>
                    <a:pt x="932" y="245"/>
                    <a:pt x="936" y="247"/>
                    <a:pt x="941" y="248"/>
                  </a:cubicBezTo>
                  <a:cubicBezTo>
                    <a:pt x="945" y="250"/>
                    <a:pt x="939" y="250"/>
                    <a:pt x="937" y="250"/>
                  </a:cubicBezTo>
                  <a:cubicBezTo>
                    <a:pt x="934" y="250"/>
                    <a:pt x="932" y="252"/>
                    <a:pt x="931" y="254"/>
                  </a:cubicBezTo>
                  <a:cubicBezTo>
                    <a:pt x="930" y="255"/>
                    <a:pt x="928" y="252"/>
                    <a:pt x="926" y="250"/>
                  </a:cubicBezTo>
                  <a:cubicBezTo>
                    <a:pt x="924" y="249"/>
                    <a:pt x="924" y="236"/>
                    <a:pt x="923" y="231"/>
                  </a:cubicBezTo>
                  <a:cubicBezTo>
                    <a:pt x="922" y="226"/>
                    <a:pt x="920" y="219"/>
                    <a:pt x="917" y="218"/>
                  </a:cubicBezTo>
                  <a:cubicBezTo>
                    <a:pt x="914" y="216"/>
                    <a:pt x="899" y="226"/>
                    <a:pt x="899" y="228"/>
                  </a:cubicBezTo>
                  <a:cubicBezTo>
                    <a:pt x="898" y="230"/>
                    <a:pt x="900" y="231"/>
                    <a:pt x="902" y="234"/>
                  </a:cubicBezTo>
                  <a:cubicBezTo>
                    <a:pt x="904" y="237"/>
                    <a:pt x="900" y="244"/>
                    <a:pt x="897" y="251"/>
                  </a:cubicBezTo>
                  <a:cubicBezTo>
                    <a:pt x="895" y="257"/>
                    <a:pt x="889" y="266"/>
                    <a:pt x="887" y="267"/>
                  </a:cubicBezTo>
                  <a:cubicBezTo>
                    <a:pt x="884" y="269"/>
                    <a:pt x="890" y="272"/>
                    <a:pt x="893" y="276"/>
                  </a:cubicBezTo>
                  <a:cubicBezTo>
                    <a:pt x="896" y="279"/>
                    <a:pt x="896" y="282"/>
                    <a:pt x="894" y="285"/>
                  </a:cubicBezTo>
                  <a:cubicBezTo>
                    <a:pt x="892" y="288"/>
                    <a:pt x="886" y="274"/>
                    <a:pt x="884" y="271"/>
                  </a:cubicBezTo>
                  <a:cubicBezTo>
                    <a:pt x="881" y="269"/>
                    <a:pt x="874" y="269"/>
                    <a:pt x="869" y="269"/>
                  </a:cubicBezTo>
                  <a:cubicBezTo>
                    <a:pt x="863" y="269"/>
                    <a:pt x="858" y="266"/>
                    <a:pt x="855" y="263"/>
                  </a:cubicBezTo>
                  <a:cubicBezTo>
                    <a:pt x="852" y="260"/>
                    <a:pt x="851" y="262"/>
                    <a:pt x="849" y="263"/>
                  </a:cubicBezTo>
                  <a:cubicBezTo>
                    <a:pt x="847" y="264"/>
                    <a:pt x="847" y="261"/>
                    <a:pt x="848" y="259"/>
                  </a:cubicBezTo>
                  <a:cubicBezTo>
                    <a:pt x="850" y="257"/>
                    <a:pt x="862" y="259"/>
                    <a:pt x="867" y="259"/>
                  </a:cubicBezTo>
                  <a:cubicBezTo>
                    <a:pt x="873" y="259"/>
                    <a:pt x="874" y="258"/>
                    <a:pt x="879" y="256"/>
                  </a:cubicBezTo>
                  <a:cubicBezTo>
                    <a:pt x="883" y="253"/>
                    <a:pt x="889" y="230"/>
                    <a:pt x="889" y="228"/>
                  </a:cubicBezTo>
                  <a:cubicBezTo>
                    <a:pt x="890" y="226"/>
                    <a:pt x="888" y="222"/>
                    <a:pt x="885" y="220"/>
                  </a:cubicBezTo>
                  <a:cubicBezTo>
                    <a:pt x="882" y="218"/>
                    <a:pt x="879" y="207"/>
                    <a:pt x="879" y="199"/>
                  </a:cubicBezTo>
                  <a:cubicBezTo>
                    <a:pt x="878" y="192"/>
                    <a:pt x="879" y="183"/>
                    <a:pt x="879" y="179"/>
                  </a:cubicBezTo>
                  <a:cubicBezTo>
                    <a:pt x="878" y="176"/>
                    <a:pt x="872" y="169"/>
                    <a:pt x="870" y="166"/>
                  </a:cubicBezTo>
                  <a:cubicBezTo>
                    <a:pt x="869" y="163"/>
                    <a:pt x="871" y="160"/>
                    <a:pt x="873" y="158"/>
                  </a:cubicBezTo>
                  <a:cubicBezTo>
                    <a:pt x="874" y="156"/>
                    <a:pt x="875" y="141"/>
                    <a:pt x="875" y="139"/>
                  </a:cubicBezTo>
                  <a:cubicBezTo>
                    <a:pt x="875" y="136"/>
                    <a:pt x="878" y="135"/>
                    <a:pt x="878" y="133"/>
                  </a:cubicBezTo>
                  <a:cubicBezTo>
                    <a:pt x="878" y="131"/>
                    <a:pt x="874" y="129"/>
                    <a:pt x="871" y="129"/>
                  </a:cubicBezTo>
                  <a:cubicBezTo>
                    <a:pt x="868" y="129"/>
                    <a:pt x="864" y="130"/>
                    <a:pt x="859" y="130"/>
                  </a:cubicBezTo>
                  <a:cubicBezTo>
                    <a:pt x="853" y="130"/>
                    <a:pt x="852" y="129"/>
                    <a:pt x="851" y="128"/>
                  </a:cubicBezTo>
                  <a:cubicBezTo>
                    <a:pt x="850" y="127"/>
                    <a:pt x="847" y="129"/>
                    <a:pt x="845" y="131"/>
                  </a:cubicBezTo>
                  <a:cubicBezTo>
                    <a:pt x="844" y="132"/>
                    <a:pt x="846" y="136"/>
                    <a:pt x="841" y="150"/>
                  </a:cubicBezTo>
                  <a:cubicBezTo>
                    <a:pt x="837" y="164"/>
                    <a:pt x="826" y="165"/>
                    <a:pt x="826" y="167"/>
                  </a:cubicBezTo>
                  <a:cubicBezTo>
                    <a:pt x="826" y="170"/>
                    <a:pt x="824" y="172"/>
                    <a:pt x="823" y="174"/>
                  </a:cubicBezTo>
                  <a:cubicBezTo>
                    <a:pt x="822" y="177"/>
                    <a:pt x="824" y="176"/>
                    <a:pt x="826" y="176"/>
                  </a:cubicBezTo>
                  <a:cubicBezTo>
                    <a:pt x="829" y="176"/>
                    <a:pt x="829" y="190"/>
                    <a:pt x="829" y="193"/>
                  </a:cubicBezTo>
                  <a:cubicBezTo>
                    <a:pt x="829" y="195"/>
                    <a:pt x="827" y="193"/>
                    <a:pt x="826" y="193"/>
                  </a:cubicBezTo>
                  <a:cubicBezTo>
                    <a:pt x="825" y="194"/>
                    <a:pt x="825" y="202"/>
                    <a:pt x="828" y="204"/>
                  </a:cubicBezTo>
                  <a:cubicBezTo>
                    <a:pt x="830" y="206"/>
                    <a:pt x="830" y="203"/>
                    <a:pt x="832" y="202"/>
                  </a:cubicBezTo>
                  <a:cubicBezTo>
                    <a:pt x="834" y="202"/>
                    <a:pt x="835" y="210"/>
                    <a:pt x="837" y="213"/>
                  </a:cubicBezTo>
                  <a:cubicBezTo>
                    <a:pt x="840" y="216"/>
                    <a:pt x="844" y="217"/>
                    <a:pt x="846" y="216"/>
                  </a:cubicBezTo>
                  <a:cubicBezTo>
                    <a:pt x="849" y="215"/>
                    <a:pt x="847" y="229"/>
                    <a:pt x="845" y="231"/>
                  </a:cubicBezTo>
                  <a:cubicBezTo>
                    <a:pt x="843" y="233"/>
                    <a:pt x="841" y="223"/>
                    <a:pt x="836" y="219"/>
                  </a:cubicBezTo>
                  <a:cubicBezTo>
                    <a:pt x="830" y="216"/>
                    <a:pt x="824" y="212"/>
                    <a:pt x="822" y="211"/>
                  </a:cubicBezTo>
                  <a:cubicBezTo>
                    <a:pt x="820" y="210"/>
                    <a:pt x="810" y="202"/>
                    <a:pt x="804" y="202"/>
                  </a:cubicBezTo>
                  <a:cubicBezTo>
                    <a:pt x="799" y="202"/>
                    <a:pt x="793" y="199"/>
                    <a:pt x="787" y="199"/>
                  </a:cubicBezTo>
                  <a:cubicBezTo>
                    <a:pt x="781" y="199"/>
                    <a:pt x="780" y="197"/>
                    <a:pt x="778" y="196"/>
                  </a:cubicBezTo>
                  <a:cubicBezTo>
                    <a:pt x="776" y="194"/>
                    <a:pt x="773" y="196"/>
                    <a:pt x="774" y="198"/>
                  </a:cubicBezTo>
                  <a:cubicBezTo>
                    <a:pt x="774" y="199"/>
                    <a:pt x="770" y="202"/>
                    <a:pt x="772" y="206"/>
                  </a:cubicBezTo>
                  <a:cubicBezTo>
                    <a:pt x="774" y="210"/>
                    <a:pt x="776" y="213"/>
                    <a:pt x="778" y="216"/>
                  </a:cubicBezTo>
                  <a:cubicBezTo>
                    <a:pt x="779" y="219"/>
                    <a:pt x="774" y="220"/>
                    <a:pt x="771" y="220"/>
                  </a:cubicBezTo>
                  <a:cubicBezTo>
                    <a:pt x="768" y="221"/>
                    <a:pt x="770" y="224"/>
                    <a:pt x="770" y="228"/>
                  </a:cubicBezTo>
                  <a:cubicBezTo>
                    <a:pt x="770" y="232"/>
                    <a:pt x="767" y="227"/>
                    <a:pt x="765" y="226"/>
                  </a:cubicBezTo>
                  <a:cubicBezTo>
                    <a:pt x="762" y="226"/>
                    <a:pt x="763" y="225"/>
                    <a:pt x="764" y="225"/>
                  </a:cubicBezTo>
                  <a:cubicBezTo>
                    <a:pt x="766" y="224"/>
                    <a:pt x="765" y="222"/>
                    <a:pt x="765" y="221"/>
                  </a:cubicBezTo>
                  <a:cubicBezTo>
                    <a:pt x="766" y="220"/>
                    <a:pt x="764" y="218"/>
                    <a:pt x="762" y="217"/>
                  </a:cubicBezTo>
                  <a:cubicBezTo>
                    <a:pt x="760" y="216"/>
                    <a:pt x="758" y="217"/>
                    <a:pt x="754" y="219"/>
                  </a:cubicBezTo>
                  <a:cubicBezTo>
                    <a:pt x="750" y="222"/>
                    <a:pt x="749" y="222"/>
                    <a:pt x="743" y="223"/>
                  </a:cubicBezTo>
                  <a:cubicBezTo>
                    <a:pt x="737" y="224"/>
                    <a:pt x="737" y="222"/>
                    <a:pt x="733" y="223"/>
                  </a:cubicBezTo>
                  <a:cubicBezTo>
                    <a:pt x="729" y="225"/>
                    <a:pt x="728" y="225"/>
                    <a:pt x="727" y="227"/>
                  </a:cubicBezTo>
                  <a:cubicBezTo>
                    <a:pt x="725" y="229"/>
                    <a:pt x="728" y="230"/>
                    <a:pt x="725" y="231"/>
                  </a:cubicBezTo>
                  <a:cubicBezTo>
                    <a:pt x="722" y="232"/>
                    <a:pt x="722" y="229"/>
                    <a:pt x="720" y="232"/>
                  </a:cubicBezTo>
                  <a:cubicBezTo>
                    <a:pt x="719" y="235"/>
                    <a:pt x="717" y="235"/>
                    <a:pt x="715" y="236"/>
                  </a:cubicBezTo>
                  <a:cubicBezTo>
                    <a:pt x="713" y="237"/>
                    <a:pt x="714" y="236"/>
                    <a:pt x="711" y="236"/>
                  </a:cubicBezTo>
                  <a:cubicBezTo>
                    <a:pt x="709" y="237"/>
                    <a:pt x="710" y="234"/>
                    <a:pt x="708" y="235"/>
                  </a:cubicBezTo>
                  <a:cubicBezTo>
                    <a:pt x="705" y="236"/>
                    <a:pt x="707" y="233"/>
                    <a:pt x="708" y="232"/>
                  </a:cubicBezTo>
                  <a:cubicBezTo>
                    <a:pt x="709" y="231"/>
                    <a:pt x="715" y="228"/>
                    <a:pt x="716" y="227"/>
                  </a:cubicBezTo>
                  <a:cubicBezTo>
                    <a:pt x="717" y="226"/>
                    <a:pt x="717" y="219"/>
                    <a:pt x="716" y="218"/>
                  </a:cubicBezTo>
                  <a:cubicBezTo>
                    <a:pt x="716" y="217"/>
                    <a:pt x="720" y="215"/>
                    <a:pt x="721" y="214"/>
                  </a:cubicBezTo>
                  <a:cubicBezTo>
                    <a:pt x="722" y="214"/>
                    <a:pt x="716" y="216"/>
                    <a:pt x="713" y="217"/>
                  </a:cubicBezTo>
                  <a:cubicBezTo>
                    <a:pt x="710" y="218"/>
                    <a:pt x="705" y="222"/>
                    <a:pt x="702" y="224"/>
                  </a:cubicBezTo>
                  <a:cubicBezTo>
                    <a:pt x="700" y="225"/>
                    <a:pt x="697" y="226"/>
                    <a:pt x="691" y="227"/>
                  </a:cubicBezTo>
                  <a:cubicBezTo>
                    <a:pt x="684" y="229"/>
                    <a:pt x="682" y="235"/>
                    <a:pt x="680" y="236"/>
                  </a:cubicBezTo>
                  <a:cubicBezTo>
                    <a:pt x="679" y="236"/>
                    <a:pt x="675" y="235"/>
                    <a:pt x="673" y="235"/>
                  </a:cubicBezTo>
                  <a:cubicBezTo>
                    <a:pt x="671" y="235"/>
                    <a:pt x="674" y="238"/>
                    <a:pt x="675" y="239"/>
                  </a:cubicBezTo>
                  <a:cubicBezTo>
                    <a:pt x="676" y="240"/>
                    <a:pt x="668" y="241"/>
                    <a:pt x="667" y="242"/>
                  </a:cubicBezTo>
                  <a:cubicBezTo>
                    <a:pt x="665" y="242"/>
                    <a:pt x="667" y="247"/>
                    <a:pt x="666" y="252"/>
                  </a:cubicBezTo>
                  <a:cubicBezTo>
                    <a:pt x="665" y="258"/>
                    <a:pt x="656" y="255"/>
                    <a:pt x="651" y="256"/>
                  </a:cubicBezTo>
                  <a:cubicBezTo>
                    <a:pt x="646" y="257"/>
                    <a:pt x="647" y="253"/>
                    <a:pt x="645" y="250"/>
                  </a:cubicBezTo>
                  <a:cubicBezTo>
                    <a:pt x="643" y="248"/>
                    <a:pt x="641" y="248"/>
                    <a:pt x="639" y="247"/>
                  </a:cubicBezTo>
                  <a:cubicBezTo>
                    <a:pt x="637" y="246"/>
                    <a:pt x="639" y="242"/>
                    <a:pt x="641" y="240"/>
                  </a:cubicBezTo>
                  <a:cubicBezTo>
                    <a:pt x="643" y="238"/>
                    <a:pt x="650" y="236"/>
                    <a:pt x="651" y="235"/>
                  </a:cubicBezTo>
                  <a:cubicBezTo>
                    <a:pt x="653" y="234"/>
                    <a:pt x="647" y="230"/>
                    <a:pt x="646" y="227"/>
                  </a:cubicBezTo>
                  <a:cubicBezTo>
                    <a:pt x="645" y="225"/>
                    <a:pt x="640" y="224"/>
                    <a:pt x="636" y="223"/>
                  </a:cubicBezTo>
                  <a:cubicBezTo>
                    <a:pt x="631" y="223"/>
                    <a:pt x="628" y="222"/>
                    <a:pt x="624" y="221"/>
                  </a:cubicBezTo>
                  <a:cubicBezTo>
                    <a:pt x="620" y="220"/>
                    <a:pt x="623" y="223"/>
                    <a:pt x="624" y="224"/>
                  </a:cubicBezTo>
                  <a:cubicBezTo>
                    <a:pt x="625" y="226"/>
                    <a:pt x="629" y="229"/>
                    <a:pt x="630" y="233"/>
                  </a:cubicBezTo>
                  <a:cubicBezTo>
                    <a:pt x="631" y="236"/>
                    <a:pt x="624" y="247"/>
                    <a:pt x="624" y="249"/>
                  </a:cubicBezTo>
                  <a:cubicBezTo>
                    <a:pt x="624" y="252"/>
                    <a:pt x="632" y="253"/>
                    <a:pt x="634" y="257"/>
                  </a:cubicBezTo>
                  <a:cubicBezTo>
                    <a:pt x="637" y="261"/>
                    <a:pt x="630" y="269"/>
                    <a:pt x="628" y="271"/>
                  </a:cubicBezTo>
                  <a:cubicBezTo>
                    <a:pt x="627" y="272"/>
                    <a:pt x="623" y="271"/>
                    <a:pt x="623" y="270"/>
                  </a:cubicBezTo>
                  <a:cubicBezTo>
                    <a:pt x="623" y="269"/>
                    <a:pt x="620" y="266"/>
                    <a:pt x="618" y="267"/>
                  </a:cubicBezTo>
                  <a:cubicBezTo>
                    <a:pt x="615" y="267"/>
                    <a:pt x="615" y="265"/>
                    <a:pt x="614" y="264"/>
                  </a:cubicBezTo>
                  <a:cubicBezTo>
                    <a:pt x="613" y="264"/>
                    <a:pt x="609" y="268"/>
                    <a:pt x="607" y="270"/>
                  </a:cubicBezTo>
                  <a:cubicBezTo>
                    <a:pt x="605" y="272"/>
                    <a:pt x="599" y="273"/>
                    <a:pt x="597" y="276"/>
                  </a:cubicBezTo>
                  <a:cubicBezTo>
                    <a:pt x="595" y="278"/>
                    <a:pt x="591" y="281"/>
                    <a:pt x="589" y="283"/>
                  </a:cubicBezTo>
                  <a:cubicBezTo>
                    <a:pt x="588" y="285"/>
                    <a:pt x="595" y="292"/>
                    <a:pt x="597" y="294"/>
                  </a:cubicBezTo>
                  <a:cubicBezTo>
                    <a:pt x="599" y="295"/>
                    <a:pt x="598" y="297"/>
                    <a:pt x="596" y="299"/>
                  </a:cubicBezTo>
                  <a:cubicBezTo>
                    <a:pt x="595" y="301"/>
                    <a:pt x="585" y="297"/>
                    <a:pt x="583" y="296"/>
                  </a:cubicBezTo>
                  <a:cubicBezTo>
                    <a:pt x="580" y="294"/>
                    <a:pt x="579" y="295"/>
                    <a:pt x="577" y="296"/>
                  </a:cubicBezTo>
                  <a:cubicBezTo>
                    <a:pt x="575" y="297"/>
                    <a:pt x="571" y="293"/>
                    <a:pt x="570" y="291"/>
                  </a:cubicBezTo>
                  <a:cubicBezTo>
                    <a:pt x="568" y="288"/>
                    <a:pt x="566" y="290"/>
                    <a:pt x="564" y="289"/>
                  </a:cubicBezTo>
                  <a:cubicBezTo>
                    <a:pt x="562" y="288"/>
                    <a:pt x="563" y="289"/>
                    <a:pt x="562" y="291"/>
                  </a:cubicBezTo>
                  <a:cubicBezTo>
                    <a:pt x="562" y="292"/>
                    <a:pt x="561" y="293"/>
                    <a:pt x="559" y="293"/>
                  </a:cubicBezTo>
                  <a:cubicBezTo>
                    <a:pt x="558" y="294"/>
                    <a:pt x="559" y="298"/>
                    <a:pt x="563" y="303"/>
                  </a:cubicBezTo>
                  <a:cubicBezTo>
                    <a:pt x="567" y="307"/>
                    <a:pt x="567" y="304"/>
                    <a:pt x="570" y="303"/>
                  </a:cubicBezTo>
                  <a:cubicBezTo>
                    <a:pt x="574" y="302"/>
                    <a:pt x="572" y="309"/>
                    <a:pt x="574" y="311"/>
                  </a:cubicBezTo>
                  <a:cubicBezTo>
                    <a:pt x="576" y="313"/>
                    <a:pt x="571" y="313"/>
                    <a:pt x="569" y="314"/>
                  </a:cubicBezTo>
                  <a:cubicBezTo>
                    <a:pt x="567" y="314"/>
                    <a:pt x="561" y="313"/>
                    <a:pt x="558" y="311"/>
                  </a:cubicBezTo>
                  <a:cubicBezTo>
                    <a:pt x="554" y="308"/>
                    <a:pt x="555" y="305"/>
                    <a:pt x="553" y="305"/>
                  </a:cubicBezTo>
                  <a:cubicBezTo>
                    <a:pt x="550" y="305"/>
                    <a:pt x="548" y="304"/>
                    <a:pt x="546" y="302"/>
                  </a:cubicBezTo>
                  <a:cubicBezTo>
                    <a:pt x="544" y="300"/>
                    <a:pt x="542" y="299"/>
                    <a:pt x="543" y="298"/>
                  </a:cubicBezTo>
                  <a:cubicBezTo>
                    <a:pt x="544" y="297"/>
                    <a:pt x="544" y="291"/>
                    <a:pt x="543" y="287"/>
                  </a:cubicBezTo>
                  <a:cubicBezTo>
                    <a:pt x="542" y="284"/>
                    <a:pt x="539" y="285"/>
                    <a:pt x="541" y="284"/>
                  </a:cubicBezTo>
                  <a:cubicBezTo>
                    <a:pt x="543" y="284"/>
                    <a:pt x="544" y="278"/>
                    <a:pt x="543" y="277"/>
                  </a:cubicBezTo>
                  <a:cubicBezTo>
                    <a:pt x="542" y="276"/>
                    <a:pt x="534" y="270"/>
                    <a:pt x="533" y="270"/>
                  </a:cubicBezTo>
                  <a:cubicBezTo>
                    <a:pt x="532" y="270"/>
                    <a:pt x="529" y="266"/>
                    <a:pt x="529" y="265"/>
                  </a:cubicBezTo>
                  <a:cubicBezTo>
                    <a:pt x="529" y="264"/>
                    <a:pt x="526" y="261"/>
                    <a:pt x="524" y="261"/>
                  </a:cubicBezTo>
                  <a:cubicBezTo>
                    <a:pt x="523" y="261"/>
                    <a:pt x="519" y="261"/>
                    <a:pt x="516" y="260"/>
                  </a:cubicBezTo>
                  <a:cubicBezTo>
                    <a:pt x="514" y="258"/>
                    <a:pt x="517" y="257"/>
                    <a:pt x="519" y="256"/>
                  </a:cubicBezTo>
                  <a:cubicBezTo>
                    <a:pt x="520" y="256"/>
                    <a:pt x="520" y="253"/>
                    <a:pt x="521" y="253"/>
                  </a:cubicBezTo>
                  <a:cubicBezTo>
                    <a:pt x="523" y="252"/>
                    <a:pt x="526" y="257"/>
                    <a:pt x="529" y="259"/>
                  </a:cubicBezTo>
                  <a:cubicBezTo>
                    <a:pt x="532" y="261"/>
                    <a:pt x="542" y="264"/>
                    <a:pt x="545" y="266"/>
                  </a:cubicBezTo>
                  <a:cubicBezTo>
                    <a:pt x="548" y="267"/>
                    <a:pt x="558" y="269"/>
                    <a:pt x="563" y="270"/>
                  </a:cubicBezTo>
                  <a:cubicBezTo>
                    <a:pt x="568" y="271"/>
                    <a:pt x="575" y="273"/>
                    <a:pt x="578" y="273"/>
                  </a:cubicBezTo>
                  <a:cubicBezTo>
                    <a:pt x="582" y="273"/>
                    <a:pt x="586" y="270"/>
                    <a:pt x="589" y="270"/>
                  </a:cubicBezTo>
                  <a:cubicBezTo>
                    <a:pt x="593" y="270"/>
                    <a:pt x="596" y="268"/>
                    <a:pt x="599" y="263"/>
                  </a:cubicBezTo>
                  <a:cubicBezTo>
                    <a:pt x="603" y="259"/>
                    <a:pt x="603" y="251"/>
                    <a:pt x="602" y="250"/>
                  </a:cubicBezTo>
                  <a:cubicBezTo>
                    <a:pt x="601" y="249"/>
                    <a:pt x="602" y="240"/>
                    <a:pt x="599" y="238"/>
                  </a:cubicBezTo>
                  <a:cubicBezTo>
                    <a:pt x="597" y="237"/>
                    <a:pt x="596" y="236"/>
                    <a:pt x="594" y="234"/>
                  </a:cubicBezTo>
                  <a:cubicBezTo>
                    <a:pt x="591" y="232"/>
                    <a:pt x="589" y="231"/>
                    <a:pt x="587" y="232"/>
                  </a:cubicBezTo>
                  <a:cubicBezTo>
                    <a:pt x="586" y="233"/>
                    <a:pt x="585" y="230"/>
                    <a:pt x="582" y="228"/>
                  </a:cubicBezTo>
                  <a:cubicBezTo>
                    <a:pt x="580" y="227"/>
                    <a:pt x="579" y="227"/>
                    <a:pt x="576" y="226"/>
                  </a:cubicBezTo>
                  <a:cubicBezTo>
                    <a:pt x="572" y="226"/>
                    <a:pt x="572" y="225"/>
                    <a:pt x="569" y="222"/>
                  </a:cubicBezTo>
                  <a:cubicBezTo>
                    <a:pt x="566" y="219"/>
                    <a:pt x="555" y="213"/>
                    <a:pt x="553" y="212"/>
                  </a:cubicBezTo>
                  <a:cubicBezTo>
                    <a:pt x="550" y="210"/>
                    <a:pt x="545" y="209"/>
                    <a:pt x="542" y="209"/>
                  </a:cubicBezTo>
                  <a:cubicBezTo>
                    <a:pt x="538" y="210"/>
                    <a:pt x="537" y="208"/>
                    <a:pt x="534" y="208"/>
                  </a:cubicBezTo>
                  <a:cubicBezTo>
                    <a:pt x="532" y="209"/>
                    <a:pt x="530" y="208"/>
                    <a:pt x="530" y="206"/>
                  </a:cubicBezTo>
                  <a:cubicBezTo>
                    <a:pt x="530" y="205"/>
                    <a:pt x="527" y="206"/>
                    <a:pt x="524" y="208"/>
                  </a:cubicBezTo>
                  <a:cubicBezTo>
                    <a:pt x="521" y="210"/>
                    <a:pt x="526" y="205"/>
                    <a:pt x="523" y="205"/>
                  </a:cubicBezTo>
                  <a:cubicBezTo>
                    <a:pt x="521" y="205"/>
                    <a:pt x="518" y="202"/>
                    <a:pt x="520" y="203"/>
                  </a:cubicBezTo>
                  <a:cubicBezTo>
                    <a:pt x="522" y="203"/>
                    <a:pt x="529" y="200"/>
                    <a:pt x="525" y="198"/>
                  </a:cubicBezTo>
                  <a:cubicBezTo>
                    <a:pt x="521" y="196"/>
                    <a:pt x="516" y="195"/>
                    <a:pt x="514" y="197"/>
                  </a:cubicBezTo>
                  <a:cubicBezTo>
                    <a:pt x="514" y="197"/>
                    <a:pt x="513" y="198"/>
                    <a:pt x="513" y="198"/>
                  </a:cubicBezTo>
                  <a:cubicBezTo>
                    <a:pt x="513" y="198"/>
                    <a:pt x="512" y="198"/>
                    <a:pt x="512" y="198"/>
                  </a:cubicBezTo>
                  <a:cubicBezTo>
                    <a:pt x="512" y="198"/>
                    <a:pt x="511" y="199"/>
                    <a:pt x="511" y="199"/>
                  </a:cubicBezTo>
                  <a:cubicBezTo>
                    <a:pt x="510" y="199"/>
                    <a:pt x="510" y="199"/>
                    <a:pt x="510" y="199"/>
                  </a:cubicBezTo>
                  <a:cubicBezTo>
                    <a:pt x="509" y="199"/>
                    <a:pt x="509" y="199"/>
                    <a:pt x="508" y="199"/>
                  </a:cubicBezTo>
                  <a:cubicBezTo>
                    <a:pt x="508" y="199"/>
                    <a:pt x="507" y="199"/>
                    <a:pt x="506" y="199"/>
                  </a:cubicBezTo>
                  <a:cubicBezTo>
                    <a:pt x="506" y="199"/>
                    <a:pt x="505" y="199"/>
                    <a:pt x="504" y="199"/>
                  </a:cubicBezTo>
                  <a:cubicBezTo>
                    <a:pt x="499" y="199"/>
                    <a:pt x="495" y="197"/>
                    <a:pt x="495" y="195"/>
                  </a:cubicBezTo>
                  <a:cubicBezTo>
                    <a:pt x="495" y="194"/>
                    <a:pt x="488" y="193"/>
                    <a:pt x="487" y="191"/>
                  </a:cubicBezTo>
                  <a:cubicBezTo>
                    <a:pt x="485" y="190"/>
                    <a:pt x="491" y="191"/>
                    <a:pt x="495" y="192"/>
                  </a:cubicBezTo>
                  <a:cubicBezTo>
                    <a:pt x="499" y="192"/>
                    <a:pt x="499" y="192"/>
                    <a:pt x="501" y="191"/>
                  </a:cubicBezTo>
                  <a:cubicBezTo>
                    <a:pt x="503" y="190"/>
                    <a:pt x="506" y="188"/>
                    <a:pt x="507" y="186"/>
                  </a:cubicBezTo>
                  <a:cubicBezTo>
                    <a:pt x="508" y="185"/>
                    <a:pt x="507" y="183"/>
                    <a:pt x="505" y="183"/>
                  </a:cubicBezTo>
                  <a:cubicBezTo>
                    <a:pt x="502" y="183"/>
                    <a:pt x="502" y="180"/>
                    <a:pt x="498" y="180"/>
                  </a:cubicBezTo>
                  <a:cubicBezTo>
                    <a:pt x="495" y="179"/>
                    <a:pt x="496" y="178"/>
                    <a:pt x="494" y="178"/>
                  </a:cubicBezTo>
                  <a:cubicBezTo>
                    <a:pt x="491" y="179"/>
                    <a:pt x="493" y="176"/>
                    <a:pt x="491" y="174"/>
                  </a:cubicBezTo>
                  <a:cubicBezTo>
                    <a:pt x="488" y="172"/>
                    <a:pt x="487" y="175"/>
                    <a:pt x="485" y="176"/>
                  </a:cubicBezTo>
                  <a:cubicBezTo>
                    <a:pt x="484" y="178"/>
                    <a:pt x="484" y="180"/>
                    <a:pt x="482" y="181"/>
                  </a:cubicBezTo>
                  <a:cubicBezTo>
                    <a:pt x="480" y="182"/>
                    <a:pt x="481" y="180"/>
                    <a:pt x="482" y="179"/>
                  </a:cubicBezTo>
                  <a:cubicBezTo>
                    <a:pt x="483" y="178"/>
                    <a:pt x="481" y="179"/>
                    <a:pt x="480" y="179"/>
                  </a:cubicBezTo>
                  <a:cubicBezTo>
                    <a:pt x="478" y="179"/>
                    <a:pt x="478" y="178"/>
                    <a:pt x="480" y="177"/>
                  </a:cubicBezTo>
                  <a:cubicBezTo>
                    <a:pt x="482" y="176"/>
                    <a:pt x="484" y="173"/>
                    <a:pt x="484" y="172"/>
                  </a:cubicBezTo>
                  <a:cubicBezTo>
                    <a:pt x="484" y="171"/>
                    <a:pt x="482" y="168"/>
                    <a:pt x="481" y="169"/>
                  </a:cubicBezTo>
                  <a:cubicBezTo>
                    <a:pt x="479" y="171"/>
                    <a:pt x="476" y="169"/>
                    <a:pt x="475" y="170"/>
                  </a:cubicBezTo>
                  <a:cubicBezTo>
                    <a:pt x="474" y="171"/>
                    <a:pt x="471" y="176"/>
                    <a:pt x="471" y="179"/>
                  </a:cubicBezTo>
                  <a:cubicBezTo>
                    <a:pt x="471" y="182"/>
                    <a:pt x="469" y="182"/>
                    <a:pt x="468" y="182"/>
                  </a:cubicBezTo>
                  <a:cubicBezTo>
                    <a:pt x="466" y="182"/>
                    <a:pt x="469" y="170"/>
                    <a:pt x="470" y="169"/>
                  </a:cubicBezTo>
                  <a:cubicBezTo>
                    <a:pt x="470" y="168"/>
                    <a:pt x="467" y="170"/>
                    <a:pt x="465" y="172"/>
                  </a:cubicBezTo>
                  <a:cubicBezTo>
                    <a:pt x="462" y="175"/>
                    <a:pt x="460" y="178"/>
                    <a:pt x="459" y="180"/>
                  </a:cubicBezTo>
                  <a:cubicBezTo>
                    <a:pt x="458" y="183"/>
                    <a:pt x="456" y="188"/>
                    <a:pt x="454" y="191"/>
                  </a:cubicBezTo>
                  <a:cubicBezTo>
                    <a:pt x="452" y="193"/>
                    <a:pt x="453" y="186"/>
                    <a:pt x="454" y="185"/>
                  </a:cubicBezTo>
                  <a:cubicBezTo>
                    <a:pt x="456" y="183"/>
                    <a:pt x="456" y="179"/>
                    <a:pt x="458" y="177"/>
                  </a:cubicBezTo>
                  <a:cubicBezTo>
                    <a:pt x="459" y="176"/>
                    <a:pt x="462" y="172"/>
                    <a:pt x="460" y="173"/>
                  </a:cubicBezTo>
                  <a:cubicBezTo>
                    <a:pt x="457" y="173"/>
                    <a:pt x="456" y="170"/>
                    <a:pt x="454" y="171"/>
                  </a:cubicBezTo>
                  <a:cubicBezTo>
                    <a:pt x="452" y="172"/>
                    <a:pt x="451" y="171"/>
                    <a:pt x="450" y="170"/>
                  </a:cubicBezTo>
                  <a:cubicBezTo>
                    <a:pt x="448" y="169"/>
                    <a:pt x="448" y="172"/>
                    <a:pt x="449" y="174"/>
                  </a:cubicBezTo>
                  <a:cubicBezTo>
                    <a:pt x="450" y="175"/>
                    <a:pt x="447" y="176"/>
                    <a:pt x="447" y="178"/>
                  </a:cubicBezTo>
                  <a:cubicBezTo>
                    <a:pt x="447" y="179"/>
                    <a:pt x="446" y="178"/>
                    <a:pt x="445" y="177"/>
                  </a:cubicBezTo>
                  <a:cubicBezTo>
                    <a:pt x="444" y="177"/>
                    <a:pt x="444" y="180"/>
                    <a:pt x="445" y="182"/>
                  </a:cubicBezTo>
                  <a:cubicBezTo>
                    <a:pt x="446" y="183"/>
                    <a:pt x="442" y="181"/>
                    <a:pt x="442" y="180"/>
                  </a:cubicBezTo>
                  <a:cubicBezTo>
                    <a:pt x="441" y="179"/>
                    <a:pt x="439" y="180"/>
                    <a:pt x="437" y="180"/>
                  </a:cubicBezTo>
                  <a:cubicBezTo>
                    <a:pt x="435" y="181"/>
                    <a:pt x="435" y="182"/>
                    <a:pt x="435" y="183"/>
                  </a:cubicBezTo>
                  <a:cubicBezTo>
                    <a:pt x="435" y="185"/>
                    <a:pt x="440" y="188"/>
                    <a:pt x="439" y="189"/>
                  </a:cubicBezTo>
                  <a:cubicBezTo>
                    <a:pt x="438" y="189"/>
                    <a:pt x="438" y="192"/>
                    <a:pt x="438" y="195"/>
                  </a:cubicBezTo>
                  <a:cubicBezTo>
                    <a:pt x="438" y="197"/>
                    <a:pt x="435" y="192"/>
                    <a:pt x="434" y="193"/>
                  </a:cubicBezTo>
                  <a:cubicBezTo>
                    <a:pt x="433" y="194"/>
                    <a:pt x="432" y="190"/>
                    <a:pt x="434" y="189"/>
                  </a:cubicBezTo>
                  <a:cubicBezTo>
                    <a:pt x="435" y="188"/>
                    <a:pt x="434" y="185"/>
                    <a:pt x="431" y="186"/>
                  </a:cubicBezTo>
                  <a:cubicBezTo>
                    <a:pt x="428" y="188"/>
                    <a:pt x="429" y="184"/>
                    <a:pt x="425" y="185"/>
                  </a:cubicBezTo>
                  <a:cubicBezTo>
                    <a:pt x="421" y="186"/>
                    <a:pt x="418" y="187"/>
                    <a:pt x="417" y="189"/>
                  </a:cubicBezTo>
                  <a:cubicBezTo>
                    <a:pt x="417" y="190"/>
                    <a:pt x="423" y="192"/>
                    <a:pt x="426" y="193"/>
                  </a:cubicBezTo>
                  <a:cubicBezTo>
                    <a:pt x="428" y="194"/>
                    <a:pt x="426" y="197"/>
                    <a:pt x="427" y="198"/>
                  </a:cubicBezTo>
                  <a:cubicBezTo>
                    <a:pt x="428" y="199"/>
                    <a:pt x="422" y="194"/>
                    <a:pt x="420" y="194"/>
                  </a:cubicBezTo>
                  <a:cubicBezTo>
                    <a:pt x="418" y="193"/>
                    <a:pt x="420" y="196"/>
                    <a:pt x="420" y="198"/>
                  </a:cubicBezTo>
                  <a:cubicBezTo>
                    <a:pt x="420" y="199"/>
                    <a:pt x="419" y="196"/>
                    <a:pt x="417" y="195"/>
                  </a:cubicBezTo>
                  <a:cubicBezTo>
                    <a:pt x="416" y="194"/>
                    <a:pt x="416" y="200"/>
                    <a:pt x="414" y="200"/>
                  </a:cubicBezTo>
                  <a:cubicBezTo>
                    <a:pt x="411" y="201"/>
                    <a:pt x="413" y="196"/>
                    <a:pt x="413" y="195"/>
                  </a:cubicBezTo>
                  <a:cubicBezTo>
                    <a:pt x="414" y="194"/>
                    <a:pt x="412" y="197"/>
                    <a:pt x="410" y="199"/>
                  </a:cubicBezTo>
                  <a:cubicBezTo>
                    <a:pt x="408" y="201"/>
                    <a:pt x="408" y="199"/>
                    <a:pt x="409" y="197"/>
                  </a:cubicBezTo>
                  <a:cubicBezTo>
                    <a:pt x="409" y="195"/>
                    <a:pt x="407" y="194"/>
                    <a:pt x="404" y="194"/>
                  </a:cubicBezTo>
                  <a:cubicBezTo>
                    <a:pt x="400" y="194"/>
                    <a:pt x="403" y="191"/>
                    <a:pt x="403" y="189"/>
                  </a:cubicBezTo>
                  <a:cubicBezTo>
                    <a:pt x="403" y="187"/>
                    <a:pt x="400" y="190"/>
                    <a:pt x="399" y="192"/>
                  </a:cubicBezTo>
                  <a:cubicBezTo>
                    <a:pt x="397" y="195"/>
                    <a:pt x="396" y="194"/>
                    <a:pt x="398" y="198"/>
                  </a:cubicBezTo>
                  <a:cubicBezTo>
                    <a:pt x="399" y="201"/>
                    <a:pt x="394" y="199"/>
                    <a:pt x="393" y="201"/>
                  </a:cubicBezTo>
                  <a:cubicBezTo>
                    <a:pt x="392" y="203"/>
                    <a:pt x="394" y="203"/>
                    <a:pt x="397" y="204"/>
                  </a:cubicBezTo>
                  <a:cubicBezTo>
                    <a:pt x="399" y="205"/>
                    <a:pt x="398" y="208"/>
                    <a:pt x="398" y="209"/>
                  </a:cubicBezTo>
                  <a:cubicBezTo>
                    <a:pt x="399" y="210"/>
                    <a:pt x="393" y="209"/>
                    <a:pt x="392" y="210"/>
                  </a:cubicBezTo>
                  <a:cubicBezTo>
                    <a:pt x="392" y="212"/>
                    <a:pt x="390" y="213"/>
                    <a:pt x="388" y="214"/>
                  </a:cubicBezTo>
                  <a:cubicBezTo>
                    <a:pt x="385" y="214"/>
                    <a:pt x="386" y="215"/>
                    <a:pt x="388" y="216"/>
                  </a:cubicBezTo>
                  <a:cubicBezTo>
                    <a:pt x="390" y="218"/>
                    <a:pt x="388" y="218"/>
                    <a:pt x="386" y="218"/>
                  </a:cubicBezTo>
                  <a:cubicBezTo>
                    <a:pt x="385" y="217"/>
                    <a:pt x="382" y="219"/>
                    <a:pt x="380" y="220"/>
                  </a:cubicBezTo>
                  <a:cubicBezTo>
                    <a:pt x="379" y="221"/>
                    <a:pt x="376" y="222"/>
                    <a:pt x="375" y="220"/>
                  </a:cubicBezTo>
                  <a:cubicBezTo>
                    <a:pt x="373" y="219"/>
                    <a:pt x="370" y="219"/>
                    <a:pt x="370" y="221"/>
                  </a:cubicBezTo>
                  <a:cubicBezTo>
                    <a:pt x="370" y="224"/>
                    <a:pt x="367" y="226"/>
                    <a:pt x="367" y="227"/>
                  </a:cubicBezTo>
                  <a:cubicBezTo>
                    <a:pt x="367" y="228"/>
                    <a:pt x="370" y="228"/>
                    <a:pt x="373" y="227"/>
                  </a:cubicBezTo>
                  <a:cubicBezTo>
                    <a:pt x="376" y="226"/>
                    <a:pt x="372" y="229"/>
                    <a:pt x="370" y="232"/>
                  </a:cubicBezTo>
                  <a:cubicBezTo>
                    <a:pt x="368" y="234"/>
                    <a:pt x="371" y="233"/>
                    <a:pt x="374" y="232"/>
                  </a:cubicBezTo>
                  <a:cubicBezTo>
                    <a:pt x="376" y="231"/>
                    <a:pt x="375" y="234"/>
                    <a:pt x="373" y="235"/>
                  </a:cubicBezTo>
                  <a:cubicBezTo>
                    <a:pt x="370" y="236"/>
                    <a:pt x="367" y="236"/>
                    <a:pt x="366" y="239"/>
                  </a:cubicBezTo>
                  <a:cubicBezTo>
                    <a:pt x="364" y="241"/>
                    <a:pt x="369" y="241"/>
                    <a:pt x="372" y="241"/>
                  </a:cubicBezTo>
                  <a:cubicBezTo>
                    <a:pt x="376" y="242"/>
                    <a:pt x="361" y="240"/>
                    <a:pt x="362" y="243"/>
                  </a:cubicBezTo>
                  <a:cubicBezTo>
                    <a:pt x="363" y="245"/>
                    <a:pt x="359" y="247"/>
                    <a:pt x="359" y="248"/>
                  </a:cubicBezTo>
                  <a:cubicBezTo>
                    <a:pt x="359" y="250"/>
                    <a:pt x="363" y="249"/>
                    <a:pt x="365" y="249"/>
                  </a:cubicBezTo>
                  <a:cubicBezTo>
                    <a:pt x="367" y="249"/>
                    <a:pt x="360" y="252"/>
                    <a:pt x="358" y="252"/>
                  </a:cubicBezTo>
                  <a:cubicBezTo>
                    <a:pt x="356" y="252"/>
                    <a:pt x="352" y="255"/>
                    <a:pt x="353" y="257"/>
                  </a:cubicBezTo>
                  <a:cubicBezTo>
                    <a:pt x="353" y="259"/>
                    <a:pt x="350" y="260"/>
                    <a:pt x="348" y="262"/>
                  </a:cubicBezTo>
                  <a:cubicBezTo>
                    <a:pt x="346" y="264"/>
                    <a:pt x="344" y="267"/>
                    <a:pt x="344" y="269"/>
                  </a:cubicBezTo>
                  <a:cubicBezTo>
                    <a:pt x="345" y="270"/>
                    <a:pt x="346" y="269"/>
                    <a:pt x="350" y="272"/>
                  </a:cubicBezTo>
                  <a:cubicBezTo>
                    <a:pt x="354" y="274"/>
                    <a:pt x="347" y="272"/>
                    <a:pt x="344" y="272"/>
                  </a:cubicBezTo>
                  <a:cubicBezTo>
                    <a:pt x="342" y="272"/>
                    <a:pt x="340" y="275"/>
                    <a:pt x="342" y="276"/>
                  </a:cubicBezTo>
                  <a:cubicBezTo>
                    <a:pt x="344" y="277"/>
                    <a:pt x="342" y="278"/>
                    <a:pt x="342" y="281"/>
                  </a:cubicBezTo>
                  <a:cubicBezTo>
                    <a:pt x="342" y="284"/>
                    <a:pt x="339" y="286"/>
                    <a:pt x="337" y="288"/>
                  </a:cubicBezTo>
                  <a:cubicBezTo>
                    <a:pt x="335" y="291"/>
                    <a:pt x="339" y="290"/>
                    <a:pt x="341" y="289"/>
                  </a:cubicBezTo>
                  <a:cubicBezTo>
                    <a:pt x="343" y="288"/>
                    <a:pt x="337" y="293"/>
                    <a:pt x="335" y="294"/>
                  </a:cubicBezTo>
                  <a:cubicBezTo>
                    <a:pt x="333" y="296"/>
                    <a:pt x="331" y="296"/>
                    <a:pt x="331" y="299"/>
                  </a:cubicBezTo>
                  <a:cubicBezTo>
                    <a:pt x="331" y="301"/>
                    <a:pt x="328" y="299"/>
                    <a:pt x="325" y="299"/>
                  </a:cubicBezTo>
                  <a:cubicBezTo>
                    <a:pt x="322" y="299"/>
                    <a:pt x="319" y="307"/>
                    <a:pt x="317" y="308"/>
                  </a:cubicBezTo>
                  <a:cubicBezTo>
                    <a:pt x="316" y="310"/>
                    <a:pt x="313" y="313"/>
                    <a:pt x="312" y="314"/>
                  </a:cubicBezTo>
                  <a:cubicBezTo>
                    <a:pt x="311" y="315"/>
                    <a:pt x="316" y="317"/>
                    <a:pt x="318" y="317"/>
                  </a:cubicBezTo>
                  <a:cubicBezTo>
                    <a:pt x="321" y="317"/>
                    <a:pt x="325" y="315"/>
                    <a:pt x="326" y="314"/>
                  </a:cubicBezTo>
                  <a:cubicBezTo>
                    <a:pt x="328" y="313"/>
                    <a:pt x="321" y="319"/>
                    <a:pt x="318" y="320"/>
                  </a:cubicBezTo>
                  <a:cubicBezTo>
                    <a:pt x="316" y="321"/>
                    <a:pt x="315" y="318"/>
                    <a:pt x="314" y="318"/>
                  </a:cubicBezTo>
                  <a:cubicBezTo>
                    <a:pt x="313" y="318"/>
                    <a:pt x="312" y="320"/>
                    <a:pt x="311" y="321"/>
                  </a:cubicBezTo>
                  <a:cubicBezTo>
                    <a:pt x="310" y="322"/>
                    <a:pt x="305" y="321"/>
                    <a:pt x="303" y="322"/>
                  </a:cubicBezTo>
                  <a:cubicBezTo>
                    <a:pt x="302" y="323"/>
                    <a:pt x="300" y="325"/>
                    <a:pt x="301" y="327"/>
                  </a:cubicBezTo>
                  <a:cubicBezTo>
                    <a:pt x="302" y="329"/>
                    <a:pt x="301" y="330"/>
                    <a:pt x="302" y="332"/>
                  </a:cubicBezTo>
                  <a:cubicBezTo>
                    <a:pt x="303" y="335"/>
                    <a:pt x="300" y="331"/>
                    <a:pt x="297" y="331"/>
                  </a:cubicBezTo>
                  <a:cubicBezTo>
                    <a:pt x="294" y="330"/>
                    <a:pt x="294" y="332"/>
                    <a:pt x="291" y="334"/>
                  </a:cubicBezTo>
                  <a:cubicBezTo>
                    <a:pt x="289" y="335"/>
                    <a:pt x="284" y="334"/>
                    <a:pt x="282" y="335"/>
                  </a:cubicBezTo>
                  <a:cubicBezTo>
                    <a:pt x="280" y="336"/>
                    <a:pt x="283" y="337"/>
                    <a:pt x="285" y="338"/>
                  </a:cubicBezTo>
                  <a:cubicBezTo>
                    <a:pt x="288" y="340"/>
                    <a:pt x="284" y="339"/>
                    <a:pt x="280" y="338"/>
                  </a:cubicBezTo>
                  <a:cubicBezTo>
                    <a:pt x="276" y="338"/>
                    <a:pt x="278" y="340"/>
                    <a:pt x="277" y="342"/>
                  </a:cubicBezTo>
                  <a:cubicBezTo>
                    <a:pt x="277" y="344"/>
                    <a:pt x="272" y="343"/>
                    <a:pt x="271" y="344"/>
                  </a:cubicBezTo>
                  <a:cubicBezTo>
                    <a:pt x="269" y="346"/>
                    <a:pt x="274" y="347"/>
                    <a:pt x="272" y="347"/>
                  </a:cubicBezTo>
                  <a:cubicBezTo>
                    <a:pt x="270" y="347"/>
                    <a:pt x="266" y="348"/>
                    <a:pt x="268" y="350"/>
                  </a:cubicBezTo>
                  <a:cubicBezTo>
                    <a:pt x="270" y="353"/>
                    <a:pt x="269" y="353"/>
                    <a:pt x="271" y="357"/>
                  </a:cubicBezTo>
                  <a:cubicBezTo>
                    <a:pt x="273" y="361"/>
                    <a:pt x="276" y="360"/>
                    <a:pt x="272" y="360"/>
                  </a:cubicBezTo>
                  <a:cubicBezTo>
                    <a:pt x="267" y="360"/>
                    <a:pt x="268" y="361"/>
                    <a:pt x="270" y="364"/>
                  </a:cubicBezTo>
                  <a:cubicBezTo>
                    <a:pt x="272" y="366"/>
                    <a:pt x="271" y="365"/>
                    <a:pt x="267" y="367"/>
                  </a:cubicBezTo>
                  <a:cubicBezTo>
                    <a:pt x="262" y="368"/>
                    <a:pt x="267" y="368"/>
                    <a:pt x="269" y="370"/>
                  </a:cubicBezTo>
                  <a:cubicBezTo>
                    <a:pt x="271" y="372"/>
                    <a:pt x="267" y="373"/>
                    <a:pt x="269" y="374"/>
                  </a:cubicBezTo>
                  <a:cubicBezTo>
                    <a:pt x="272" y="374"/>
                    <a:pt x="266" y="377"/>
                    <a:pt x="269" y="379"/>
                  </a:cubicBezTo>
                  <a:cubicBezTo>
                    <a:pt x="273" y="381"/>
                    <a:pt x="272" y="379"/>
                    <a:pt x="275" y="376"/>
                  </a:cubicBezTo>
                  <a:cubicBezTo>
                    <a:pt x="278" y="374"/>
                    <a:pt x="275" y="378"/>
                    <a:pt x="273" y="382"/>
                  </a:cubicBezTo>
                  <a:cubicBezTo>
                    <a:pt x="271" y="385"/>
                    <a:pt x="271" y="381"/>
                    <a:pt x="267" y="382"/>
                  </a:cubicBezTo>
                  <a:cubicBezTo>
                    <a:pt x="263" y="383"/>
                    <a:pt x="268" y="385"/>
                    <a:pt x="269" y="389"/>
                  </a:cubicBezTo>
                  <a:cubicBezTo>
                    <a:pt x="269" y="392"/>
                    <a:pt x="269" y="391"/>
                    <a:pt x="272" y="391"/>
                  </a:cubicBezTo>
                  <a:cubicBezTo>
                    <a:pt x="275" y="391"/>
                    <a:pt x="275" y="390"/>
                    <a:pt x="277" y="389"/>
                  </a:cubicBezTo>
                  <a:cubicBezTo>
                    <a:pt x="278" y="387"/>
                    <a:pt x="276" y="392"/>
                    <a:pt x="276" y="395"/>
                  </a:cubicBezTo>
                  <a:cubicBezTo>
                    <a:pt x="277" y="397"/>
                    <a:pt x="274" y="394"/>
                    <a:pt x="271" y="396"/>
                  </a:cubicBezTo>
                  <a:cubicBezTo>
                    <a:pt x="269" y="397"/>
                    <a:pt x="271" y="400"/>
                    <a:pt x="272" y="402"/>
                  </a:cubicBezTo>
                  <a:cubicBezTo>
                    <a:pt x="274" y="403"/>
                    <a:pt x="278" y="406"/>
                    <a:pt x="280" y="408"/>
                  </a:cubicBezTo>
                  <a:cubicBezTo>
                    <a:pt x="283" y="410"/>
                    <a:pt x="287" y="410"/>
                    <a:pt x="291" y="409"/>
                  </a:cubicBezTo>
                  <a:cubicBezTo>
                    <a:pt x="294" y="407"/>
                    <a:pt x="293" y="410"/>
                    <a:pt x="296" y="408"/>
                  </a:cubicBezTo>
                  <a:cubicBezTo>
                    <a:pt x="299" y="406"/>
                    <a:pt x="303" y="403"/>
                    <a:pt x="307" y="397"/>
                  </a:cubicBezTo>
                  <a:cubicBezTo>
                    <a:pt x="311" y="392"/>
                    <a:pt x="312" y="392"/>
                    <a:pt x="315" y="392"/>
                  </a:cubicBezTo>
                  <a:cubicBezTo>
                    <a:pt x="318" y="391"/>
                    <a:pt x="318" y="390"/>
                    <a:pt x="318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6"/>
                    <a:pt x="319" y="386"/>
                  </a:cubicBezTo>
                  <a:cubicBezTo>
                    <a:pt x="319" y="386"/>
                    <a:pt x="319" y="387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9" y="388"/>
                    <a:pt x="320" y="388"/>
                    <a:pt x="320" y="388"/>
                  </a:cubicBezTo>
                  <a:cubicBezTo>
                    <a:pt x="320" y="389"/>
                    <a:pt x="320" y="389"/>
                    <a:pt x="320" y="390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20" y="391"/>
                    <a:pt x="321" y="391"/>
                    <a:pt x="321" y="392"/>
                  </a:cubicBezTo>
                  <a:cubicBezTo>
                    <a:pt x="321" y="392"/>
                    <a:pt x="321" y="392"/>
                    <a:pt x="321" y="392"/>
                  </a:cubicBezTo>
                  <a:cubicBezTo>
                    <a:pt x="321" y="393"/>
                    <a:pt x="321" y="393"/>
                    <a:pt x="322" y="394"/>
                  </a:cubicBezTo>
                  <a:cubicBezTo>
                    <a:pt x="322" y="394"/>
                    <a:pt x="322" y="394"/>
                    <a:pt x="322" y="394"/>
                  </a:cubicBezTo>
                  <a:cubicBezTo>
                    <a:pt x="322" y="394"/>
                    <a:pt x="322" y="395"/>
                    <a:pt x="322" y="395"/>
                  </a:cubicBezTo>
                  <a:cubicBezTo>
                    <a:pt x="324" y="398"/>
                    <a:pt x="323" y="405"/>
                    <a:pt x="325" y="407"/>
                  </a:cubicBezTo>
                  <a:cubicBezTo>
                    <a:pt x="326" y="409"/>
                    <a:pt x="327" y="409"/>
                    <a:pt x="330" y="407"/>
                  </a:cubicBezTo>
                  <a:cubicBezTo>
                    <a:pt x="333" y="405"/>
                    <a:pt x="329" y="415"/>
                    <a:pt x="328" y="417"/>
                  </a:cubicBezTo>
                  <a:cubicBezTo>
                    <a:pt x="328" y="420"/>
                    <a:pt x="333" y="426"/>
                    <a:pt x="334" y="429"/>
                  </a:cubicBezTo>
                  <a:cubicBezTo>
                    <a:pt x="336" y="432"/>
                    <a:pt x="337" y="437"/>
                    <a:pt x="338" y="439"/>
                  </a:cubicBezTo>
                  <a:cubicBezTo>
                    <a:pt x="338" y="441"/>
                    <a:pt x="335" y="447"/>
                    <a:pt x="336" y="447"/>
                  </a:cubicBezTo>
                  <a:cubicBezTo>
                    <a:pt x="338" y="447"/>
                    <a:pt x="342" y="450"/>
                    <a:pt x="346" y="450"/>
                  </a:cubicBezTo>
                  <a:cubicBezTo>
                    <a:pt x="350" y="450"/>
                    <a:pt x="351" y="449"/>
                    <a:pt x="352" y="447"/>
                  </a:cubicBezTo>
                  <a:cubicBezTo>
                    <a:pt x="353" y="444"/>
                    <a:pt x="352" y="442"/>
                    <a:pt x="358" y="439"/>
                  </a:cubicBezTo>
                  <a:cubicBezTo>
                    <a:pt x="363" y="435"/>
                    <a:pt x="365" y="438"/>
                    <a:pt x="367" y="437"/>
                  </a:cubicBezTo>
                  <a:cubicBezTo>
                    <a:pt x="369" y="437"/>
                    <a:pt x="374" y="423"/>
                    <a:pt x="375" y="419"/>
                  </a:cubicBezTo>
                  <a:cubicBezTo>
                    <a:pt x="376" y="414"/>
                    <a:pt x="376" y="409"/>
                    <a:pt x="376" y="407"/>
                  </a:cubicBezTo>
                  <a:cubicBezTo>
                    <a:pt x="377" y="405"/>
                    <a:pt x="383" y="397"/>
                    <a:pt x="384" y="396"/>
                  </a:cubicBezTo>
                  <a:cubicBezTo>
                    <a:pt x="386" y="394"/>
                    <a:pt x="387" y="396"/>
                    <a:pt x="388" y="396"/>
                  </a:cubicBezTo>
                  <a:cubicBezTo>
                    <a:pt x="389" y="395"/>
                    <a:pt x="392" y="388"/>
                    <a:pt x="394" y="387"/>
                  </a:cubicBezTo>
                  <a:cubicBezTo>
                    <a:pt x="395" y="386"/>
                    <a:pt x="397" y="384"/>
                    <a:pt x="397" y="382"/>
                  </a:cubicBezTo>
                  <a:cubicBezTo>
                    <a:pt x="397" y="380"/>
                    <a:pt x="395" y="376"/>
                    <a:pt x="394" y="373"/>
                  </a:cubicBezTo>
                  <a:cubicBezTo>
                    <a:pt x="394" y="370"/>
                    <a:pt x="390" y="369"/>
                    <a:pt x="386" y="369"/>
                  </a:cubicBezTo>
                  <a:cubicBezTo>
                    <a:pt x="383" y="369"/>
                    <a:pt x="382" y="366"/>
                    <a:pt x="380" y="363"/>
                  </a:cubicBezTo>
                  <a:cubicBezTo>
                    <a:pt x="378" y="360"/>
                    <a:pt x="381" y="355"/>
                    <a:pt x="383" y="353"/>
                  </a:cubicBezTo>
                  <a:cubicBezTo>
                    <a:pt x="384" y="351"/>
                    <a:pt x="384" y="344"/>
                    <a:pt x="384" y="342"/>
                  </a:cubicBezTo>
                  <a:cubicBezTo>
                    <a:pt x="385" y="340"/>
                    <a:pt x="381" y="338"/>
                    <a:pt x="381" y="336"/>
                  </a:cubicBezTo>
                  <a:cubicBezTo>
                    <a:pt x="381" y="334"/>
                    <a:pt x="384" y="337"/>
                    <a:pt x="386" y="337"/>
                  </a:cubicBezTo>
                  <a:cubicBezTo>
                    <a:pt x="389" y="337"/>
                    <a:pt x="394" y="330"/>
                    <a:pt x="396" y="328"/>
                  </a:cubicBezTo>
                  <a:cubicBezTo>
                    <a:pt x="397" y="326"/>
                    <a:pt x="399" y="321"/>
                    <a:pt x="400" y="320"/>
                  </a:cubicBezTo>
                  <a:cubicBezTo>
                    <a:pt x="400" y="319"/>
                    <a:pt x="407" y="316"/>
                    <a:pt x="409" y="315"/>
                  </a:cubicBezTo>
                  <a:cubicBezTo>
                    <a:pt x="410" y="314"/>
                    <a:pt x="415" y="313"/>
                    <a:pt x="416" y="310"/>
                  </a:cubicBezTo>
                  <a:cubicBezTo>
                    <a:pt x="416" y="307"/>
                    <a:pt x="421" y="303"/>
                    <a:pt x="423" y="301"/>
                  </a:cubicBezTo>
                  <a:cubicBezTo>
                    <a:pt x="425" y="299"/>
                    <a:pt x="421" y="298"/>
                    <a:pt x="420" y="295"/>
                  </a:cubicBezTo>
                  <a:cubicBezTo>
                    <a:pt x="418" y="293"/>
                    <a:pt x="420" y="293"/>
                    <a:pt x="421" y="291"/>
                  </a:cubicBezTo>
                  <a:cubicBezTo>
                    <a:pt x="423" y="290"/>
                    <a:pt x="423" y="289"/>
                    <a:pt x="423" y="288"/>
                  </a:cubicBezTo>
                  <a:cubicBezTo>
                    <a:pt x="424" y="287"/>
                    <a:pt x="426" y="286"/>
                    <a:pt x="429" y="284"/>
                  </a:cubicBezTo>
                  <a:cubicBezTo>
                    <a:pt x="431" y="282"/>
                    <a:pt x="429" y="282"/>
                    <a:pt x="429" y="280"/>
                  </a:cubicBezTo>
                  <a:cubicBezTo>
                    <a:pt x="430" y="278"/>
                    <a:pt x="434" y="279"/>
                    <a:pt x="438" y="280"/>
                  </a:cubicBezTo>
                  <a:cubicBezTo>
                    <a:pt x="439" y="280"/>
                    <a:pt x="439" y="280"/>
                    <a:pt x="440" y="280"/>
                  </a:cubicBezTo>
                  <a:cubicBezTo>
                    <a:pt x="440" y="280"/>
                    <a:pt x="441" y="280"/>
                    <a:pt x="441" y="280"/>
                  </a:cubicBezTo>
                  <a:cubicBezTo>
                    <a:pt x="441" y="280"/>
                    <a:pt x="442" y="280"/>
                    <a:pt x="442" y="280"/>
                  </a:cubicBezTo>
                  <a:cubicBezTo>
                    <a:pt x="443" y="280"/>
                    <a:pt x="443" y="280"/>
                    <a:pt x="443" y="280"/>
                  </a:cubicBezTo>
                  <a:cubicBezTo>
                    <a:pt x="444" y="280"/>
                    <a:pt x="445" y="279"/>
                    <a:pt x="445" y="279"/>
                  </a:cubicBezTo>
                  <a:cubicBezTo>
                    <a:pt x="446" y="279"/>
                    <a:pt x="447" y="279"/>
                    <a:pt x="447" y="279"/>
                  </a:cubicBezTo>
                  <a:cubicBezTo>
                    <a:pt x="451" y="279"/>
                    <a:pt x="453" y="282"/>
                    <a:pt x="454" y="284"/>
                  </a:cubicBezTo>
                  <a:cubicBezTo>
                    <a:pt x="456" y="286"/>
                    <a:pt x="455" y="293"/>
                    <a:pt x="452" y="293"/>
                  </a:cubicBezTo>
                  <a:cubicBezTo>
                    <a:pt x="450" y="294"/>
                    <a:pt x="444" y="302"/>
                    <a:pt x="443" y="305"/>
                  </a:cubicBezTo>
                  <a:cubicBezTo>
                    <a:pt x="442" y="307"/>
                    <a:pt x="432" y="315"/>
                    <a:pt x="431" y="318"/>
                  </a:cubicBezTo>
                  <a:cubicBezTo>
                    <a:pt x="429" y="322"/>
                    <a:pt x="421" y="329"/>
                    <a:pt x="419" y="331"/>
                  </a:cubicBezTo>
                  <a:cubicBezTo>
                    <a:pt x="416" y="334"/>
                    <a:pt x="418" y="334"/>
                    <a:pt x="419" y="338"/>
                  </a:cubicBezTo>
                  <a:cubicBezTo>
                    <a:pt x="420" y="342"/>
                    <a:pt x="423" y="353"/>
                    <a:pt x="422" y="355"/>
                  </a:cubicBezTo>
                  <a:cubicBezTo>
                    <a:pt x="421" y="358"/>
                    <a:pt x="420" y="362"/>
                    <a:pt x="420" y="364"/>
                  </a:cubicBezTo>
                  <a:cubicBezTo>
                    <a:pt x="420" y="366"/>
                    <a:pt x="421" y="369"/>
                    <a:pt x="424" y="369"/>
                  </a:cubicBezTo>
                  <a:cubicBezTo>
                    <a:pt x="426" y="369"/>
                    <a:pt x="430" y="371"/>
                    <a:pt x="430" y="373"/>
                  </a:cubicBezTo>
                  <a:cubicBezTo>
                    <a:pt x="430" y="375"/>
                    <a:pt x="431" y="377"/>
                    <a:pt x="434" y="378"/>
                  </a:cubicBezTo>
                  <a:cubicBezTo>
                    <a:pt x="437" y="379"/>
                    <a:pt x="443" y="379"/>
                    <a:pt x="445" y="378"/>
                  </a:cubicBezTo>
                  <a:cubicBezTo>
                    <a:pt x="446" y="377"/>
                    <a:pt x="448" y="375"/>
                    <a:pt x="454" y="375"/>
                  </a:cubicBezTo>
                  <a:cubicBezTo>
                    <a:pt x="459" y="374"/>
                    <a:pt x="465" y="374"/>
                    <a:pt x="468" y="372"/>
                  </a:cubicBezTo>
                  <a:cubicBezTo>
                    <a:pt x="470" y="370"/>
                    <a:pt x="473" y="370"/>
                    <a:pt x="474" y="371"/>
                  </a:cubicBezTo>
                  <a:cubicBezTo>
                    <a:pt x="475" y="371"/>
                    <a:pt x="476" y="371"/>
                    <a:pt x="476" y="371"/>
                  </a:cubicBezTo>
                  <a:cubicBezTo>
                    <a:pt x="476" y="371"/>
                    <a:pt x="477" y="371"/>
                    <a:pt x="477" y="371"/>
                  </a:cubicBezTo>
                  <a:cubicBezTo>
                    <a:pt x="478" y="371"/>
                    <a:pt x="480" y="371"/>
                    <a:pt x="482" y="370"/>
                  </a:cubicBezTo>
                  <a:cubicBezTo>
                    <a:pt x="485" y="369"/>
                    <a:pt x="487" y="368"/>
                    <a:pt x="486" y="372"/>
                  </a:cubicBezTo>
                  <a:cubicBezTo>
                    <a:pt x="485" y="376"/>
                    <a:pt x="490" y="374"/>
                    <a:pt x="492" y="375"/>
                  </a:cubicBezTo>
                  <a:cubicBezTo>
                    <a:pt x="495" y="376"/>
                    <a:pt x="496" y="380"/>
                    <a:pt x="492" y="380"/>
                  </a:cubicBezTo>
                  <a:cubicBezTo>
                    <a:pt x="488" y="381"/>
                    <a:pt x="482" y="381"/>
                    <a:pt x="482" y="383"/>
                  </a:cubicBezTo>
                  <a:cubicBezTo>
                    <a:pt x="483" y="383"/>
                    <a:pt x="483" y="384"/>
                    <a:pt x="483" y="384"/>
                  </a:cubicBezTo>
                  <a:cubicBezTo>
                    <a:pt x="483" y="384"/>
                    <a:pt x="483" y="384"/>
                    <a:pt x="483" y="384"/>
                  </a:cubicBezTo>
                  <a:cubicBezTo>
                    <a:pt x="483" y="385"/>
                    <a:pt x="483" y="386"/>
                    <a:pt x="481" y="386"/>
                  </a:cubicBezTo>
                  <a:cubicBezTo>
                    <a:pt x="480" y="386"/>
                    <a:pt x="480" y="386"/>
                    <a:pt x="479" y="386"/>
                  </a:cubicBezTo>
                  <a:cubicBezTo>
                    <a:pt x="479" y="386"/>
                    <a:pt x="478" y="386"/>
                    <a:pt x="478" y="386"/>
                  </a:cubicBezTo>
                  <a:cubicBezTo>
                    <a:pt x="472" y="386"/>
                    <a:pt x="460" y="386"/>
                    <a:pt x="455" y="386"/>
                  </a:cubicBezTo>
                  <a:cubicBezTo>
                    <a:pt x="450" y="386"/>
                    <a:pt x="441" y="390"/>
                    <a:pt x="440" y="394"/>
                  </a:cubicBezTo>
                  <a:cubicBezTo>
                    <a:pt x="440" y="398"/>
                    <a:pt x="442" y="402"/>
                    <a:pt x="445" y="404"/>
                  </a:cubicBezTo>
                  <a:cubicBezTo>
                    <a:pt x="445" y="404"/>
                    <a:pt x="446" y="404"/>
                    <a:pt x="446" y="405"/>
                  </a:cubicBezTo>
                  <a:cubicBezTo>
                    <a:pt x="446" y="405"/>
                    <a:pt x="446" y="405"/>
                    <a:pt x="446" y="405"/>
                  </a:cubicBezTo>
                  <a:cubicBezTo>
                    <a:pt x="447" y="406"/>
                    <a:pt x="447" y="406"/>
                    <a:pt x="447" y="407"/>
                  </a:cubicBezTo>
                  <a:cubicBezTo>
                    <a:pt x="447" y="407"/>
                    <a:pt x="447" y="407"/>
                    <a:pt x="447" y="407"/>
                  </a:cubicBezTo>
                  <a:cubicBezTo>
                    <a:pt x="448" y="409"/>
                    <a:pt x="448" y="410"/>
                    <a:pt x="448" y="412"/>
                  </a:cubicBezTo>
                  <a:cubicBezTo>
                    <a:pt x="448" y="413"/>
                    <a:pt x="448" y="415"/>
                    <a:pt x="448" y="416"/>
                  </a:cubicBezTo>
                  <a:cubicBezTo>
                    <a:pt x="448" y="421"/>
                    <a:pt x="444" y="426"/>
                    <a:pt x="441" y="425"/>
                  </a:cubicBezTo>
                  <a:cubicBezTo>
                    <a:pt x="438" y="425"/>
                    <a:pt x="431" y="415"/>
                    <a:pt x="429" y="414"/>
                  </a:cubicBezTo>
                  <a:cubicBezTo>
                    <a:pt x="426" y="414"/>
                    <a:pt x="421" y="417"/>
                    <a:pt x="421" y="419"/>
                  </a:cubicBezTo>
                  <a:cubicBezTo>
                    <a:pt x="420" y="421"/>
                    <a:pt x="419" y="425"/>
                    <a:pt x="417" y="427"/>
                  </a:cubicBezTo>
                  <a:cubicBezTo>
                    <a:pt x="416" y="428"/>
                    <a:pt x="416" y="431"/>
                    <a:pt x="416" y="434"/>
                  </a:cubicBezTo>
                  <a:cubicBezTo>
                    <a:pt x="416" y="436"/>
                    <a:pt x="416" y="438"/>
                    <a:pt x="415" y="439"/>
                  </a:cubicBezTo>
                  <a:cubicBezTo>
                    <a:pt x="415" y="439"/>
                    <a:pt x="415" y="439"/>
                    <a:pt x="415" y="439"/>
                  </a:cubicBezTo>
                  <a:cubicBezTo>
                    <a:pt x="415" y="441"/>
                    <a:pt x="415" y="443"/>
                    <a:pt x="415" y="445"/>
                  </a:cubicBezTo>
                  <a:cubicBezTo>
                    <a:pt x="415" y="446"/>
                    <a:pt x="414" y="447"/>
                    <a:pt x="413" y="448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413" y="449"/>
                    <a:pt x="412" y="450"/>
                    <a:pt x="411" y="451"/>
                  </a:cubicBezTo>
                  <a:cubicBezTo>
                    <a:pt x="411" y="451"/>
                    <a:pt x="411" y="451"/>
                    <a:pt x="411" y="451"/>
                  </a:cubicBezTo>
                  <a:cubicBezTo>
                    <a:pt x="410" y="452"/>
                    <a:pt x="408" y="453"/>
                    <a:pt x="407" y="454"/>
                  </a:cubicBezTo>
                  <a:cubicBezTo>
                    <a:pt x="407" y="455"/>
                    <a:pt x="407" y="455"/>
                    <a:pt x="407" y="455"/>
                  </a:cubicBezTo>
                  <a:cubicBezTo>
                    <a:pt x="406" y="455"/>
                    <a:pt x="406" y="456"/>
                    <a:pt x="406" y="456"/>
                  </a:cubicBezTo>
                  <a:cubicBezTo>
                    <a:pt x="406" y="456"/>
                    <a:pt x="406" y="456"/>
                    <a:pt x="405" y="457"/>
                  </a:cubicBezTo>
                  <a:cubicBezTo>
                    <a:pt x="405" y="457"/>
                    <a:pt x="405" y="458"/>
                    <a:pt x="405" y="459"/>
                  </a:cubicBezTo>
                  <a:cubicBezTo>
                    <a:pt x="404" y="459"/>
                    <a:pt x="404" y="459"/>
                    <a:pt x="404" y="459"/>
                  </a:cubicBezTo>
                  <a:cubicBezTo>
                    <a:pt x="404" y="460"/>
                    <a:pt x="403" y="460"/>
                    <a:pt x="403" y="461"/>
                  </a:cubicBezTo>
                  <a:cubicBezTo>
                    <a:pt x="403" y="461"/>
                    <a:pt x="403" y="461"/>
                    <a:pt x="402" y="461"/>
                  </a:cubicBezTo>
                  <a:cubicBezTo>
                    <a:pt x="402" y="461"/>
                    <a:pt x="401" y="462"/>
                    <a:pt x="400" y="462"/>
                  </a:cubicBezTo>
                  <a:cubicBezTo>
                    <a:pt x="400" y="462"/>
                    <a:pt x="400" y="462"/>
                    <a:pt x="400" y="462"/>
                  </a:cubicBezTo>
                  <a:cubicBezTo>
                    <a:pt x="399" y="463"/>
                    <a:pt x="398" y="463"/>
                    <a:pt x="397" y="463"/>
                  </a:cubicBezTo>
                  <a:cubicBezTo>
                    <a:pt x="394" y="463"/>
                    <a:pt x="395" y="458"/>
                    <a:pt x="390" y="458"/>
                  </a:cubicBezTo>
                  <a:cubicBezTo>
                    <a:pt x="384" y="458"/>
                    <a:pt x="370" y="461"/>
                    <a:pt x="365" y="464"/>
                  </a:cubicBezTo>
                  <a:cubicBezTo>
                    <a:pt x="364" y="464"/>
                    <a:pt x="362" y="465"/>
                    <a:pt x="361" y="465"/>
                  </a:cubicBezTo>
                  <a:cubicBezTo>
                    <a:pt x="361" y="466"/>
                    <a:pt x="360" y="466"/>
                    <a:pt x="360" y="466"/>
                  </a:cubicBezTo>
                  <a:cubicBezTo>
                    <a:pt x="359" y="466"/>
                    <a:pt x="358" y="466"/>
                    <a:pt x="358" y="466"/>
                  </a:cubicBezTo>
                  <a:cubicBezTo>
                    <a:pt x="357" y="467"/>
                    <a:pt x="357" y="467"/>
                    <a:pt x="356" y="467"/>
                  </a:cubicBezTo>
                  <a:cubicBezTo>
                    <a:pt x="356" y="467"/>
                    <a:pt x="355" y="467"/>
                    <a:pt x="354" y="467"/>
                  </a:cubicBezTo>
                  <a:cubicBezTo>
                    <a:pt x="354" y="467"/>
                    <a:pt x="353" y="467"/>
                    <a:pt x="353" y="467"/>
                  </a:cubicBezTo>
                  <a:cubicBezTo>
                    <a:pt x="352" y="467"/>
                    <a:pt x="351" y="467"/>
                    <a:pt x="350" y="467"/>
                  </a:cubicBezTo>
                  <a:cubicBezTo>
                    <a:pt x="346" y="467"/>
                    <a:pt x="347" y="462"/>
                    <a:pt x="346" y="461"/>
                  </a:cubicBezTo>
                  <a:cubicBezTo>
                    <a:pt x="346" y="461"/>
                    <a:pt x="344" y="463"/>
                    <a:pt x="343" y="465"/>
                  </a:cubicBezTo>
                  <a:cubicBezTo>
                    <a:pt x="341" y="467"/>
                    <a:pt x="339" y="462"/>
                    <a:pt x="336" y="462"/>
                  </a:cubicBezTo>
                  <a:cubicBezTo>
                    <a:pt x="332" y="462"/>
                    <a:pt x="326" y="467"/>
                    <a:pt x="323" y="467"/>
                  </a:cubicBezTo>
                  <a:cubicBezTo>
                    <a:pt x="320" y="468"/>
                    <a:pt x="323" y="464"/>
                    <a:pt x="322" y="462"/>
                  </a:cubicBezTo>
                  <a:cubicBezTo>
                    <a:pt x="322" y="460"/>
                    <a:pt x="314" y="465"/>
                    <a:pt x="313" y="464"/>
                  </a:cubicBezTo>
                  <a:cubicBezTo>
                    <a:pt x="312" y="464"/>
                    <a:pt x="310" y="461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9"/>
                    <a:pt x="312" y="459"/>
                    <a:pt x="312" y="459"/>
                  </a:cubicBezTo>
                  <a:cubicBezTo>
                    <a:pt x="312" y="458"/>
                    <a:pt x="311" y="458"/>
                    <a:pt x="311" y="458"/>
                  </a:cubicBezTo>
                  <a:cubicBezTo>
                    <a:pt x="311" y="458"/>
                    <a:pt x="311" y="458"/>
                    <a:pt x="311" y="457"/>
                  </a:cubicBezTo>
                  <a:cubicBezTo>
                    <a:pt x="311" y="457"/>
                    <a:pt x="311" y="457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6"/>
                    <a:pt x="310" y="456"/>
                    <a:pt x="310" y="456"/>
                  </a:cubicBezTo>
                  <a:cubicBezTo>
                    <a:pt x="310" y="455"/>
                    <a:pt x="309" y="455"/>
                    <a:pt x="309" y="455"/>
                  </a:cubicBezTo>
                  <a:cubicBezTo>
                    <a:pt x="309" y="454"/>
                    <a:pt x="309" y="454"/>
                    <a:pt x="309" y="454"/>
                  </a:cubicBezTo>
                  <a:cubicBezTo>
                    <a:pt x="308" y="454"/>
                    <a:pt x="308" y="454"/>
                    <a:pt x="308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8" y="453"/>
                    <a:pt x="308" y="452"/>
                    <a:pt x="308" y="452"/>
                  </a:cubicBezTo>
                  <a:cubicBezTo>
                    <a:pt x="308" y="452"/>
                    <a:pt x="307" y="452"/>
                    <a:pt x="308" y="452"/>
                  </a:cubicBezTo>
                  <a:cubicBezTo>
                    <a:pt x="308" y="450"/>
                    <a:pt x="313" y="452"/>
                    <a:pt x="316" y="450"/>
                  </a:cubicBezTo>
                  <a:cubicBezTo>
                    <a:pt x="319" y="449"/>
                    <a:pt x="311" y="447"/>
                    <a:pt x="309" y="447"/>
                  </a:cubicBezTo>
                  <a:cubicBezTo>
                    <a:pt x="306" y="446"/>
                    <a:pt x="311" y="442"/>
                    <a:pt x="314" y="439"/>
                  </a:cubicBezTo>
                  <a:cubicBezTo>
                    <a:pt x="317" y="435"/>
                    <a:pt x="319" y="436"/>
                    <a:pt x="320" y="434"/>
                  </a:cubicBezTo>
                  <a:cubicBezTo>
                    <a:pt x="321" y="432"/>
                    <a:pt x="317" y="432"/>
                    <a:pt x="315" y="434"/>
                  </a:cubicBezTo>
                  <a:cubicBezTo>
                    <a:pt x="312" y="435"/>
                    <a:pt x="312" y="425"/>
                    <a:pt x="314" y="425"/>
                  </a:cubicBezTo>
                  <a:cubicBezTo>
                    <a:pt x="316" y="424"/>
                    <a:pt x="317" y="418"/>
                    <a:pt x="317" y="416"/>
                  </a:cubicBezTo>
                  <a:cubicBezTo>
                    <a:pt x="317" y="413"/>
                    <a:pt x="312" y="418"/>
                    <a:pt x="310" y="419"/>
                  </a:cubicBezTo>
                  <a:cubicBezTo>
                    <a:pt x="308" y="421"/>
                    <a:pt x="305" y="424"/>
                    <a:pt x="307" y="425"/>
                  </a:cubicBezTo>
                  <a:cubicBezTo>
                    <a:pt x="309" y="427"/>
                    <a:pt x="305" y="430"/>
                    <a:pt x="304" y="430"/>
                  </a:cubicBezTo>
                  <a:cubicBezTo>
                    <a:pt x="302" y="431"/>
                    <a:pt x="301" y="426"/>
                    <a:pt x="300" y="425"/>
                  </a:cubicBezTo>
                  <a:cubicBezTo>
                    <a:pt x="298" y="423"/>
                    <a:pt x="297" y="427"/>
                    <a:pt x="296" y="429"/>
                  </a:cubicBezTo>
                  <a:cubicBezTo>
                    <a:pt x="294" y="430"/>
                    <a:pt x="295" y="438"/>
                    <a:pt x="294" y="440"/>
                  </a:cubicBezTo>
                  <a:cubicBezTo>
                    <a:pt x="293" y="442"/>
                    <a:pt x="295" y="445"/>
                    <a:pt x="295" y="449"/>
                  </a:cubicBezTo>
                  <a:cubicBezTo>
                    <a:pt x="295" y="450"/>
                    <a:pt x="296" y="450"/>
                    <a:pt x="296" y="451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296" y="452"/>
                    <a:pt x="296" y="452"/>
                    <a:pt x="296" y="453"/>
                  </a:cubicBezTo>
                  <a:cubicBezTo>
                    <a:pt x="296" y="454"/>
                    <a:pt x="296" y="455"/>
                    <a:pt x="297" y="456"/>
                  </a:cubicBezTo>
                  <a:cubicBezTo>
                    <a:pt x="297" y="456"/>
                    <a:pt x="297" y="456"/>
                    <a:pt x="297" y="456"/>
                  </a:cubicBezTo>
                  <a:cubicBezTo>
                    <a:pt x="297" y="457"/>
                    <a:pt x="297" y="458"/>
                    <a:pt x="297" y="459"/>
                  </a:cubicBezTo>
                  <a:cubicBezTo>
                    <a:pt x="297" y="459"/>
                    <a:pt x="298" y="460"/>
                    <a:pt x="298" y="460"/>
                  </a:cubicBezTo>
                  <a:cubicBezTo>
                    <a:pt x="298" y="461"/>
                    <a:pt x="298" y="462"/>
                    <a:pt x="298" y="462"/>
                  </a:cubicBezTo>
                  <a:cubicBezTo>
                    <a:pt x="298" y="463"/>
                    <a:pt x="298" y="463"/>
                    <a:pt x="298" y="463"/>
                  </a:cubicBezTo>
                  <a:cubicBezTo>
                    <a:pt x="298" y="464"/>
                    <a:pt x="298" y="465"/>
                    <a:pt x="299" y="465"/>
                  </a:cubicBezTo>
                  <a:cubicBezTo>
                    <a:pt x="299" y="465"/>
                    <a:pt x="299" y="466"/>
                    <a:pt x="299" y="466"/>
                  </a:cubicBezTo>
                  <a:cubicBezTo>
                    <a:pt x="299" y="467"/>
                    <a:pt x="299" y="467"/>
                    <a:pt x="299" y="468"/>
                  </a:cubicBezTo>
                  <a:cubicBezTo>
                    <a:pt x="299" y="470"/>
                    <a:pt x="298" y="472"/>
                    <a:pt x="295" y="474"/>
                  </a:cubicBezTo>
                  <a:cubicBezTo>
                    <a:pt x="293" y="476"/>
                    <a:pt x="287" y="469"/>
                    <a:pt x="284" y="472"/>
                  </a:cubicBezTo>
                  <a:cubicBezTo>
                    <a:pt x="283" y="473"/>
                    <a:pt x="282" y="473"/>
                    <a:pt x="281" y="474"/>
                  </a:cubicBezTo>
                  <a:cubicBezTo>
                    <a:pt x="281" y="474"/>
                    <a:pt x="280" y="474"/>
                    <a:pt x="280" y="475"/>
                  </a:cubicBezTo>
                  <a:cubicBezTo>
                    <a:pt x="279" y="475"/>
                    <a:pt x="279" y="475"/>
                    <a:pt x="278" y="476"/>
                  </a:cubicBezTo>
                  <a:cubicBezTo>
                    <a:pt x="278" y="476"/>
                    <a:pt x="278" y="476"/>
                    <a:pt x="277" y="476"/>
                  </a:cubicBezTo>
                  <a:cubicBezTo>
                    <a:pt x="276" y="476"/>
                    <a:pt x="275" y="476"/>
                    <a:pt x="275" y="476"/>
                  </a:cubicBezTo>
                  <a:cubicBezTo>
                    <a:pt x="272" y="476"/>
                    <a:pt x="269" y="477"/>
                    <a:pt x="266" y="480"/>
                  </a:cubicBezTo>
                  <a:cubicBezTo>
                    <a:pt x="263" y="483"/>
                    <a:pt x="263" y="483"/>
                    <a:pt x="261" y="483"/>
                  </a:cubicBezTo>
                  <a:cubicBezTo>
                    <a:pt x="259" y="483"/>
                    <a:pt x="253" y="494"/>
                    <a:pt x="251" y="499"/>
                  </a:cubicBezTo>
                  <a:cubicBezTo>
                    <a:pt x="251" y="500"/>
                    <a:pt x="250" y="500"/>
                    <a:pt x="250" y="501"/>
                  </a:cubicBezTo>
                  <a:cubicBezTo>
                    <a:pt x="250" y="501"/>
                    <a:pt x="250" y="501"/>
                    <a:pt x="249" y="501"/>
                  </a:cubicBezTo>
                  <a:cubicBezTo>
                    <a:pt x="249" y="502"/>
                    <a:pt x="248" y="503"/>
                    <a:pt x="248" y="503"/>
                  </a:cubicBezTo>
                  <a:cubicBezTo>
                    <a:pt x="248" y="503"/>
                    <a:pt x="248" y="503"/>
                    <a:pt x="248" y="503"/>
                  </a:cubicBezTo>
                  <a:cubicBezTo>
                    <a:pt x="247" y="503"/>
                    <a:pt x="247" y="504"/>
                    <a:pt x="246" y="504"/>
                  </a:cubicBezTo>
                  <a:cubicBezTo>
                    <a:pt x="246" y="504"/>
                    <a:pt x="246" y="504"/>
                    <a:pt x="246" y="504"/>
                  </a:cubicBezTo>
                  <a:cubicBezTo>
                    <a:pt x="245" y="504"/>
                    <a:pt x="245" y="504"/>
                    <a:pt x="245" y="505"/>
                  </a:cubicBezTo>
                  <a:cubicBezTo>
                    <a:pt x="244" y="505"/>
                    <a:pt x="244" y="505"/>
                    <a:pt x="244" y="505"/>
                  </a:cubicBezTo>
                  <a:cubicBezTo>
                    <a:pt x="244" y="505"/>
                    <a:pt x="243" y="505"/>
                    <a:pt x="243" y="505"/>
                  </a:cubicBezTo>
                  <a:cubicBezTo>
                    <a:pt x="243" y="505"/>
                    <a:pt x="243" y="505"/>
                    <a:pt x="243" y="505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0" y="505"/>
                    <a:pt x="238" y="505"/>
                    <a:pt x="236" y="505"/>
                  </a:cubicBezTo>
                  <a:cubicBezTo>
                    <a:pt x="234" y="505"/>
                    <a:pt x="233" y="505"/>
                    <a:pt x="231" y="506"/>
                  </a:cubicBezTo>
                  <a:cubicBezTo>
                    <a:pt x="231" y="506"/>
                    <a:pt x="231" y="506"/>
                    <a:pt x="231" y="506"/>
                  </a:cubicBezTo>
                  <a:cubicBezTo>
                    <a:pt x="230" y="507"/>
                    <a:pt x="229" y="507"/>
                    <a:pt x="229" y="508"/>
                  </a:cubicBezTo>
                  <a:cubicBezTo>
                    <a:pt x="227" y="511"/>
                    <a:pt x="228" y="516"/>
                    <a:pt x="228" y="518"/>
                  </a:cubicBezTo>
                  <a:cubicBezTo>
                    <a:pt x="228" y="519"/>
                    <a:pt x="224" y="523"/>
                    <a:pt x="222" y="524"/>
                  </a:cubicBezTo>
                  <a:cubicBezTo>
                    <a:pt x="221" y="525"/>
                    <a:pt x="218" y="524"/>
                    <a:pt x="215" y="526"/>
                  </a:cubicBezTo>
                  <a:cubicBezTo>
                    <a:pt x="212" y="528"/>
                    <a:pt x="213" y="530"/>
                    <a:pt x="209" y="533"/>
                  </a:cubicBezTo>
                  <a:cubicBezTo>
                    <a:pt x="205" y="535"/>
                    <a:pt x="203" y="533"/>
                    <a:pt x="199" y="531"/>
                  </a:cubicBezTo>
                  <a:cubicBezTo>
                    <a:pt x="195" y="529"/>
                    <a:pt x="193" y="529"/>
                    <a:pt x="194" y="531"/>
                  </a:cubicBezTo>
                  <a:cubicBezTo>
                    <a:pt x="195" y="534"/>
                    <a:pt x="196" y="538"/>
                    <a:pt x="197" y="540"/>
                  </a:cubicBezTo>
                  <a:cubicBezTo>
                    <a:pt x="197" y="542"/>
                    <a:pt x="194" y="542"/>
                    <a:pt x="190" y="543"/>
                  </a:cubicBezTo>
                  <a:cubicBezTo>
                    <a:pt x="185" y="544"/>
                    <a:pt x="181" y="539"/>
                    <a:pt x="173" y="540"/>
                  </a:cubicBezTo>
                  <a:cubicBezTo>
                    <a:pt x="166" y="541"/>
                    <a:pt x="163" y="542"/>
                    <a:pt x="164" y="543"/>
                  </a:cubicBezTo>
                  <a:cubicBezTo>
                    <a:pt x="166" y="544"/>
                    <a:pt x="165" y="548"/>
                    <a:pt x="166" y="550"/>
                  </a:cubicBezTo>
                  <a:cubicBezTo>
                    <a:pt x="167" y="553"/>
                    <a:pt x="184" y="559"/>
                    <a:pt x="187" y="559"/>
                  </a:cubicBezTo>
                  <a:cubicBezTo>
                    <a:pt x="190" y="560"/>
                    <a:pt x="188" y="563"/>
                    <a:pt x="189" y="566"/>
                  </a:cubicBezTo>
                  <a:cubicBezTo>
                    <a:pt x="189" y="568"/>
                    <a:pt x="195" y="570"/>
                    <a:pt x="197" y="581"/>
                  </a:cubicBezTo>
                  <a:cubicBezTo>
                    <a:pt x="199" y="592"/>
                    <a:pt x="194" y="594"/>
                    <a:pt x="194" y="598"/>
                  </a:cubicBezTo>
                  <a:cubicBezTo>
                    <a:pt x="194" y="599"/>
                    <a:pt x="194" y="600"/>
                    <a:pt x="194" y="601"/>
                  </a:cubicBezTo>
                  <a:cubicBezTo>
                    <a:pt x="194" y="602"/>
                    <a:pt x="194" y="602"/>
                    <a:pt x="193" y="602"/>
                  </a:cubicBezTo>
                  <a:cubicBezTo>
                    <a:pt x="193" y="603"/>
                    <a:pt x="193" y="603"/>
                    <a:pt x="193" y="604"/>
                  </a:cubicBezTo>
                  <a:cubicBezTo>
                    <a:pt x="193" y="604"/>
                    <a:pt x="193" y="605"/>
                    <a:pt x="192" y="605"/>
                  </a:cubicBezTo>
                  <a:cubicBezTo>
                    <a:pt x="192" y="605"/>
                    <a:pt x="192" y="606"/>
                    <a:pt x="191" y="606"/>
                  </a:cubicBezTo>
                  <a:cubicBezTo>
                    <a:pt x="191" y="607"/>
                    <a:pt x="191" y="607"/>
                    <a:pt x="190" y="607"/>
                  </a:cubicBezTo>
                  <a:cubicBezTo>
                    <a:pt x="190" y="608"/>
                    <a:pt x="189" y="608"/>
                    <a:pt x="188" y="609"/>
                  </a:cubicBezTo>
                  <a:cubicBezTo>
                    <a:pt x="183" y="610"/>
                    <a:pt x="171" y="605"/>
                    <a:pt x="165" y="606"/>
                  </a:cubicBezTo>
                  <a:cubicBezTo>
                    <a:pt x="158" y="607"/>
                    <a:pt x="145" y="606"/>
                    <a:pt x="139" y="606"/>
                  </a:cubicBezTo>
                  <a:cubicBezTo>
                    <a:pt x="133" y="605"/>
                    <a:pt x="128" y="606"/>
                    <a:pt x="126" y="608"/>
                  </a:cubicBezTo>
                  <a:cubicBezTo>
                    <a:pt x="124" y="610"/>
                    <a:pt x="120" y="609"/>
                    <a:pt x="116" y="612"/>
                  </a:cubicBezTo>
                  <a:cubicBezTo>
                    <a:pt x="111" y="614"/>
                    <a:pt x="116" y="616"/>
                    <a:pt x="117" y="621"/>
                  </a:cubicBezTo>
                  <a:cubicBezTo>
                    <a:pt x="117" y="621"/>
                    <a:pt x="117" y="622"/>
                    <a:pt x="117" y="623"/>
                  </a:cubicBezTo>
                  <a:cubicBezTo>
                    <a:pt x="117" y="623"/>
                    <a:pt x="117" y="624"/>
                    <a:pt x="117" y="625"/>
                  </a:cubicBezTo>
                  <a:cubicBezTo>
                    <a:pt x="117" y="626"/>
                    <a:pt x="117" y="626"/>
                    <a:pt x="118" y="627"/>
                  </a:cubicBezTo>
                  <a:cubicBezTo>
                    <a:pt x="118" y="627"/>
                    <a:pt x="118" y="627"/>
                    <a:pt x="118" y="628"/>
                  </a:cubicBezTo>
                  <a:cubicBezTo>
                    <a:pt x="118" y="628"/>
                    <a:pt x="118" y="629"/>
                    <a:pt x="118" y="629"/>
                  </a:cubicBezTo>
                  <a:cubicBezTo>
                    <a:pt x="118" y="630"/>
                    <a:pt x="118" y="630"/>
                    <a:pt x="118" y="631"/>
                  </a:cubicBezTo>
                  <a:cubicBezTo>
                    <a:pt x="118" y="631"/>
                    <a:pt x="118" y="632"/>
                    <a:pt x="118" y="632"/>
                  </a:cubicBezTo>
                  <a:cubicBezTo>
                    <a:pt x="118" y="633"/>
                    <a:pt x="118" y="635"/>
                    <a:pt x="118" y="636"/>
                  </a:cubicBezTo>
                  <a:cubicBezTo>
                    <a:pt x="118" y="637"/>
                    <a:pt x="118" y="637"/>
                    <a:pt x="118" y="637"/>
                  </a:cubicBezTo>
                  <a:cubicBezTo>
                    <a:pt x="118" y="637"/>
                    <a:pt x="118" y="638"/>
                    <a:pt x="119" y="638"/>
                  </a:cubicBezTo>
                  <a:cubicBezTo>
                    <a:pt x="119" y="639"/>
                    <a:pt x="119" y="639"/>
                    <a:pt x="119" y="639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19" y="641"/>
                    <a:pt x="119" y="642"/>
                    <a:pt x="119" y="642"/>
                  </a:cubicBezTo>
                  <a:cubicBezTo>
                    <a:pt x="119" y="646"/>
                    <a:pt x="112" y="656"/>
                    <a:pt x="109" y="661"/>
                  </a:cubicBezTo>
                  <a:cubicBezTo>
                    <a:pt x="106" y="666"/>
                    <a:pt x="111" y="664"/>
                    <a:pt x="112" y="665"/>
                  </a:cubicBezTo>
                  <a:cubicBezTo>
                    <a:pt x="114" y="666"/>
                    <a:pt x="114" y="672"/>
                    <a:pt x="114" y="676"/>
                  </a:cubicBezTo>
                  <a:cubicBezTo>
                    <a:pt x="113" y="680"/>
                    <a:pt x="113" y="682"/>
                    <a:pt x="118" y="683"/>
                  </a:cubicBezTo>
                  <a:cubicBezTo>
                    <a:pt x="119" y="683"/>
                    <a:pt x="120" y="683"/>
                    <a:pt x="121" y="683"/>
                  </a:cubicBezTo>
                  <a:cubicBezTo>
                    <a:pt x="121" y="683"/>
                    <a:pt x="122" y="683"/>
                    <a:pt x="122" y="683"/>
                  </a:cubicBezTo>
                  <a:cubicBezTo>
                    <a:pt x="122" y="683"/>
                    <a:pt x="123" y="683"/>
                    <a:pt x="123" y="682"/>
                  </a:cubicBezTo>
                  <a:cubicBezTo>
                    <a:pt x="124" y="682"/>
                    <a:pt x="124" y="682"/>
                    <a:pt x="124" y="682"/>
                  </a:cubicBezTo>
                  <a:cubicBezTo>
                    <a:pt x="125" y="682"/>
                    <a:pt x="125" y="682"/>
                    <a:pt x="126" y="682"/>
                  </a:cubicBezTo>
                  <a:cubicBezTo>
                    <a:pt x="126" y="682"/>
                    <a:pt x="127" y="681"/>
                    <a:pt x="128" y="681"/>
                  </a:cubicBezTo>
                  <a:cubicBezTo>
                    <a:pt x="131" y="681"/>
                    <a:pt x="140" y="692"/>
                    <a:pt x="141" y="694"/>
                  </a:cubicBezTo>
                  <a:cubicBezTo>
                    <a:pt x="142" y="696"/>
                    <a:pt x="145" y="696"/>
                    <a:pt x="147" y="694"/>
                  </a:cubicBezTo>
                  <a:cubicBezTo>
                    <a:pt x="149" y="692"/>
                    <a:pt x="150" y="691"/>
                    <a:pt x="156" y="689"/>
                  </a:cubicBezTo>
                  <a:cubicBezTo>
                    <a:pt x="162" y="687"/>
                    <a:pt x="159" y="689"/>
                    <a:pt x="163" y="689"/>
                  </a:cubicBezTo>
                  <a:cubicBezTo>
                    <a:pt x="167" y="689"/>
                    <a:pt x="188" y="681"/>
                    <a:pt x="192" y="679"/>
                  </a:cubicBezTo>
                  <a:cubicBezTo>
                    <a:pt x="196" y="677"/>
                    <a:pt x="196" y="675"/>
                    <a:pt x="197" y="673"/>
                  </a:cubicBezTo>
                  <a:cubicBezTo>
                    <a:pt x="198" y="671"/>
                    <a:pt x="202" y="667"/>
                    <a:pt x="204" y="664"/>
                  </a:cubicBezTo>
                  <a:cubicBezTo>
                    <a:pt x="205" y="662"/>
                    <a:pt x="203" y="660"/>
                    <a:pt x="202" y="654"/>
                  </a:cubicBezTo>
                  <a:cubicBezTo>
                    <a:pt x="201" y="649"/>
                    <a:pt x="209" y="642"/>
                    <a:pt x="210" y="641"/>
                  </a:cubicBezTo>
                  <a:cubicBezTo>
                    <a:pt x="210" y="639"/>
                    <a:pt x="215" y="637"/>
                    <a:pt x="219" y="634"/>
                  </a:cubicBezTo>
                  <a:cubicBezTo>
                    <a:pt x="223" y="632"/>
                    <a:pt x="221" y="634"/>
                    <a:pt x="223" y="634"/>
                  </a:cubicBezTo>
                  <a:cubicBezTo>
                    <a:pt x="224" y="634"/>
                    <a:pt x="233" y="629"/>
                    <a:pt x="235" y="626"/>
                  </a:cubicBezTo>
                  <a:cubicBezTo>
                    <a:pt x="236" y="626"/>
                    <a:pt x="236" y="626"/>
                    <a:pt x="236" y="625"/>
                  </a:cubicBezTo>
                  <a:cubicBezTo>
                    <a:pt x="236" y="625"/>
                    <a:pt x="236" y="625"/>
                    <a:pt x="236" y="625"/>
                  </a:cubicBezTo>
                  <a:cubicBezTo>
                    <a:pt x="236" y="625"/>
                    <a:pt x="237" y="624"/>
                    <a:pt x="237" y="624"/>
                  </a:cubicBezTo>
                  <a:cubicBezTo>
                    <a:pt x="237" y="624"/>
                    <a:pt x="237" y="624"/>
                    <a:pt x="237" y="624"/>
                  </a:cubicBezTo>
                  <a:cubicBezTo>
                    <a:pt x="237" y="623"/>
                    <a:pt x="237" y="623"/>
                    <a:pt x="237" y="623"/>
                  </a:cubicBezTo>
                  <a:cubicBezTo>
                    <a:pt x="237" y="623"/>
                    <a:pt x="237" y="622"/>
                    <a:pt x="237" y="622"/>
                  </a:cubicBezTo>
                  <a:cubicBezTo>
                    <a:pt x="237" y="621"/>
                    <a:pt x="236" y="620"/>
                    <a:pt x="236" y="619"/>
                  </a:cubicBezTo>
                  <a:cubicBezTo>
                    <a:pt x="236" y="618"/>
                    <a:pt x="235" y="618"/>
                    <a:pt x="235" y="618"/>
                  </a:cubicBezTo>
                  <a:cubicBezTo>
                    <a:pt x="235" y="616"/>
                    <a:pt x="245" y="607"/>
                    <a:pt x="248" y="606"/>
                  </a:cubicBezTo>
                  <a:cubicBezTo>
                    <a:pt x="251" y="606"/>
                    <a:pt x="260" y="611"/>
                    <a:pt x="267" y="611"/>
                  </a:cubicBezTo>
                  <a:cubicBezTo>
                    <a:pt x="268" y="611"/>
                    <a:pt x="269" y="610"/>
                    <a:pt x="271" y="610"/>
                  </a:cubicBezTo>
                  <a:cubicBezTo>
                    <a:pt x="271" y="609"/>
                    <a:pt x="272" y="609"/>
                    <a:pt x="273" y="609"/>
                  </a:cubicBezTo>
                  <a:cubicBezTo>
                    <a:pt x="273" y="608"/>
                    <a:pt x="274" y="608"/>
                    <a:pt x="274" y="608"/>
                  </a:cubicBezTo>
                  <a:cubicBezTo>
                    <a:pt x="275" y="608"/>
                    <a:pt x="275" y="607"/>
                    <a:pt x="275" y="607"/>
                  </a:cubicBezTo>
                  <a:cubicBezTo>
                    <a:pt x="276" y="607"/>
                    <a:pt x="276" y="607"/>
                    <a:pt x="276" y="607"/>
                  </a:cubicBezTo>
                  <a:cubicBezTo>
                    <a:pt x="277" y="606"/>
                    <a:pt x="278" y="606"/>
                    <a:pt x="278" y="605"/>
                  </a:cubicBezTo>
                  <a:cubicBezTo>
                    <a:pt x="278" y="605"/>
                    <a:pt x="278" y="605"/>
                    <a:pt x="279" y="605"/>
                  </a:cubicBezTo>
                  <a:cubicBezTo>
                    <a:pt x="279" y="605"/>
                    <a:pt x="279" y="605"/>
                    <a:pt x="279" y="605"/>
                  </a:cubicBezTo>
                  <a:cubicBezTo>
                    <a:pt x="281" y="604"/>
                    <a:pt x="282" y="603"/>
                    <a:pt x="283" y="602"/>
                  </a:cubicBezTo>
                  <a:cubicBezTo>
                    <a:pt x="283" y="602"/>
                    <a:pt x="284" y="602"/>
                    <a:pt x="284" y="602"/>
                  </a:cubicBezTo>
                  <a:cubicBezTo>
                    <a:pt x="285" y="601"/>
                    <a:pt x="286" y="600"/>
                    <a:pt x="287" y="599"/>
                  </a:cubicBezTo>
                  <a:cubicBezTo>
                    <a:pt x="287" y="599"/>
                    <a:pt x="288" y="599"/>
                    <a:pt x="288" y="599"/>
                  </a:cubicBezTo>
                  <a:cubicBezTo>
                    <a:pt x="289" y="598"/>
                    <a:pt x="290" y="597"/>
                    <a:pt x="291" y="596"/>
                  </a:cubicBezTo>
                  <a:cubicBezTo>
                    <a:pt x="292" y="596"/>
                    <a:pt x="292" y="595"/>
                    <a:pt x="293" y="595"/>
                  </a:cubicBezTo>
                  <a:cubicBezTo>
                    <a:pt x="295" y="593"/>
                    <a:pt x="302" y="597"/>
                    <a:pt x="305" y="599"/>
                  </a:cubicBezTo>
                  <a:cubicBezTo>
                    <a:pt x="309" y="600"/>
                    <a:pt x="309" y="604"/>
                    <a:pt x="313" y="610"/>
                  </a:cubicBezTo>
                  <a:cubicBezTo>
                    <a:pt x="316" y="616"/>
                    <a:pt x="325" y="623"/>
                    <a:pt x="327" y="625"/>
                  </a:cubicBezTo>
                  <a:cubicBezTo>
                    <a:pt x="329" y="627"/>
                    <a:pt x="346" y="637"/>
                    <a:pt x="350" y="640"/>
                  </a:cubicBezTo>
                  <a:cubicBezTo>
                    <a:pt x="353" y="642"/>
                    <a:pt x="355" y="647"/>
                    <a:pt x="357" y="648"/>
                  </a:cubicBezTo>
                  <a:cubicBezTo>
                    <a:pt x="360" y="649"/>
                    <a:pt x="362" y="651"/>
                    <a:pt x="363" y="654"/>
                  </a:cubicBezTo>
                  <a:cubicBezTo>
                    <a:pt x="364" y="657"/>
                    <a:pt x="367" y="659"/>
                    <a:pt x="366" y="663"/>
                  </a:cubicBezTo>
                  <a:cubicBezTo>
                    <a:pt x="365" y="666"/>
                    <a:pt x="361" y="673"/>
                    <a:pt x="362" y="674"/>
                  </a:cubicBezTo>
                  <a:cubicBezTo>
                    <a:pt x="364" y="676"/>
                    <a:pt x="368" y="668"/>
                    <a:pt x="369" y="667"/>
                  </a:cubicBezTo>
                  <a:cubicBezTo>
                    <a:pt x="370" y="665"/>
                    <a:pt x="372" y="659"/>
                    <a:pt x="373" y="657"/>
                  </a:cubicBezTo>
                  <a:cubicBezTo>
                    <a:pt x="374" y="654"/>
                    <a:pt x="370" y="653"/>
                    <a:pt x="369" y="651"/>
                  </a:cubicBezTo>
                  <a:cubicBezTo>
                    <a:pt x="368" y="650"/>
                    <a:pt x="372" y="645"/>
                    <a:pt x="373" y="645"/>
                  </a:cubicBezTo>
                  <a:cubicBezTo>
                    <a:pt x="374" y="644"/>
                    <a:pt x="378" y="645"/>
                    <a:pt x="381" y="647"/>
                  </a:cubicBezTo>
                  <a:cubicBezTo>
                    <a:pt x="385" y="649"/>
                    <a:pt x="387" y="648"/>
                    <a:pt x="388" y="646"/>
                  </a:cubicBezTo>
                  <a:cubicBezTo>
                    <a:pt x="389" y="645"/>
                    <a:pt x="384" y="639"/>
                    <a:pt x="380" y="636"/>
                  </a:cubicBezTo>
                  <a:cubicBezTo>
                    <a:pt x="377" y="634"/>
                    <a:pt x="368" y="633"/>
                    <a:pt x="365" y="632"/>
                  </a:cubicBezTo>
                  <a:cubicBezTo>
                    <a:pt x="363" y="631"/>
                    <a:pt x="364" y="627"/>
                    <a:pt x="365" y="625"/>
                  </a:cubicBezTo>
                  <a:cubicBezTo>
                    <a:pt x="365" y="624"/>
                    <a:pt x="360" y="624"/>
                    <a:pt x="357" y="625"/>
                  </a:cubicBezTo>
                  <a:cubicBezTo>
                    <a:pt x="354" y="625"/>
                    <a:pt x="353" y="622"/>
                    <a:pt x="350" y="620"/>
                  </a:cubicBezTo>
                  <a:cubicBezTo>
                    <a:pt x="347" y="617"/>
                    <a:pt x="342" y="609"/>
                    <a:pt x="342" y="607"/>
                  </a:cubicBezTo>
                  <a:cubicBezTo>
                    <a:pt x="341" y="604"/>
                    <a:pt x="337" y="601"/>
                    <a:pt x="335" y="601"/>
                  </a:cubicBezTo>
                  <a:cubicBezTo>
                    <a:pt x="332" y="600"/>
                    <a:pt x="332" y="595"/>
                    <a:pt x="329" y="595"/>
                  </a:cubicBezTo>
                  <a:cubicBezTo>
                    <a:pt x="326" y="594"/>
                    <a:pt x="329" y="591"/>
                    <a:pt x="331" y="588"/>
                  </a:cubicBezTo>
                  <a:cubicBezTo>
                    <a:pt x="333" y="586"/>
                    <a:pt x="331" y="587"/>
                    <a:pt x="329" y="586"/>
                  </a:cubicBezTo>
                  <a:cubicBezTo>
                    <a:pt x="327" y="584"/>
                    <a:pt x="329" y="584"/>
                    <a:pt x="331" y="583"/>
                  </a:cubicBezTo>
                  <a:cubicBezTo>
                    <a:pt x="333" y="582"/>
                    <a:pt x="338" y="579"/>
                    <a:pt x="340" y="579"/>
                  </a:cubicBezTo>
                  <a:cubicBezTo>
                    <a:pt x="340" y="579"/>
                    <a:pt x="340" y="579"/>
                    <a:pt x="340" y="579"/>
                  </a:cubicBezTo>
                  <a:cubicBezTo>
                    <a:pt x="340" y="579"/>
                    <a:pt x="340" y="579"/>
                    <a:pt x="341" y="579"/>
                  </a:cubicBezTo>
                  <a:cubicBezTo>
                    <a:pt x="341" y="579"/>
                    <a:pt x="341" y="579"/>
                    <a:pt x="341" y="579"/>
                  </a:cubicBezTo>
                  <a:cubicBezTo>
                    <a:pt x="341" y="579"/>
                    <a:pt x="341" y="580"/>
                    <a:pt x="341" y="580"/>
                  </a:cubicBezTo>
                  <a:cubicBezTo>
                    <a:pt x="341" y="580"/>
                    <a:pt x="341" y="580"/>
                    <a:pt x="341" y="580"/>
                  </a:cubicBezTo>
                  <a:cubicBezTo>
                    <a:pt x="341" y="581"/>
                    <a:pt x="342" y="582"/>
                    <a:pt x="342" y="583"/>
                  </a:cubicBezTo>
                  <a:cubicBezTo>
                    <a:pt x="342" y="583"/>
                    <a:pt x="342" y="583"/>
                    <a:pt x="342" y="583"/>
                  </a:cubicBezTo>
                  <a:cubicBezTo>
                    <a:pt x="342" y="584"/>
                    <a:pt x="343" y="585"/>
                    <a:pt x="343" y="585"/>
                  </a:cubicBezTo>
                  <a:cubicBezTo>
                    <a:pt x="343" y="586"/>
                    <a:pt x="343" y="586"/>
                    <a:pt x="343" y="586"/>
                  </a:cubicBezTo>
                  <a:cubicBezTo>
                    <a:pt x="343" y="587"/>
                    <a:pt x="344" y="587"/>
                    <a:pt x="344" y="588"/>
                  </a:cubicBezTo>
                  <a:cubicBezTo>
                    <a:pt x="347" y="591"/>
                    <a:pt x="348" y="587"/>
                    <a:pt x="350" y="586"/>
                  </a:cubicBezTo>
                  <a:cubicBezTo>
                    <a:pt x="352" y="584"/>
                    <a:pt x="350" y="588"/>
                    <a:pt x="350" y="592"/>
                  </a:cubicBezTo>
                  <a:cubicBezTo>
                    <a:pt x="350" y="596"/>
                    <a:pt x="351" y="594"/>
                    <a:pt x="355" y="596"/>
                  </a:cubicBezTo>
                  <a:cubicBezTo>
                    <a:pt x="359" y="598"/>
                    <a:pt x="356" y="599"/>
                    <a:pt x="358" y="602"/>
                  </a:cubicBezTo>
                  <a:cubicBezTo>
                    <a:pt x="360" y="605"/>
                    <a:pt x="366" y="606"/>
                    <a:pt x="369" y="607"/>
                  </a:cubicBezTo>
                  <a:cubicBezTo>
                    <a:pt x="372" y="608"/>
                    <a:pt x="374" y="611"/>
                    <a:pt x="376" y="612"/>
                  </a:cubicBezTo>
                  <a:cubicBezTo>
                    <a:pt x="376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7" y="613"/>
                  </a:cubicBezTo>
                  <a:cubicBezTo>
                    <a:pt x="377" y="613"/>
                    <a:pt x="377" y="613"/>
                    <a:pt x="378" y="613"/>
                  </a:cubicBezTo>
                  <a:cubicBezTo>
                    <a:pt x="378" y="613"/>
                    <a:pt x="379" y="614"/>
                    <a:pt x="379" y="614"/>
                  </a:cubicBezTo>
                  <a:cubicBezTo>
                    <a:pt x="380" y="614"/>
                    <a:pt x="381" y="614"/>
                    <a:pt x="382" y="615"/>
                  </a:cubicBezTo>
                  <a:cubicBezTo>
                    <a:pt x="383" y="615"/>
                    <a:pt x="384" y="616"/>
                    <a:pt x="385" y="617"/>
                  </a:cubicBezTo>
                  <a:cubicBezTo>
                    <a:pt x="386" y="617"/>
                    <a:pt x="387" y="618"/>
                    <a:pt x="388" y="619"/>
                  </a:cubicBezTo>
                  <a:cubicBezTo>
                    <a:pt x="388" y="619"/>
                    <a:pt x="388" y="619"/>
                    <a:pt x="388" y="619"/>
                  </a:cubicBezTo>
                  <a:cubicBezTo>
                    <a:pt x="389" y="620"/>
                    <a:pt x="390" y="621"/>
                    <a:pt x="391" y="622"/>
                  </a:cubicBezTo>
                  <a:cubicBezTo>
                    <a:pt x="391" y="623"/>
                    <a:pt x="392" y="623"/>
                    <a:pt x="392" y="623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5" y="625"/>
                  </a:cubicBezTo>
                  <a:cubicBezTo>
                    <a:pt x="395" y="625"/>
                    <a:pt x="396" y="625"/>
                    <a:pt x="396" y="626"/>
                  </a:cubicBezTo>
                  <a:cubicBezTo>
                    <a:pt x="397" y="626"/>
                    <a:pt x="397" y="626"/>
                    <a:pt x="397" y="626"/>
                  </a:cubicBezTo>
                  <a:cubicBezTo>
                    <a:pt x="397" y="626"/>
                    <a:pt x="398" y="627"/>
                    <a:pt x="398" y="628"/>
                  </a:cubicBezTo>
                  <a:cubicBezTo>
                    <a:pt x="399" y="631"/>
                    <a:pt x="397" y="640"/>
                    <a:pt x="398" y="646"/>
                  </a:cubicBezTo>
                  <a:cubicBezTo>
                    <a:pt x="399" y="647"/>
                    <a:pt x="399" y="648"/>
                    <a:pt x="399" y="649"/>
                  </a:cubicBezTo>
                  <a:cubicBezTo>
                    <a:pt x="399" y="649"/>
                    <a:pt x="399" y="649"/>
                    <a:pt x="399" y="650"/>
                  </a:cubicBezTo>
                  <a:cubicBezTo>
                    <a:pt x="400" y="650"/>
                    <a:pt x="400" y="651"/>
                    <a:pt x="400" y="651"/>
                  </a:cubicBezTo>
                  <a:cubicBezTo>
                    <a:pt x="400" y="651"/>
                    <a:pt x="400" y="651"/>
                    <a:pt x="400" y="651"/>
                  </a:cubicBezTo>
                  <a:cubicBezTo>
                    <a:pt x="400" y="652"/>
                    <a:pt x="400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02" y="654"/>
                    <a:pt x="402" y="654"/>
                    <a:pt x="402" y="655"/>
                  </a:cubicBezTo>
                  <a:cubicBezTo>
                    <a:pt x="402" y="655"/>
                    <a:pt x="402" y="655"/>
                    <a:pt x="403" y="656"/>
                  </a:cubicBezTo>
                  <a:cubicBezTo>
                    <a:pt x="404" y="660"/>
                    <a:pt x="407" y="656"/>
                    <a:pt x="408" y="657"/>
                  </a:cubicBezTo>
                  <a:cubicBezTo>
                    <a:pt x="409" y="658"/>
                    <a:pt x="409" y="657"/>
                    <a:pt x="413" y="660"/>
                  </a:cubicBezTo>
                  <a:cubicBezTo>
                    <a:pt x="416" y="663"/>
                    <a:pt x="411" y="663"/>
                    <a:pt x="414" y="665"/>
                  </a:cubicBezTo>
                  <a:cubicBezTo>
                    <a:pt x="417" y="667"/>
                    <a:pt x="430" y="667"/>
                    <a:pt x="432" y="667"/>
                  </a:cubicBezTo>
                  <a:cubicBezTo>
                    <a:pt x="434" y="667"/>
                    <a:pt x="434" y="670"/>
                    <a:pt x="432" y="671"/>
                  </a:cubicBezTo>
                  <a:cubicBezTo>
                    <a:pt x="430" y="672"/>
                    <a:pt x="423" y="670"/>
                    <a:pt x="421" y="669"/>
                  </a:cubicBezTo>
                  <a:cubicBezTo>
                    <a:pt x="418" y="669"/>
                    <a:pt x="417" y="670"/>
                    <a:pt x="415" y="672"/>
                  </a:cubicBezTo>
                  <a:cubicBezTo>
                    <a:pt x="414" y="674"/>
                    <a:pt x="419" y="677"/>
                    <a:pt x="419" y="679"/>
                  </a:cubicBezTo>
                  <a:cubicBezTo>
                    <a:pt x="419" y="682"/>
                    <a:pt x="421" y="683"/>
                    <a:pt x="423" y="683"/>
                  </a:cubicBezTo>
                  <a:cubicBezTo>
                    <a:pt x="426" y="683"/>
                    <a:pt x="425" y="686"/>
                    <a:pt x="427" y="689"/>
                  </a:cubicBezTo>
                  <a:cubicBezTo>
                    <a:pt x="429" y="691"/>
                    <a:pt x="430" y="685"/>
                    <a:pt x="432" y="686"/>
                  </a:cubicBezTo>
                  <a:cubicBezTo>
                    <a:pt x="433" y="686"/>
                    <a:pt x="433" y="683"/>
                    <a:pt x="434" y="679"/>
                  </a:cubicBezTo>
                  <a:cubicBezTo>
                    <a:pt x="434" y="676"/>
                    <a:pt x="436" y="676"/>
                    <a:pt x="436" y="676"/>
                  </a:cubicBezTo>
                  <a:cubicBezTo>
                    <a:pt x="437" y="675"/>
                    <a:pt x="437" y="673"/>
                    <a:pt x="437" y="671"/>
                  </a:cubicBezTo>
                  <a:cubicBezTo>
                    <a:pt x="438" y="668"/>
                    <a:pt x="439" y="671"/>
                    <a:pt x="440" y="672"/>
                  </a:cubicBezTo>
                  <a:cubicBezTo>
                    <a:pt x="442" y="673"/>
                    <a:pt x="441" y="671"/>
                    <a:pt x="441" y="669"/>
                  </a:cubicBezTo>
                  <a:cubicBezTo>
                    <a:pt x="442" y="668"/>
                    <a:pt x="447" y="671"/>
                    <a:pt x="449" y="671"/>
                  </a:cubicBezTo>
                  <a:cubicBezTo>
                    <a:pt x="450" y="672"/>
                    <a:pt x="449" y="671"/>
                    <a:pt x="448" y="668"/>
                  </a:cubicBezTo>
                  <a:cubicBezTo>
                    <a:pt x="447" y="665"/>
                    <a:pt x="447" y="665"/>
                    <a:pt x="443" y="664"/>
                  </a:cubicBezTo>
                  <a:cubicBezTo>
                    <a:pt x="440" y="663"/>
                    <a:pt x="438" y="657"/>
                    <a:pt x="434" y="653"/>
                  </a:cubicBezTo>
                  <a:cubicBezTo>
                    <a:pt x="431" y="650"/>
                    <a:pt x="430" y="645"/>
                    <a:pt x="431" y="643"/>
                  </a:cubicBezTo>
                  <a:cubicBezTo>
                    <a:pt x="432" y="641"/>
                    <a:pt x="436" y="645"/>
                    <a:pt x="438" y="646"/>
                  </a:cubicBezTo>
                  <a:cubicBezTo>
                    <a:pt x="441" y="646"/>
                    <a:pt x="441" y="643"/>
                    <a:pt x="441" y="640"/>
                  </a:cubicBezTo>
                  <a:cubicBezTo>
                    <a:pt x="440" y="638"/>
                    <a:pt x="446" y="639"/>
                    <a:pt x="450" y="639"/>
                  </a:cubicBezTo>
                  <a:cubicBezTo>
                    <a:pt x="454" y="639"/>
                    <a:pt x="455" y="638"/>
                    <a:pt x="458" y="637"/>
                  </a:cubicBezTo>
                  <a:cubicBezTo>
                    <a:pt x="459" y="637"/>
                    <a:pt x="459" y="637"/>
                    <a:pt x="460" y="637"/>
                  </a:cubicBezTo>
                  <a:cubicBezTo>
                    <a:pt x="460" y="637"/>
                    <a:pt x="460" y="637"/>
                    <a:pt x="460" y="637"/>
                  </a:cubicBezTo>
                  <a:cubicBezTo>
                    <a:pt x="461" y="637"/>
                    <a:pt x="461" y="637"/>
                    <a:pt x="462" y="637"/>
                  </a:cubicBezTo>
                  <a:cubicBezTo>
                    <a:pt x="462" y="638"/>
                    <a:pt x="463" y="638"/>
                    <a:pt x="463" y="638"/>
                  </a:cubicBezTo>
                  <a:cubicBezTo>
                    <a:pt x="463" y="638"/>
                    <a:pt x="463" y="638"/>
                    <a:pt x="463" y="638"/>
                  </a:cubicBezTo>
                  <a:cubicBezTo>
                    <a:pt x="465" y="639"/>
                    <a:pt x="466" y="639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7" y="640"/>
                    <a:pt x="467" y="640"/>
                    <a:pt x="467" y="640"/>
                  </a:cubicBezTo>
                  <a:cubicBezTo>
                    <a:pt x="468" y="640"/>
                    <a:pt x="469" y="640"/>
                    <a:pt x="469" y="640"/>
                  </a:cubicBezTo>
                  <a:cubicBezTo>
                    <a:pt x="473" y="640"/>
                    <a:pt x="474" y="639"/>
                    <a:pt x="477" y="638"/>
                  </a:cubicBezTo>
                  <a:cubicBezTo>
                    <a:pt x="480" y="638"/>
                    <a:pt x="479" y="639"/>
                    <a:pt x="485" y="635"/>
                  </a:cubicBezTo>
                  <a:cubicBezTo>
                    <a:pt x="490" y="632"/>
                    <a:pt x="489" y="634"/>
                    <a:pt x="486" y="631"/>
                  </a:cubicBezTo>
                  <a:cubicBezTo>
                    <a:pt x="486" y="631"/>
                    <a:pt x="485" y="631"/>
                    <a:pt x="485" y="631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30"/>
                    <a:pt x="485" y="630"/>
                  </a:cubicBezTo>
                  <a:cubicBezTo>
                    <a:pt x="485" y="630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9"/>
                    <a:pt x="485" y="629"/>
                    <a:pt x="485" y="629"/>
                  </a:cubicBezTo>
                  <a:cubicBezTo>
                    <a:pt x="485" y="627"/>
                    <a:pt x="486" y="625"/>
                    <a:pt x="485" y="622"/>
                  </a:cubicBezTo>
                  <a:cubicBezTo>
                    <a:pt x="484" y="618"/>
                    <a:pt x="479" y="618"/>
                    <a:pt x="480" y="615"/>
                  </a:cubicBezTo>
                  <a:cubicBezTo>
                    <a:pt x="481" y="612"/>
                    <a:pt x="483" y="612"/>
                    <a:pt x="483" y="610"/>
                  </a:cubicBezTo>
                  <a:cubicBezTo>
                    <a:pt x="483" y="609"/>
                    <a:pt x="483" y="609"/>
                    <a:pt x="484" y="608"/>
                  </a:cubicBezTo>
                  <a:cubicBezTo>
                    <a:pt x="484" y="608"/>
                    <a:pt x="484" y="608"/>
                    <a:pt x="484" y="608"/>
                  </a:cubicBezTo>
                  <a:cubicBezTo>
                    <a:pt x="484" y="608"/>
                    <a:pt x="484" y="607"/>
                    <a:pt x="485" y="607"/>
                  </a:cubicBezTo>
                  <a:cubicBezTo>
                    <a:pt x="485" y="606"/>
                    <a:pt x="485" y="606"/>
                    <a:pt x="485" y="606"/>
                  </a:cubicBezTo>
                  <a:cubicBezTo>
                    <a:pt x="486" y="606"/>
                    <a:pt x="486" y="605"/>
                    <a:pt x="486" y="605"/>
                  </a:cubicBezTo>
                  <a:cubicBezTo>
                    <a:pt x="487" y="604"/>
                    <a:pt x="489" y="598"/>
                    <a:pt x="489" y="595"/>
                  </a:cubicBezTo>
                  <a:cubicBezTo>
                    <a:pt x="489" y="593"/>
                    <a:pt x="493" y="589"/>
                    <a:pt x="497" y="587"/>
                  </a:cubicBezTo>
                  <a:cubicBezTo>
                    <a:pt x="502" y="586"/>
                    <a:pt x="501" y="583"/>
                    <a:pt x="501" y="580"/>
                  </a:cubicBezTo>
                  <a:cubicBezTo>
                    <a:pt x="501" y="580"/>
                    <a:pt x="501" y="580"/>
                    <a:pt x="501" y="580"/>
                  </a:cubicBezTo>
                  <a:cubicBezTo>
                    <a:pt x="501" y="579"/>
                    <a:pt x="501" y="579"/>
                    <a:pt x="501" y="579"/>
                  </a:cubicBezTo>
                  <a:cubicBezTo>
                    <a:pt x="501" y="578"/>
                    <a:pt x="501" y="578"/>
                    <a:pt x="502" y="578"/>
                  </a:cubicBezTo>
                  <a:cubicBezTo>
                    <a:pt x="502" y="577"/>
                    <a:pt x="504" y="576"/>
                    <a:pt x="505" y="574"/>
                  </a:cubicBezTo>
                  <a:cubicBezTo>
                    <a:pt x="507" y="572"/>
                    <a:pt x="509" y="569"/>
                    <a:pt x="511" y="566"/>
                  </a:cubicBezTo>
                  <a:cubicBezTo>
                    <a:pt x="512" y="563"/>
                    <a:pt x="521" y="564"/>
                    <a:pt x="522" y="564"/>
                  </a:cubicBezTo>
                  <a:cubicBezTo>
                    <a:pt x="524" y="564"/>
                    <a:pt x="524" y="568"/>
                    <a:pt x="525" y="570"/>
                  </a:cubicBezTo>
                  <a:cubicBezTo>
                    <a:pt x="526" y="572"/>
                    <a:pt x="537" y="570"/>
                    <a:pt x="539" y="570"/>
                  </a:cubicBezTo>
                  <a:cubicBezTo>
                    <a:pt x="542" y="570"/>
                    <a:pt x="536" y="574"/>
                    <a:pt x="531" y="576"/>
                  </a:cubicBezTo>
                  <a:cubicBezTo>
                    <a:pt x="527" y="577"/>
                    <a:pt x="526" y="579"/>
                    <a:pt x="528" y="580"/>
                  </a:cubicBezTo>
                  <a:cubicBezTo>
                    <a:pt x="531" y="582"/>
                    <a:pt x="534" y="586"/>
                    <a:pt x="536" y="589"/>
                  </a:cubicBezTo>
                  <a:cubicBezTo>
                    <a:pt x="538" y="592"/>
                    <a:pt x="540" y="593"/>
                    <a:pt x="543" y="593"/>
                  </a:cubicBezTo>
                  <a:cubicBezTo>
                    <a:pt x="547" y="593"/>
                    <a:pt x="547" y="590"/>
                    <a:pt x="549" y="589"/>
                  </a:cubicBezTo>
                  <a:cubicBezTo>
                    <a:pt x="551" y="587"/>
                    <a:pt x="554" y="586"/>
                    <a:pt x="556" y="586"/>
                  </a:cubicBezTo>
                  <a:cubicBezTo>
                    <a:pt x="557" y="585"/>
                    <a:pt x="558" y="588"/>
                    <a:pt x="560" y="588"/>
                  </a:cubicBezTo>
                  <a:cubicBezTo>
                    <a:pt x="563" y="589"/>
                    <a:pt x="563" y="587"/>
                    <a:pt x="566" y="589"/>
                  </a:cubicBezTo>
                  <a:cubicBezTo>
                    <a:pt x="569" y="590"/>
                    <a:pt x="566" y="587"/>
                    <a:pt x="566" y="584"/>
                  </a:cubicBezTo>
                  <a:cubicBezTo>
                    <a:pt x="565" y="581"/>
                    <a:pt x="565" y="582"/>
                    <a:pt x="563" y="580"/>
                  </a:cubicBezTo>
                  <a:cubicBezTo>
                    <a:pt x="562" y="577"/>
                    <a:pt x="558" y="579"/>
                    <a:pt x="555" y="579"/>
                  </a:cubicBezTo>
                  <a:cubicBezTo>
                    <a:pt x="552" y="579"/>
                    <a:pt x="552" y="574"/>
                    <a:pt x="550" y="573"/>
                  </a:cubicBezTo>
                  <a:cubicBezTo>
                    <a:pt x="548" y="572"/>
                    <a:pt x="552" y="570"/>
                    <a:pt x="554" y="569"/>
                  </a:cubicBezTo>
                  <a:cubicBezTo>
                    <a:pt x="556" y="568"/>
                    <a:pt x="559" y="566"/>
                    <a:pt x="561" y="564"/>
                  </a:cubicBezTo>
                  <a:cubicBezTo>
                    <a:pt x="563" y="563"/>
                    <a:pt x="566" y="564"/>
                    <a:pt x="569" y="564"/>
                  </a:cubicBezTo>
                  <a:cubicBezTo>
                    <a:pt x="572" y="563"/>
                    <a:pt x="575" y="560"/>
                    <a:pt x="578" y="560"/>
                  </a:cubicBezTo>
                  <a:cubicBezTo>
                    <a:pt x="579" y="560"/>
                    <a:pt x="580" y="560"/>
                    <a:pt x="581" y="560"/>
                  </a:cubicBezTo>
                  <a:cubicBezTo>
                    <a:pt x="581" y="560"/>
                    <a:pt x="581" y="559"/>
                    <a:pt x="581" y="559"/>
                  </a:cubicBezTo>
                  <a:cubicBezTo>
                    <a:pt x="582" y="559"/>
                    <a:pt x="583" y="559"/>
                    <a:pt x="583" y="559"/>
                  </a:cubicBezTo>
                  <a:cubicBezTo>
                    <a:pt x="584" y="559"/>
                    <a:pt x="584" y="559"/>
                    <a:pt x="584" y="559"/>
                  </a:cubicBezTo>
                  <a:cubicBezTo>
                    <a:pt x="585" y="559"/>
                    <a:pt x="586" y="558"/>
                    <a:pt x="586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7" y="558"/>
                    <a:pt x="587" y="558"/>
                    <a:pt x="587" y="558"/>
                  </a:cubicBezTo>
                  <a:cubicBezTo>
                    <a:pt x="588" y="558"/>
                    <a:pt x="589" y="558"/>
                    <a:pt x="589" y="558"/>
                  </a:cubicBezTo>
                  <a:cubicBezTo>
                    <a:pt x="591" y="557"/>
                    <a:pt x="594" y="557"/>
                    <a:pt x="594" y="559"/>
                  </a:cubicBezTo>
                  <a:cubicBezTo>
                    <a:pt x="593" y="560"/>
                    <a:pt x="587" y="563"/>
                    <a:pt x="584" y="565"/>
                  </a:cubicBezTo>
                  <a:cubicBezTo>
                    <a:pt x="582" y="566"/>
                    <a:pt x="579" y="566"/>
                    <a:pt x="580" y="569"/>
                  </a:cubicBezTo>
                  <a:cubicBezTo>
                    <a:pt x="580" y="572"/>
                    <a:pt x="580" y="580"/>
                    <a:pt x="577" y="582"/>
                  </a:cubicBezTo>
                  <a:cubicBezTo>
                    <a:pt x="574" y="583"/>
                    <a:pt x="573" y="582"/>
                    <a:pt x="571" y="583"/>
                  </a:cubicBezTo>
                  <a:cubicBezTo>
                    <a:pt x="568" y="584"/>
                    <a:pt x="573" y="587"/>
                    <a:pt x="577" y="590"/>
                  </a:cubicBezTo>
                  <a:cubicBezTo>
                    <a:pt x="581" y="593"/>
                    <a:pt x="584" y="591"/>
                    <a:pt x="587" y="592"/>
                  </a:cubicBezTo>
                  <a:cubicBezTo>
                    <a:pt x="591" y="594"/>
                    <a:pt x="598" y="603"/>
                    <a:pt x="601" y="606"/>
                  </a:cubicBezTo>
                  <a:cubicBezTo>
                    <a:pt x="601" y="606"/>
                    <a:pt x="601" y="607"/>
                    <a:pt x="602" y="607"/>
                  </a:cubicBezTo>
                  <a:cubicBezTo>
                    <a:pt x="602" y="607"/>
                    <a:pt x="602" y="607"/>
                    <a:pt x="602" y="607"/>
                  </a:cubicBezTo>
                  <a:cubicBezTo>
                    <a:pt x="602" y="607"/>
                    <a:pt x="603" y="608"/>
                    <a:pt x="603" y="608"/>
                  </a:cubicBezTo>
                  <a:cubicBezTo>
                    <a:pt x="603" y="608"/>
                    <a:pt x="603" y="608"/>
                    <a:pt x="603" y="608"/>
                  </a:cubicBezTo>
                  <a:cubicBezTo>
                    <a:pt x="604" y="609"/>
                    <a:pt x="605" y="609"/>
                    <a:pt x="607" y="609"/>
                  </a:cubicBezTo>
                  <a:cubicBezTo>
                    <a:pt x="608" y="609"/>
                    <a:pt x="609" y="609"/>
                    <a:pt x="610" y="609"/>
                  </a:cubicBezTo>
                  <a:cubicBezTo>
                    <a:pt x="615" y="610"/>
                    <a:pt x="614" y="611"/>
                    <a:pt x="616" y="616"/>
                  </a:cubicBezTo>
                  <a:cubicBezTo>
                    <a:pt x="618" y="621"/>
                    <a:pt x="620" y="622"/>
                    <a:pt x="620" y="626"/>
                  </a:cubicBezTo>
                  <a:cubicBezTo>
                    <a:pt x="620" y="626"/>
                    <a:pt x="620" y="627"/>
                    <a:pt x="620" y="627"/>
                  </a:cubicBezTo>
                  <a:cubicBezTo>
                    <a:pt x="620" y="628"/>
                    <a:pt x="619" y="628"/>
                    <a:pt x="619" y="628"/>
                  </a:cubicBezTo>
                  <a:cubicBezTo>
                    <a:pt x="619" y="628"/>
                    <a:pt x="619" y="628"/>
                    <a:pt x="619" y="628"/>
                  </a:cubicBezTo>
                  <a:cubicBezTo>
                    <a:pt x="618" y="629"/>
                    <a:pt x="618" y="630"/>
                    <a:pt x="617" y="630"/>
                  </a:cubicBezTo>
                  <a:cubicBezTo>
                    <a:pt x="617" y="630"/>
                    <a:pt x="617" y="630"/>
                    <a:pt x="617" y="631"/>
                  </a:cubicBezTo>
                  <a:cubicBezTo>
                    <a:pt x="615" y="632"/>
                    <a:pt x="613" y="633"/>
                    <a:pt x="611" y="634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4"/>
                    <a:pt x="608" y="635"/>
                    <a:pt x="607" y="635"/>
                  </a:cubicBezTo>
                  <a:cubicBezTo>
                    <a:pt x="601" y="637"/>
                    <a:pt x="601" y="635"/>
                    <a:pt x="598" y="635"/>
                  </a:cubicBezTo>
                  <a:cubicBezTo>
                    <a:pt x="595" y="636"/>
                    <a:pt x="592" y="637"/>
                    <a:pt x="586" y="636"/>
                  </a:cubicBezTo>
                  <a:cubicBezTo>
                    <a:pt x="580" y="636"/>
                    <a:pt x="571" y="633"/>
                    <a:pt x="568" y="631"/>
                  </a:cubicBezTo>
                  <a:cubicBezTo>
                    <a:pt x="564" y="630"/>
                    <a:pt x="564" y="626"/>
                    <a:pt x="558" y="626"/>
                  </a:cubicBezTo>
                  <a:cubicBezTo>
                    <a:pt x="552" y="626"/>
                    <a:pt x="549" y="623"/>
                    <a:pt x="538" y="623"/>
                  </a:cubicBezTo>
                  <a:cubicBezTo>
                    <a:pt x="527" y="623"/>
                    <a:pt x="526" y="625"/>
                    <a:pt x="519" y="629"/>
                  </a:cubicBezTo>
                  <a:cubicBezTo>
                    <a:pt x="512" y="634"/>
                    <a:pt x="502" y="633"/>
                    <a:pt x="497" y="633"/>
                  </a:cubicBezTo>
                  <a:cubicBezTo>
                    <a:pt x="492" y="633"/>
                    <a:pt x="496" y="635"/>
                    <a:pt x="498" y="638"/>
                  </a:cubicBezTo>
                  <a:cubicBezTo>
                    <a:pt x="500" y="640"/>
                    <a:pt x="497" y="638"/>
                    <a:pt x="493" y="639"/>
                  </a:cubicBezTo>
                  <a:cubicBezTo>
                    <a:pt x="490" y="640"/>
                    <a:pt x="493" y="640"/>
                    <a:pt x="492" y="642"/>
                  </a:cubicBezTo>
                  <a:cubicBezTo>
                    <a:pt x="490" y="643"/>
                    <a:pt x="479" y="642"/>
                    <a:pt x="475" y="643"/>
                  </a:cubicBezTo>
                  <a:cubicBezTo>
                    <a:pt x="472" y="643"/>
                    <a:pt x="470" y="646"/>
                    <a:pt x="469" y="649"/>
                  </a:cubicBezTo>
                  <a:cubicBezTo>
                    <a:pt x="467" y="651"/>
                    <a:pt x="469" y="654"/>
                    <a:pt x="471" y="657"/>
                  </a:cubicBezTo>
                  <a:cubicBezTo>
                    <a:pt x="473" y="659"/>
                    <a:pt x="472" y="662"/>
                    <a:pt x="470" y="663"/>
                  </a:cubicBezTo>
                  <a:cubicBezTo>
                    <a:pt x="468" y="665"/>
                    <a:pt x="464" y="664"/>
                    <a:pt x="462" y="664"/>
                  </a:cubicBezTo>
                  <a:cubicBezTo>
                    <a:pt x="460" y="664"/>
                    <a:pt x="462" y="666"/>
                    <a:pt x="466" y="668"/>
                  </a:cubicBezTo>
                  <a:cubicBezTo>
                    <a:pt x="469" y="670"/>
                    <a:pt x="471" y="669"/>
                    <a:pt x="473" y="668"/>
                  </a:cubicBezTo>
                  <a:cubicBezTo>
                    <a:pt x="476" y="668"/>
                    <a:pt x="475" y="671"/>
                    <a:pt x="474" y="672"/>
                  </a:cubicBezTo>
                  <a:cubicBezTo>
                    <a:pt x="473" y="674"/>
                    <a:pt x="473" y="676"/>
                    <a:pt x="475" y="677"/>
                  </a:cubicBezTo>
                  <a:cubicBezTo>
                    <a:pt x="477" y="679"/>
                    <a:pt x="477" y="680"/>
                    <a:pt x="480" y="681"/>
                  </a:cubicBezTo>
                  <a:cubicBezTo>
                    <a:pt x="483" y="682"/>
                    <a:pt x="485" y="683"/>
                    <a:pt x="488" y="684"/>
                  </a:cubicBezTo>
                  <a:cubicBezTo>
                    <a:pt x="491" y="686"/>
                    <a:pt x="493" y="686"/>
                    <a:pt x="496" y="688"/>
                  </a:cubicBezTo>
                  <a:cubicBezTo>
                    <a:pt x="499" y="690"/>
                    <a:pt x="503" y="692"/>
                    <a:pt x="506" y="692"/>
                  </a:cubicBezTo>
                  <a:cubicBezTo>
                    <a:pt x="510" y="692"/>
                    <a:pt x="510" y="687"/>
                    <a:pt x="510" y="686"/>
                  </a:cubicBezTo>
                  <a:cubicBezTo>
                    <a:pt x="511" y="684"/>
                    <a:pt x="521" y="687"/>
                    <a:pt x="526" y="690"/>
                  </a:cubicBezTo>
                  <a:cubicBezTo>
                    <a:pt x="530" y="693"/>
                    <a:pt x="537" y="692"/>
                    <a:pt x="542" y="691"/>
                  </a:cubicBezTo>
                  <a:cubicBezTo>
                    <a:pt x="547" y="691"/>
                    <a:pt x="549" y="686"/>
                    <a:pt x="550" y="684"/>
                  </a:cubicBezTo>
                  <a:cubicBezTo>
                    <a:pt x="552" y="683"/>
                    <a:pt x="554" y="684"/>
                    <a:pt x="556" y="684"/>
                  </a:cubicBezTo>
                  <a:cubicBezTo>
                    <a:pt x="559" y="683"/>
                    <a:pt x="558" y="685"/>
                    <a:pt x="560" y="686"/>
                  </a:cubicBezTo>
                  <a:cubicBezTo>
                    <a:pt x="563" y="687"/>
                    <a:pt x="563" y="685"/>
                    <a:pt x="564" y="685"/>
                  </a:cubicBezTo>
                  <a:cubicBezTo>
                    <a:pt x="565" y="685"/>
                    <a:pt x="565" y="685"/>
                    <a:pt x="565" y="686"/>
                  </a:cubicBezTo>
                  <a:cubicBezTo>
                    <a:pt x="565" y="686"/>
                    <a:pt x="565" y="686"/>
                    <a:pt x="565" y="686"/>
                  </a:cubicBezTo>
                  <a:cubicBezTo>
                    <a:pt x="565" y="686"/>
                    <a:pt x="565" y="686"/>
                    <a:pt x="565" y="687"/>
                  </a:cubicBezTo>
                  <a:cubicBezTo>
                    <a:pt x="565" y="687"/>
                    <a:pt x="565" y="687"/>
                    <a:pt x="565" y="687"/>
                  </a:cubicBezTo>
                  <a:cubicBezTo>
                    <a:pt x="565" y="687"/>
                    <a:pt x="564" y="687"/>
                    <a:pt x="564" y="688"/>
                  </a:cubicBezTo>
                  <a:cubicBezTo>
                    <a:pt x="564" y="689"/>
                    <a:pt x="564" y="690"/>
                    <a:pt x="564" y="691"/>
                  </a:cubicBezTo>
                  <a:cubicBezTo>
                    <a:pt x="564" y="692"/>
                    <a:pt x="564" y="692"/>
                    <a:pt x="564" y="692"/>
                  </a:cubicBezTo>
                  <a:cubicBezTo>
                    <a:pt x="563" y="692"/>
                    <a:pt x="563" y="693"/>
                    <a:pt x="563" y="693"/>
                  </a:cubicBezTo>
                  <a:cubicBezTo>
                    <a:pt x="564" y="695"/>
                    <a:pt x="564" y="704"/>
                    <a:pt x="563" y="707"/>
                  </a:cubicBezTo>
                  <a:cubicBezTo>
                    <a:pt x="563" y="708"/>
                    <a:pt x="563" y="709"/>
                    <a:pt x="563" y="709"/>
                  </a:cubicBezTo>
                  <a:cubicBezTo>
                    <a:pt x="563" y="709"/>
                    <a:pt x="562" y="710"/>
                    <a:pt x="562" y="710"/>
                  </a:cubicBezTo>
                  <a:cubicBezTo>
                    <a:pt x="562" y="710"/>
                    <a:pt x="562" y="711"/>
                    <a:pt x="561" y="711"/>
                  </a:cubicBezTo>
                  <a:cubicBezTo>
                    <a:pt x="560" y="711"/>
                    <a:pt x="560" y="712"/>
                    <a:pt x="560" y="712"/>
                  </a:cubicBezTo>
                  <a:cubicBezTo>
                    <a:pt x="559" y="712"/>
                    <a:pt x="559" y="713"/>
                    <a:pt x="559" y="713"/>
                  </a:cubicBezTo>
                  <a:cubicBezTo>
                    <a:pt x="559" y="713"/>
                    <a:pt x="558" y="714"/>
                    <a:pt x="558" y="715"/>
                  </a:cubicBezTo>
                  <a:cubicBezTo>
                    <a:pt x="558" y="715"/>
                    <a:pt x="558" y="716"/>
                    <a:pt x="558" y="717"/>
                  </a:cubicBezTo>
                  <a:cubicBezTo>
                    <a:pt x="558" y="717"/>
                    <a:pt x="558" y="717"/>
                    <a:pt x="558" y="717"/>
                  </a:cubicBezTo>
                  <a:cubicBezTo>
                    <a:pt x="558" y="719"/>
                    <a:pt x="557" y="721"/>
                    <a:pt x="557" y="723"/>
                  </a:cubicBezTo>
                  <a:cubicBezTo>
                    <a:pt x="557" y="723"/>
                    <a:pt x="557" y="724"/>
                    <a:pt x="557" y="724"/>
                  </a:cubicBezTo>
                  <a:cubicBezTo>
                    <a:pt x="556" y="725"/>
                    <a:pt x="556" y="726"/>
                    <a:pt x="555" y="727"/>
                  </a:cubicBezTo>
                  <a:cubicBezTo>
                    <a:pt x="554" y="729"/>
                    <a:pt x="553" y="732"/>
                    <a:pt x="552" y="733"/>
                  </a:cubicBezTo>
                  <a:cubicBezTo>
                    <a:pt x="551" y="735"/>
                    <a:pt x="551" y="736"/>
                    <a:pt x="550" y="738"/>
                  </a:cubicBezTo>
                  <a:cubicBezTo>
                    <a:pt x="550" y="738"/>
                    <a:pt x="550" y="739"/>
                    <a:pt x="550" y="739"/>
                  </a:cubicBezTo>
                  <a:cubicBezTo>
                    <a:pt x="549" y="740"/>
                    <a:pt x="549" y="741"/>
                    <a:pt x="548" y="743"/>
                  </a:cubicBezTo>
                  <a:cubicBezTo>
                    <a:pt x="548" y="743"/>
                    <a:pt x="548" y="743"/>
                    <a:pt x="548" y="744"/>
                  </a:cubicBezTo>
                  <a:cubicBezTo>
                    <a:pt x="547" y="744"/>
                    <a:pt x="547" y="745"/>
                    <a:pt x="547" y="745"/>
                  </a:cubicBezTo>
                  <a:cubicBezTo>
                    <a:pt x="547" y="746"/>
                    <a:pt x="546" y="747"/>
                    <a:pt x="546" y="748"/>
                  </a:cubicBezTo>
                  <a:cubicBezTo>
                    <a:pt x="543" y="751"/>
                    <a:pt x="530" y="748"/>
                    <a:pt x="526" y="748"/>
                  </a:cubicBezTo>
                  <a:cubicBezTo>
                    <a:pt x="523" y="749"/>
                    <a:pt x="522" y="746"/>
                    <a:pt x="519" y="744"/>
                  </a:cubicBezTo>
                  <a:cubicBezTo>
                    <a:pt x="517" y="742"/>
                    <a:pt x="516" y="746"/>
                    <a:pt x="513" y="744"/>
                  </a:cubicBezTo>
                  <a:cubicBezTo>
                    <a:pt x="511" y="742"/>
                    <a:pt x="511" y="743"/>
                    <a:pt x="509" y="744"/>
                  </a:cubicBezTo>
                  <a:cubicBezTo>
                    <a:pt x="506" y="746"/>
                    <a:pt x="499" y="751"/>
                    <a:pt x="497" y="753"/>
                  </a:cubicBezTo>
                  <a:cubicBezTo>
                    <a:pt x="494" y="754"/>
                    <a:pt x="480" y="750"/>
                    <a:pt x="476" y="749"/>
                  </a:cubicBezTo>
                  <a:cubicBezTo>
                    <a:pt x="472" y="747"/>
                    <a:pt x="461" y="745"/>
                    <a:pt x="458" y="745"/>
                  </a:cubicBezTo>
                  <a:cubicBezTo>
                    <a:pt x="458" y="745"/>
                    <a:pt x="457" y="744"/>
                    <a:pt x="456" y="744"/>
                  </a:cubicBezTo>
                  <a:cubicBezTo>
                    <a:pt x="454" y="744"/>
                    <a:pt x="451" y="743"/>
                    <a:pt x="448" y="742"/>
                  </a:cubicBezTo>
                  <a:cubicBezTo>
                    <a:pt x="447" y="742"/>
                    <a:pt x="447" y="741"/>
                    <a:pt x="446" y="741"/>
                  </a:cubicBezTo>
                  <a:cubicBezTo>
                    <a:pt x="444" y="741"/>
                    <a:pt x="443" y="740"/>
                    <a:pt x="441" y="740"/>
                  </a:cubicBezTo>
                  <a:cubicBezTo>
                    <a:pt x="433" y="739"/>
                    <a:pt x="435" y="739"/>
                    <a:pt x="433" y="736"/>
                  </a:cubicBezTo>
                  <a:cubicBezTo>
                    <a:pt x="431" y="733"/>
                    <a:pt x="429" y="731"/>
                    <a:pt x="425" y="730"/>
                  </a:cubicBezTo>
                  <a:cubicBezTo>
                    <a:pt x="421" y="730"/>
                    <a:pt x="409" y="734"/>
                    <a:pt x="406" y="736"/>
                  </a:cubicBezTo>
                  <a:cubicBezTo>
                    <a:pt x="403" y="738"/>
                    <a:pt x="400" y="738"/>
                    <a:pt x="401" y="744"/>
                  </a:cubicBezTo>
                  <a:cubicBezTo>
                    <a:pt x="403" y="750"/>
                    <a:pt x="403" y="755"/>
                    <a:pt x="397" y="758"/>
                  </a:cubicBezTo>
                  <a:cubicBezTo>
                    <a:pt x="392" y="761"/>
                    <a:pt x="389" y="759"/>
                    <a:pt x="382" y="755"/>
                  </a:cubicBezTo>
                  <a:cubicBezTo>
                    <a:pt x="375" y="751"/>
                    <a:pt x="371" y="750"/>
                    <a:pt x="366" y="750"/>
                  </a:cubicBezTo>
                  <a:cubicBezTo>
                    <a:pt x="360" y="750"/>
                    <a:pt x="356" y="744"/>
                    <a:pt x="355" y="742"/>
                  </a:cubicBezTo>
                  <a:cubicBezTo>
                    <a:pt x="355" y="739"/>
                    <a:pt x="354" y="735"/>
                    <a:pt x="350" y="735"/>
                  </a:cubicBezTo>
                  <a:cubicBezTo>
                    <a:pt x="346" y="735"/>
                    <a:pt x="343" y="731"/>
                    <a:pt x="337" y="731"/>
                  </a:cubicBezTo>
                  <a:cubicBezTo>
                    <a:pt x="331" y="730"/>
                    <a:pt x="326" y="731"/>
                    <a:pt x="323" y="729"/>
                  </a:cubicBezTo>
                  <a:cubicBezTo>
                    <a:pt x="322" y="729"/>
                    <a:pt x="321" y="728"/>
                    <a:pt x="320" y="728"/>
                  </a:cubicBezTo>
                  <a:cubicBezTo>
                    <a:pt x="320" y="728"/>
                    <a:pt x="320" y="728"/>
                    <a:pt x="319" y="728"/>
                  </a:cubicBezTo>
                  <a:cubicBezTo>
                    <a:pt x="319" y="728"/>
                    <a:pt x="319" y="727"/>
                    <a:pt x="319" y="727"/>
                  </a:cubicBezTo>
                  <a:cubicBezTo>
                    <a:pt x="318" y="727"/>
                    <a:pt x="318" y="727"/>
                    <a:pt x="317" y="727"/>
                  </a:cubicBezTo>
                  <a:cubicBezTo>
                    <a:pt x="317" y="727"/>
                    <a:pt x="317" y="727"/>
                    <a:pt x="317" y="727"/>
                  </a:cubicBezTo>
                  <a:cubicBezTo>
                    <a:pt x="316" y="727"/>
                    <a:pt x="315" y="728"/>
                    <a:pt x="315" y="728"/>
                  </a:cubicBezTo>
                  <a:cubicBezTo>
                    <a:pt x="311" y="729"/>
                    <a:pt x="312" y="727"/>
                    <a:pt x="313" y="724"/>
                  </a:cubicBezTo>
                  <a:cubicBezTo>
                    <a:pt x="313" y="721"/>
                    <a:pt x="309" y="724"/>
                    <a:pt x="305" y="722"/>
                  </a:cubicBezTo>
                  <a:cubicBezTo>
                    <a:pt x="302" y="720"/>
                    <a:pt x="306" y="713"/>
                    <a:pt x="308" y="711"/>
                  </a:cubicBezTo>
                  <a:cubicBezTo>
                    <a:pt x="311" y="709"/>
                    <a:pt x="313" y="702"/>
                    <a:pt x="311" y="700"/>
                  </a:cubicBezTo>
                  <a:cubicBezTo>
                    <a:pt x="310" y="698"/>
                    <a:pt x="310" y="692"/>
                    <a:pt x="311" y="690"/>
                  </a:cubicBezTo>
                  <a:cubicBezTo>
                    <a:pt x="312" y="687"/>
                    <a:pt x="315" y="684"/>
                    <a:pt x="312" y="685"/>
                  </a:cubicBezTo>
                  <a:cubicBezTo>
                    <a:pt x="309" y="685"/>
                    <a:pt x="308" y="683"/>
                    <a:pt x="305" y="680"/>
                  </a:cubicBezTo>
                  <a:cubicBezTo>
                    <a:pt x="302" y="677"/>
                    <a:pt x="293" y="683"/>
                    <a:pt x="291" y="684"/>
                  </a:cubicBezTo>
                  <a:cubicBezTo>
                    <a:pt x="290" y="684"/>
                    <a:pt x="289" y="684"/>
                    <a:pt x="289" y="684"/>
                  </a:cubicBezTo>
                  <a:cubicBezTo>
                    <a:pt x="287" y="684"/>
                    <a:pt x="286" y="684"/>
                    <a:pt x="284" y="684"/>
                  </a:cubicBezTo>
                  <a:cubicBezTo>
                    <a:pt x="283" y="683"/>
                    <a:pt x="281" y="683"/>
                    <a:pt x="278" y="683"/>
                  </a:cubicBezTo>
                  <a:cubicBezTo>
                    <a:pt x="273" y="682"/>
                    <a:pt x="263" y="686"/>
                    <a:pt x="259" y="687"/>
                  </a:cubicBezTo>
                  <a:cubicBezTo>
                    <a:pt x="254" y="689"/>
                    <a:pt x="253" y="687"/>
                    <a:pt x="251" y="685"/>
                  </a:cubicBezTo>
                  <a:cubicBezTo>
                    <a:pt x="249" y="684"/>
                    <a:pt x="242" y="686"/>
                    <a:pt x="236" y="685"/>
                  </a:cubicBezTo>
                  <a:cubicBezTo>
                    <a:pt x="230" y="685"/>
                    <a:pt x="232" y="684"/>
                    <a:pt x="229" y="683"/>
                  </a:cubicBezTo>
                  <a:cubicBezTo>
                    <a:pt x="227" y="682"/>
                    <a:pt x="224" y="686"/>
                    <a:pt x="223" y="688"/>
                  </a:cubicBezTo>
                  <a:cubicBezTo>
                    <a:pt x="222" y="689"/>
                    <a:pt x="215" y="690"/>
                    <a:pt x="210" y="691"/>
                  </a:cubicBezTo>
                  <a:cubicBezTo>
                    <a:pt x="206" y="693"/>
                    <a:pt x="203" y="696"/>
                    <a:pt x="201" y="697"/>
                  </a:cubicBezTo>
                  <a:cubicBezTo>
                    <a:pt x="199" y="698"/>
                    <a:pt x="194" y="698"/>
                    <a:pt x="190" y="700"/>
                  </a:cubicBezTo>
                  <a:cubicBezTo>
                    <a:pt x="189" y="700"/>
                    <a:pt x="188" y="700"/>
                    <a:pt x="188" y="701"/>
                  </a:cubicBezTo>
                  <a:cubicBezTo>
                    <a:pt x="187" y="701"/>
                    <a:pt x="187" y="701"/>
                    <a:pt x="187" y="701"/>
                  </a:cubicBezTo>
                  <a:cubicBezTo>
                    <a:pt x="186" y="702"/>
                    <a:pt x="186" y="702"/>
                    <a:pt x="185" y="703"/>
                  </a:cubicBezTo>
                  <a:cubicBezTo>
                    <a:pt x="185" y="703"/>
                    <a:pt x="185" y="703"/>
                    <a:pt x="184" y="703"/>
                  </a:cubicBezTo>
                  <a:cubicBezTo>
                    <a:pt x="184" y="704"/>
                    <a:pt x="183" y="704"/>
                    <a:pt x="183" y="705"/>
                  </a:cubicBezTo>
                  <a:cubicBezTo>
                    <a:pt x="182" y="705"/>
                    <a:pt x="182" y="706"/>
                    <a:pt x="181" y="706"/>
                  </a:cubicBezTo>
                  <a:cubicBezTo>
                    <a:pt x="178" y="708"/>
                    <a:pt x="177" y="706"/>
                    <a:pt x="174" y="704"/>
                  </a:cubicBezTo>
                  <a:cubicBezTo>
                    <a:pt x="172" y="703"/>
                    <a:pt x="161" y="705"/>
                    <a:pt x="157" y="704"/>
                  </a:cubicBezTo>
                  <a:cubicBezTo>
                    <a:pt x="152" y="704"/>
                    <a:pt x="148" y="698"/>
                    <a:pt x="145" y="698"/>
                  </a:cubicBezTo>
                  <a:cubicBezTo>
                    <a:pt x="143" y="698"/>
                    <a:pt x="139" y="702"/>
                    <a:pt x="138" y="706"/>
                  </a:cubicBezTo>
                  <a:cubicBezTo>
                    <a:pt x="136" y="710"/>
                    <a:pt x="131" y="718"/>
                    <a:pt x="126" y="722"/>
                  </a:cubicBezTo>
                  <a:cubicBezTo>
                    <a:pt x="120" y="726"/>
                    <a:pt x="115" y="724"/>
                    <a:pt x="112" y="726"/>
                  </a:cubicBezTo>
                  <a:cubicBezTo>
                    <a:pt x="110" y="729"/>
                    <a:pt x="106" y="733"/>
                    <a:pt x="104" y="737"/>
                  </a:cubicBezTo>
                  <a:cubicBezTo>
                    <a:pt x="103" y="741"/>
                    <a:pt x="101" y="740"/>
                    <a:pt x="98" y="744"/>
                  </a:cubicBezTo>
                  <a:cubicBezTo>
                    <a:pt x="95" y="748"/>
                    <a:pt x="97" y="754"/>
                    <a:pt x="96" y="763"/>
                  </a:cubicBezTo>
                  <a:cubicBezTo>
                    <a:pt x="95" y="773"/>
                    <a:pt x="81" y="779"/>
                    <a:pt x="74" y="781"/>
                  </a:cubicBezTo>
                  <a:cubicBezTo>
                    <a:pt x="73" y="782"/>
                    <a:pt x="71" y="782"/>
                    <a:pt x="70" y="783"/>
                  </a:cubicBezTo>
                  <a:cubicBezTo>
                    <a:pt x="69" y="783"/>
                    <a:pt x="69" y="784"/>
                    <a:pt x="68" y="784"/>
                  </a:cubicBezTo>
                  <a:cubicBezTo>
                    <a:pt x="67" y="784"/>
                    <a:pt x="66" y="785"/>
                    <a:pt x="66" y="785"/>
                  </a:cubicBezTo>
                  <a:cubicBezTo>
                    <a:pt x="65" y="786"/>
                    <a:pt x="64" y="786"/>
                    <a:pt x="64" y="787"/>
                  </a:cubicBezTo>
                  <a:cubicBezTo>
                    <a:pt x="63" y="787"/>
                    <a:pt x="62" y="787"/>
                    <a:pt x="62" y="788"/>
                  </a:cubicBezTo>
                  <a:cubicBezTo>
                    <a:pt x="61" y="788"/>
                    <a:pt x="61" y="789"/>
                    <a:pt x="60" y="789"/>
                  </a:cubicBezTo>
                  <a:cubicBezTo>
                    <a:pt x="60" y="789"/>
                    <a:pt x="60" y="790"/>
                    <a:pt x="59" y="790"/>
                  </a:cubicBezTo>
                  <a:cubicBezTo>
                    <a:pt x="59" y="790"/>
                    <a:pt x="59" y="791"/>
                    <a:pt x="58" y="791"/>
                  </a:cubicBezTo>
                  <a:cubicBezTo>
                    <a:pt x="55" y="794"/>
                    <a:pt x="54" y="798"/>
                    <a:pt x="49" y="801"/>
                  </a:cubicBezTo>
                  <a:cubicBezTo>
                    <a:pt x="44" y="804"/>
                    <a:pt x="40" y="816"/>
                    <a:pt x="40" y="819"/>
                  </a:cubicBezTo>
                  <a:cubicBezTo>
                    <a:pt x="39" y="822"/>
                    <a:pt x="25" y="831"/>
                    <a:pt x="24" y="836"/>
                  </a:cubicBezTo>
                  <a:cubicBezTo>
                    <a:pt x="23" y="841"/>
                    <a:pt x="18" y="847"/>
                    <a:pt x="15" y="848"/>
                  </a:cubicBezTo>
                  <a:cubicBezTo>
                    <a:pt x="15" y="849"/>
                    <a:pt x="15" y="849"/>
                    <a:pt x="14" y="850"/>
                  </a:cubicBezTo>
                  <a:cubicBezTo>
                    <a:pt x="14" y="850"/>
                    <a:pt x="14" y="850"/>
                    <a:pt x="14" y="850"/>
                  </a:cubicBezTo>
                  <a:cubicBezTo>
                    <a:pt x="13" y="851"/>
                    <a:pt x="13" y="851"/>
                    <a:pt x="13" y="852"/>
                  </a:cubicBezTo>
                  <a:cubicBezTo>
                    <a:pt x="13" y="852"/>
                    <a:pt x="13" y="852"/>
                    <a:pt x="13" y="852"/>
                  </a:cubicBezTo>
                  <a:cubicBezTo>
                    <a:pt x="13" y="853"/>
                    <a:pt x="12" y="854"/>
                    <a:pt x="12" y="855"/>
                  </a:cubicBezTo>
                  <a:cubicBezTo>
                    <a:pt x="12" y="855"/>
                    <a:pt x="12" y="855"/>
                    <a:pt x="12" y="855"/>
                  </a:cubicBezTo>
                  <a:cubicBezTo>
                    <a:pt x="12" y="857"/>
                    <a:pt x="12" y="858"/>
                    <a:pt x="12" y="859"/>
                  </a:cubicBezTo>
                  <a:cubicBezTo>
                    <a:pt x="12" y="860"/>
                    <a:pt x="12" y="860"/>
                    <a:pt x="12" y="861"/>
                  </a:cubicBezTo>
                  <a:cubicBezTo>
                    <a:pt x="12" y="864"/>
                    <a:pt x="18" y="867"/>
                    <a:pt x="19" y="870"/>
                  </a:cubicBezTo>
                  <a:cubicBezTo>
                    <a:pt x="21" y="872"/>
                    <a:pt x="18" y="874"/>
                    <a:pt x="17" y="878"/>
                  </a:cubicBezTo>
                  <a:cubicBezTo>
                    <a:pt x="16" y="882"/>
                    <a:pt x="19" y="884"/>
                    <a:pt x="21" y="889"/>
                  </a:cubicBezTo>
                  <a:cubicBezTo>
                    <a:pt x="22" y="895"/>
                    <a:pt x="16" y="900"/>
                    <a:pt x="16" y="905"/>
                  </a:cubicBezTo>
                  <a:cubicBezTo>
                    <a:pt x="16" y="907"/>
                    <a:pt x="15" y="908"/>
                    <a:pt x="15" y="910"/>
                  </a:cubicBezTo>
                  <a:cubicBezTo>
                    <a:pt x="14" y="911"/>
                    <a:pt x="14" y="912"/>
                    <a:pt x="14" y="913"/>
                  </a:cubicBezTo>
                  <a:cubicBezTo>
                    <a:pt x="13" y="914"/>
                    <a:pt x="13" y="914"/>
                    <a:pt x="13" y="914"/>
                  </a:cubicBezTo>
                  <a:cubicBezTo>
                    <a:pt x="13" y="915"/>
                    <a:pt x="12" y="916"/>
                    <a:pt x="12" y="917"/>
                  </a:cubicBezTo>
                  <a:cubicBezTo>
                    <a:pt x="11" y="917"/>
                    <a:pt x="11" y="917"/>
                    <a:pt x="11" y="917"/>
                  </a:cubicBezTo>
                  <a:cubicBezTo>
                    <a:pt x="10" y="918"/>
                    <a:pt x="10" y="919"/>
                    <a:pt x="9" y="920"/>
                  </a:cubicBezTo>
                  <a:cubicBezTo>
                    <a:pt x="6" y="922"/>
                    <a:pt x="0" y="927"/>
                    <a:pt x="4" y="930"/>
                  </a:cubicBezTo>
                  <a:cubicBezTo>
                    <a:pt x="8" y="932"/>
                    <a:pt x="6" y="933"/>
                    <a:pt x="8" y="939"/>
                  </a:cubicBezTo>
                  <a:cubicBezTo>
                    <a:pt x="8" y="940"/>
                    <a:pt x="8" y="940"/>
                    <a:pt x="8" y="940"/>
                  </a:cubicBezTo>
                  <a:cubicBezTo>
                    <a:pt x="9" y="942"/>
                    <a:pt x="9" y="944"/>
                    <a:pt x="9" y="945"/>
                  </a:cubicBezTo>
                  <a:cubicBezTo>
                    <a:pt x="9" y="945"/>
                    <a:pt x="9" y="945"/>
                    <a:pt x="9" y="945"/>
                  </a:cubicBezTo>
                  <a:cubicBezTo>
                    <a:pt x="8" y="946"/>
                    <a:pt x="7" y="946"/>
                    <a:pt x="7" y="948"/>
                  </a:cubicBezTo>
                  <a:cubicBezTo>
                    <a:pt x="6" y="948"/>
                    <a:pt x="6" y="949"/>
                    <a:pt x="6" y="949"/>
                  </a:cubicBezTo>
                  <a:cubicBezTo>
                    <a:pt x="6" y="950"/>
                    <a:pt x="6" y="951"/>
                    <a:pt x="6" y="952"/>
                  </a:cubicBezTo>
                  <a:cubicBezTo>
                    <a:pt x="6" y="952"/>
                    <a:pt x="6" y="952"/>
                    <a:pt x="6" y="952"/>
                  </a:cubicBezTo>
                  <a:cubicBezTo>
                    <a:pt x="6" y="952"/>
                    <a:pt x="7" y="953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8" y="954"/>
                    <a:pt x="8" y="954"/>
                    <a:pt x="8" y="954"/>
                  </a:cubicBezTo>
                  <a:cubicBezTo>
                    <a:pt x="9" y="955"/>
                    <a:pt x="10" y="955"/>
                    <a:pt x="11" y="956"/>
                  </a:cubicBezTo>
                  <a:cubicBezTo>
                    <a:pt x="12" y="957"/>
                    <a:pt x="14" y="958"/>
                    <a:pt x="15" y="959"/>
                  </a:cubicBezTo>
                  <a:cubicBezTo>
                    <a:pt x="20" y="963"/>
                    <a:pt x="18" y="964"/>
                    <a:pt x="19" y="965"/>
                  </a:cubicBezTo>
                  <a:cubicBezTo>
                    <a:pt x="19" y="965"/>
                    <a:pt x="19" y="966"/>
                    <a:pt x="20" y="966"/>
                  </a:cubicBezTo>
                  <a:cubicBezTo>
                    <a:pt x="20" y="967"/>
                    <a:pt x="21" y="967"/>
                    <a:pt x="21" y="968"/>
                  </a:cubicBezTo>
                  <a:cubicBezTo>
                    <a:pt x="21" y="968"/>
                    <a:pt x="21" y="968"/>
                    <a:pt x="21" y="968"/>
                  </a:cubicBezTo>
                  <a:cubicBezTo>
                    <a:pt x="22" y="969"/>
                    <a:pt x="22" y="969"/>
                    <a:pt x="22" y="969"/>
                  </a:cubicBezTo>
                  <a:cubicBezTo>
                    <a:pt x="22" y="969"/>
                    <a:pt x="23" y="970"/>
                    <a:pt x="23" y="970"/>
                  </a:cubicBezTo>
                  <a:cubicBezTo>
                    <a:pt x="24" y="971"/>
                    <a:pt x="25" y="971"/>
                    <a:pt x="26" y="972"/>
                  </a:cubicBezTo>
                  <a:cubicBezTo>
                    <a:pt x="32" y="975"/>
                    <a:pt x="31" y="976"/>
                    <a:pt x="32" y="979"/>
                  </a:cubicBezTo>
                  <a:cubicBezTo>
                    <a:pt x="34" y="981"/>
                    <a:pt x="36" y="985"/>
                    <a:pt x="38" y="986"/>
                  </a:cubicBezTo>
                  <a:cubicBezTo>
                    <a:pt x="38" y="986"/>
                    <a:pt x="38" y="986"/>
                    <a:pt x="38" y="986"/>
                  </a:cubicBezTo>
                  <a:cubicBezTo>
                    <a:pt x="38" y="987"/>
                    <a:pt x="39" y="987"/>
                    <a:pt x="39" y="987"/>
                  </a:cubicBezTo>
                  <a:cubicBezTo>
                    <a:pt x="39" y="987"/>
                    <a:pt x="39" y="988"/>
                    <a:pt x="39" y="988"/>
                  </a:cubicBezTo>
                  <a:cubicBezTo>
                    <a:pt x="39" y="988"/>
                    <a:pt x="39" y="988"/>
                    <a:pt x="39" y="989"/>
                  </a:cubicBezTo>
                  <a:cubicBezTo>
                    <a:pt x="39" y="989"/>
                    <a:pt x="40" y="990"/>
                    <a:pt x="40" y="990"/>
                  </a:cubicBezTo>
                  <a:cubicBezTo>
                    <a:pt x="40" y="992"/>
                    <a:pt x="41" y="993"/>
                    <a:pt x="41" y="995"/>
                  </a:cubicBezTo>
                  <a:cubicBezTo>
                    <a:pt x="41" y="995"/>
                    <a:pt x="41" y="995"/>
                    <a:pt x="41" y="995"/>
                  </a:cubicBezTo>
                  <a:cubicBezTo>
                    <a:pt x="41" y="996"/>
                    <a:pt x="42" y="996"/>
                    <a:pt x="42" y="997"/>
                  </a:cubicBezTo>
                  <a:cubicBezTo>
                    <a:pt x="43" y="999"/>
                    <a:pt x="44" y="1002"/>
                    <a:pt x="46" y="1004"/>
                  </a:cubicBezTo>
                  <a:cubicBezTo>
                    <a:pt x="46" y="1005"/>
                    <a:pt x="47" y="1006"/>
                    <a:pt x="48" y="1006"/>
                  </a:cubicBezTo>
                  <a:cubicBezTo>
                    <a:pt x="48" y="1007"/>
                    <a:pt x="49" y="1007"/>
                    <a:pt x="49" y="1007"/>
                  </a:cubicBezTo>
                  <a:cubicBezTo>
                    <a:pt x="50" y="1008"/>
                    <a:pt x="51" y="1008"/>
                    <a:pt x="51" y="1009"/>
                  </a:cubicBezTo>
                  <a:cubicBezTo>
                    <a:pt x="52" y="1009"/>
                    <a:pt x="52" y="1009"/>
                    <a:pt x="52" y="1009"/>
                  </a:cubicBezTo>
                  <a:cubicBezTo>
                    <a:pt x="53" y="1010"/>
                    <a:pt x="55" y="1011"/>
                    <a:pt x="56" y="1012"/>
                  </a:cubicBezTo>
                  <a:cubicBezTo>
                    <a:pt x="57" y="1012"/>
                    <a:pt x="58" y="1013"/>
                    <a:pt x="59" y="1014"/>
                  </a:cubicBezTo>
                  <a:cubicBezTo>
                    <a:pt x="64" y="1017"/>
                    <a:pt x="76" y="1026"/>
                    <a:pt x="80" y="1029"/>
                  </a:cubicBezTo>
                  <a:cubicBezTo>
                    <a:pt x="81" y="1030"/>
                    <a:pt x="82" y="1031"/>
                    <a:pt x="84" y="1031"/>
                  </a:cubicBezTo>
                  <a:cubicBezTo>
                    <a:pt x="84" y="1032"/>
                    <a:pt x="85" y="1032"/>
                    <a:pt x="85" y="1032"/>
                  </a:cubicBezTo>
                  <a:cubicBezTo>
                    <a:pt x="86" y="1032"/>
                    <a:pt x="87" y="1033"/>
                    <a:pt x="88" y="1033"/>
                  </a:cubicBezTo>
                  <a:cubicBezTo>
                    <a:pt x="89" y="1034"/>
                    <a:pt x="90" y="1034"/>
                    <a:pt x="91" y="1034"/>
                  </a:cubicBezTo>
                  <a:cubicBezTo>
                    <a:pt x="92" y="1035"/>
                    <a:pt x="93" y="1035"/>
                    <a:pt x="93" y="1035"/>
                  </a:cubicBezTo>
                  <a:cubicBezTo>
                    <a:pt x="94" y="1035"/>
                    <a:pt x="95" y="1036"/>
                    <a:pt x="96" y="1036"/>
                  </a:cubicBezTo>
                  <a:cubicBezTo>
                    <a:pt x="97" y="1036"/>
                    <a:pt x="97" y="1036"/>
                    <a:pt x="97" y="1036"/>
                  </a:cubicBezTo>
                  <a:cubicBezTo>
                    <a:pt x="97" y="1036"/>
                    <a:pt x="98" y="1036"/>
                    <a:pt x="98" y="1036"/>
                  </a:cubicBezTo>
                  <a:cubicBezTo>
                    <a:pt x="103" y="1037"/>
                    <a:pt x="125" y="1027"/>
                    <a:pt x="132" y="1027"/>
                  </a:cubicBezTo>
                  <a:cubicBezTo>
                    <a:pt x="133" y="1027"/>
                    <a:pt x="134" y="1027"/>
                    <a:pt x="135" y="1027"/>
                  </a:cubicBezTo>
                  <a:cubicBezTo>
                    <a:pt x="135" y="1027"/>
                    <a:pt x="136" y="1027"/>
                    <a:pt x="136" y="1028"/>
                  </a:cubicBezTo>
                  <a:cubicBezTo>
                    <a:pt x="137" y="1028"/>
                    <a:pt x="138" y="1028"/>
                    <a:pt x="138" y="1028"/>
                  </a:cubicBezTo>
                  <a:cubicBezTo>
                    <a:pt x="139" y="1028"/>
                    <a:pt x="139" y="1028"/>
                    <a:pt x="140" y="1028"/>
                  </a:cubicBezTo>
                  <a:cubicBezTo>
                    <a:pt x="141" y="1028"/>
                    <a:pt x="141" y="1029"/>
                    <a:pt x="142" y="1029"/>
                  </a:cubicBezTo>
                  <a:cubicBezTo>
                    <a:pt x="143" y="1029"/>
                    <a:pt x="143" y="1029"/>
                    <a:pt x="144" y="1029"/>
                  </a:cubicBezTo>
                  <a:cubicBezTo>
                    <a:pt x="145" y="1029"/>
                    <a:pt x="146" y="1030"/>
                    <a:pt x="146" y="1030"/>
                  </a:cubicBezTo>
                  <a:cubicBezTo>
                    <a:pt x="147" y="1030"/>
                    <a:pt x="147" y="1030"/>
                    <a:pt x="147" y="1030"/>
                  </a:cubicBezTo>
                  <a:cubicBezTo>
                    <a:pt x="151" y="1031"/>
                    <a:pt x="153" y="1032"/>
                    <a:pt x="156" y="1032"/>
                  </a:cubicBezTo>
                  <a:cubicBezTo>
                    <a:pt x="156" y="1032"/>
                    <a:pt x="156" y="1032"/>
                    <a:pt x="156" y="1032"/>
                  </a:cubicBezTo>
                  <a:cubicBezTo>
                    <a:pt x="157" y="1033"/>
                    <a:pt x="158" y="1033"/>
                    <a:pt x="159" y="1033"/>
                  </a:cubicBezTo>
                  <a:cubicBezTo>
                    <a:pt x="159" y="1033"/>
                    <a:pt x="160" y="1033"/>
                    <a:pt x="161" y="1033"/>
                  </a:cubicBezTo>
                  <a:cubicBezTo>
                    <a:pt x="161" y="1033"/>
                    <a:pt x="161" y="1033"/>
                    <a:pt x="161" y="1033"/>
                  </a:cubicBezTo>
                  <a:cubicBezTo>
                    <a:pt x="162" y="1033"/>
                    <a:pt x="163" y="1033"/>
                    <a:pt x="163" y="1033"/>
                  </a:cubicBezTo>
                  <a:cubicBezTo>
                    <a:pt x="164" y="1032"/>
                    <a:pt x="164" y="1032"/>
                    <a:pt x="164" y="1032"/>
                  </a:cubicBezTo>
                  <a:cubicBezTo>
                    <a:pt x="165" y="1032"/>
                    <a:pt x="166" y="1032"/>
                    <a:pt x="167" y="1032"/>
                  </a:cubicBezTo>
                  <a:cubicBezTo>
                    <a:pt x="167" y="1031"/>
                    <a:pt x="168" y="1031"/>
                    <a:pt x="168" y="1031"/>
                  </a:cubicBezTo>
                  <a:cubicBezTo>
                    <a:pt x="169" y="1031"/>
                    <a:pt x="170" y="1031"/>
                    <a:pt x="171" y="1030"/>
                  </a:cubicBezTo>
                  <a:cubicBezTo>
                    <a:pt x="171" y="1030"/>
                    <a:pt x="172" y="1030"/>
                    <a:pt x="172" y="1030"/>
                  </a:cubicBezTo>
                  <a:cubicBezTo>
                    <a:pt x="173" y="1029"/>
                    <a:pt x="174" y="1029"/>
                    <a:pt x="175" y="1029"/>
                  </a:cubicBezTo>
                  <a:cubicBezTo>
                    <a:pt x="175" y="1028"/>
                    <a:pt x="176" y="1028"/>
                    <a:pt x="176" y="1028"/>
                  </a:cubicBezTo>
                  <a:cubicBezTo>
                    <a:pt x="179" y="1027"/>
                    <a:pt x="182" y="1026"/>
                    <a:pt x="184" y="1025"/>
                  </a:cubicBezTo>
                  <a:cubicBezTo>
                    <a:pt x="184" y="1025"/>
                    <a:pt x="185" y="1025"/>
                    <a:pt x="185" y="1024"/>
                  </a:cubicBezTo>
                  <a:cubicBezTo>
                    <a:pt x="187" y="1023"/>
                    <a:pt x="189" y="1022"/>
                    <a:pt x="191" y="1021"/>
                  </a:cubicBezTo>
                  <a:cubicBezTo>
                    <a:pt x="191" y="1021"/>
                    <a:pt x="192" y="1021"/>
                    <a:pt x="192" y="1021"/>
                  </a:cubicBezTo>
                  <a:cubicBezTo>
                    <a:pt x="192" y="1021"/>
                    <a:pt x="193" y="1021"/>
                    <a:pt x="194" y="1020"/>
                  </a:cubicBezTo>
                  <a:cubicBezTo>
                    <a:pt x="194" y="1020"/>
                    <a:pt x="194" y="1020"/>
                    <a:pt x="194" y="1020"/>
                  </a:cubicBezTo>
                  <a:cubicBezTo>
                    <a:pt x="195" y="1020"/>
                    <a:pt x="195" y="1019"/>
                    <a:pt x="196" y="1019"/>
                  </a:cubicBezTo>
                  <a:cubicBezTo>
                    <a:pt x="196" y="1019"/>
                    <a:pt x="196" y="1019"/>
                    <a:pt x="196" y="1019"/>
                  </a:cubicBezTo>
                  <a:cubicBezTo>
                    <a:pt x="197" y="1019"/>
                    <a:pt x="197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8" y="1018"/>
                    <a:pt x="198" y="1018"/>
                  </a:cubicBezTo>
                  <a:cubicBezTo>
                    <a:pt x="198" y="1018"/>
                    <a:pt x="199" y="1017"/>
                    <a:pt x="200" y="1017"/>
                  </a:cubicBezTo>
                  <a:cubicBezTo>
                    <a:pt x="200" y="1017"/>
                    <a:pt x="200" y="1017"/>
                    <a:pt x="200" y="1017"/>
                  </a:cubicBezTo>
                  <a:cubicBezTo>
                    <a:pt x="200" y="1017"/>
                    <a:pt x="201" y="1017"/>
                    <a:pt x="202" y="1017"/>
                  </a:cubicBezTo>
                  <a:cubicBezTo>
                    <a:pt x="202" y="1017"/>
                    <a:pt x="202" y="1017"/>
                    <a:pt x="202" y="1017"/>
                  </a:cubicBezTo>
                  <a:cubicBezTo>
                    <a:pt x="204" y="1017"/>
                    <a:pt x="207" y="1017"/>
                    <a:pt x="210" y="1016"/>
                  </a:cubicBezTo>
                  <a:cubicBezTo>
                    <a:pt x="211" y="1016"/>
                    <a:pt x="213" y="1016"/>
                    <a:pt x="215" y="1016"/>
                  </a:cubicBezTo>
                  <a:cubicBezTo>
                    <a:pt x="215" y="1016"/>
                    <a:pt x="215" y="1016"/>
                    <a:pt x="215" y="1016"/>
                  </a:cubicBezTo>
                  <a:cubicBezTo>
                    <a:pt x="216" y="1016"/>
                    <a:pt x="217" y="1016"/>
                    <a:pt x="218" y="1016"/>
                  </a:cubicBezTo>
                  <a:cubicBezTo>
                    <a:pt x="218" y="1016"/>
                    <a:pt x="218" y="1016"/>
                    <a:pt x="218" y="1016"/>
                  </a:cubicBezTo>
                  <a:cubicBezTo>
                    <a:pt x="219" y="1016"/>
                    <a:pt x="219" y="1016"/>
                    <a:pt x="220" y="1016"/>
                  </a:cubicBezTo>
                  <a:cubicBezTo>
                    <a:pt x="220" y="1016"/>
                    <a:pt x="220" y="1016"/>
                    <a:pt x="220" y="1016"/>
                  </a:cubicBezTo>
                  <a:cubicBezTo>
                    <a:pt x="221" y="1016"/>
                    <a:pt x="222" y="1016"/>
                    <a:pt x="222" y="1016"/>
                  </a:cubicBezTo>
                  <a:cubicBezTo>
                    <a:pt x="222" y="1016"/>
                    <a:pt x="223" y="1016"/>
                    <a:pt x="223" y="1016"/>
                  </a:cubicBezTo>
                  <a:cubicBezTo>
                    <a:pt x="223" y="1016"/>
                    <a:pt x="223" y="1016"/>
                    <a:pt x="224" y="1016"/>
                  </a:cubicBezTo>
                  <a:cubicBezTo>
                    <a:pt x="224" y="1016"/>
                    <a:pt x="224" y="1016"/>
                    <a:pt x="224" y="1016"/>
                  </a:cubicBezTo>
                  <a:cubicBezTo>
                    <a:pt x="225" y="1016"/>
                    <a:pt x="225" y="1016"/>
                    <a:pt x="225" y="1016"/>
                  </a:cubicBezTo>
                  <a:cubicBezTo>
                    <a:pt x="226" y="1016"/>
                    <a:pt x="226" y="1016"/>
                    <a:pt x="226" y="1016"/>
                  </a:cubicBezTo>
                  <a:cubicBezTo>
                    <a:pt x="229" y="1016"/>
                    <a:pt x="235" y="1024"/>
                    <a:pt x="236" y="1026"/>
                  </a:cubicBezTo>
                  <a:cubicBezTo>
                    <a:pt x="238" y="1027"/>
                    <a:pt x="239" y="1038"/>
                    <a:pt x="243" y="1039"/>
                  </a:cubicBezTo>
                  <a:cubicBezTo>
                    <a:pt x="244" y="1040"/>
                    <a:pt x="244" y="1040"/>
                    <a:pt x="245" y="1040"/>
                  </a:cubicBezTo>
                  <a:cubicBezTo>
                    <a:pt x="245" y="1040"/>
                    <a:pt x="246" y="1040"/>
                    <a:pt x="246" y="1040"/>
                  </a:cubicBezTo>
                  <a:cubicBezTo>
                    <a:pt x="247" y="1040"/>
                    <a:pt x="248" y="1040"/>
                    <a:pt x="249" y="1040"/>
                  </a:cubicBezTo>
                  <a:cubicBezTo>
                    <a:pt x="249" y="1040"/>
                    <a:pt x="249" y="1040"/>
                    <a:pt x="249" y="1040"/>
                  </a:cubicBezTo>
                  <a:cubicBezTo>
                    <a:pt x="250" y="1040"/>
                    <a:pt x="251" y="1040"/>
                    <a:pt x="253" y="1040"/>
                  </a:cubicBezTo>
                  <a:cubicBezTo>
                    <a:pt x="253" y="1040"/>
                    <a:pt x="253" y="1040"/>
                    <a:pt x="253" y="1040"/>
                  </a:cubicBezTo>
                  <a:cubicBezTo>
                    <a:pt x="258" y="1039"/>
                    <a:pt x="263" y="1039"/>
                    <a:pt x="268" y="1039"/>
                  </a:cubicBezTo>
                  <a:cubicBezTo>
                    <a:pt x="268" y="1038"/>
                    <a:pt x="269" y="1038"/>
                    <a:pt x="269" y="1038"/>
                  </a:cubicBezTo>
                  <a:cubicBezTo>
                    <a:pt x="270" y="1038"/>
                    <a:pt x="270" y="1038"/>
                    <a:pt x="271" y="1038"/>
                  </a:cubicBezTo>
                  <a:cubicBezTo>
                    <a:pt x="272" y="1038"/>
                    <a:pt x="272" y="1038"/>
                    <a:pt x="273" y="1038"/>
                  </a:cubicBezTo>
                  <a:cubicBezTo>
                    <a:pt x="279" y="1039"/>
                    <a:pt x="279" y="1042"/>
                    <a:pt x="281" y="1043"/>
                  </a:cubicBezTo>
                  <a:cubicBezTo>
                    <a:pt x="283" y="1045"/>
                    <a:pt x="286" y="1052"/>
                    <a:pt x="285" y="1057"/>
                  </a:cubicBezTo>
                  <a:cubicBezTo>
                    <a:pt x="285" y="1058"/>
                    <a:pt x="285" y="1059"/>
                    <a:pt x="284" y="1060"/>
                  </a:cubicBezTo>
                  <a:cubicBezTo>
                    <a:pt x="284" y="1061"/>
                    <a:pt x="284" y="1061"/>
                    <a:pt x="284" y="1062"/>
                  </a:cubicBezTo>
                  <a:cubicBezTo>
                    <a:pt x="283" y="1062"/>
                    <a:pt x="283" y="1063"/>
                    <a:pt x="283" y="1064"/>
                  </a:cubicBezTo>
                  <a:cubicBezTo>
                    <a:pt x="282" y="1065"/>
                    <a:pt x="282" y="1067"/>
                    <a:pt x="281" y="1068"/>
                  </a:cubicBezTo>
                  <a:cubicBezTo>
                    <a:pt x="281" y="1068"/>
                    <a:pt x="281" y="1068"/>
                    <a:pt x="281" y="1069"/>
                  </a:cubicBezTo>
                  <a:cubicBezTo>
                    <a:pt x="280" y="1070"/>
                    <a:pt x="280" y="1071"/>
                    <a:pt x="280" y="1071"/>
                  </a:cubicBezTo>
                  <a:cubicBezTo>
                    <a:pt x="280" y="1072"/>
                    <a:pt x="280" y="1073"/>
                    <a:pt x="280" y="1073"/>
                  </a:cubicBezTo>
                  <a:cubicBezTo>
                    <a:pt x="280" y="1074"/>
                    <a:pt x="280" y="1074"/>
                    <a:pt x="280" y="1074"/>
                  </a:cubicBezTo>
                  <a:cubicBezTo>
                    <a:pt x="280" y="1075"/>
                    <a:pt x="280" y="1075"/>
                    <a:pt x="280" y="1076"/>
                  </a:cubicBezTo>
                  <a:cubicBezTo>
                    <a:pt x="280" y="1076"/>
                    <a:pt x="280" y="1076"/>
                    <a:pt x="280" y="1076"/>
                  </a:cubicBezTo>
                  <a:cubicBezTo>
                    <a:pt x="279" y="1079"/>
                    <a:pt x="279" y="1081"/>
                    <a:pt x="279" y="1083"/>
                  </a:cubicBezTo>
                  <a:cubicBezTo>
                    <a:pt x="279" y="1083"/>
                    <a:pt x="279" y="1083"/>
                    <a:pt x="279" y="1084"/>
                  </a:cubicBezTo>
                  <a:cubicBezTo>
                    <a:pt x="278" y="1084"/>
                    <a:pt x="278" y="1085"/>
                    <a:pt x="278" y="1086"/>
                  </a:cubicBezTo>
                  <a:cubicBezTo>
                    <a:pt x="278" y="1086"/>
                    <a:pt x="278" y="1086"/>
                    <a:pt x="278" y="1087"/>
                  </a:cubicBezTo>
                  <a:cubicBezTo>
                    <a:pt x="278" y="1087"/>
                    <a:pt x="278" y="1088"/>
                    <a:pt x="277" y="1089"/>
                  </a:cubicBezTo>
                  <a:cubicBezTo>
                    <a:pt x="276" y="1091"/>
                    <a:pt x="277" y="1092"/>
                    <a:pt x="273" y="1094"/>
                  </a:cubicBezTo>
                  <a:cubicBezTo>
                    <a:pt x="269" y="1096"/>
                    <a:pt x="273" y="1098"/>
                    <a:pt x="276" y="1102"/>
                  </a:cubicBezTo>
                  <a:cubicBezTo>
                    <a:pt x="279" y="1106"/>
                    <a:pt x="277" y="1105"/>
                    <a:pt x="278" y="1109"/>
                  </a:cubicBezTo>
                  <a:cubicBezTo>
                    <a:pt x="278" y="1110"/>
                    <a:pt x="279" y="1110"/>
                    <a:pt x="279" y="1111"/>
                  </a:cubicBezTo>
                  <a:cubicBezTo>
                    <a:pt x="279" y="1111"/>
                    <a:pt x="279" y="1111"/>
                    <a:pt x="279" y="1111"/>
                  </a:cubicBezTo>
                  <a:cubicBezTo>
                    <a:pt x="280" y="1112"/>
                    <a:pt x="281" y="1113"/>
                    <a:pt x="281" y="1114"/>
                  </a:cubicBezTo>
                  <a:cubicBezTo>
                    <a:pt x="282" y="1114"/>
                    <a:pt x="282" y="1114"/>
                    <a:pt x="282" y="1114"/>
                  </a:cubicBezTo>
                  <a:cubicBezTo>
                    <a:pt x="283" y="1115"/>
                    <a:pt x="284" y="1117"/>
                    <a:pt x="285" y="1118"/>
                  </a:cubicBezTo>
                  <a:cubicBezTo>
                    <a:pt x="285" y="1118"/>
                    <a:pt x="285" y="1118"/>
                    <a:pt x="285" y="1118"/>
                  </a:cubicBezTo>
                  <a:cubicBezTo>
                    <a:pt x="289" y="1123"/>
                    <a:pt x="294" y="1129"/>
                    <a:pt x="298" y="1133"/>
                  </a:cubicBezTo>
                  <a:cubicBezTo>
                    <a:pt x="298" y="1133"/>
                    <a:pt x="298" y="1133"/>
                    <a:pt x="299" y="1133"/>
                  </a:cubicBezTo>
                  <a:cubicBezTo>
                    <a:pt x="299" y="1134"/>
                    <a:pt x="299" y="1134"/>
                    <a:pt x="300" y="1135"/>
                  </a:cubicBezTo>
                  <a:cubicBezTo>
                    <a:pt x="300" y="1135"/>
                    <a:pt x="300" y="1135"/>
                    <a:pt x="300" y="1135"/>
                  </a:cubicBezTo>
                  <a:cubicBezTo>
                    <a:pt x="301" y="1136"/>
                    <a:pt x="301" y="1136"/>
                    <a:pt x="301" y="1136"/>
                  </a:cubicBezTo>
                  <a:cubicBezTo>
                    <a:pt x="301" y="1136"/>
                    <a:pt x="302" y="1137"/>
                    <a:pt x="302" y="1137"/>
                  </a:cubicBezTo>
                  <a:cubicBezTo>
                    <a:pt x="302" y="1137"/>
                    <a:pt x="302" y="1137"/>
                    <a:pt x="302" y="1137"/>
                  </a:cubicBezTo>
                  <a:cubicBezTo>
                    <a:pt x="302" y="1138"/>
                    <a:pt x="303" y="1138"/>
                    <a:pt x="303" y="1138"/>
                  </a:cubicBezTo>
                  <a:cubicBezTo>
                    <a:pt x="303" y="1139"/>
                    <a:pt x="303" y="1140"/>
                    <a:pt x="303" y="1140"/>
                  </a:cubicBezTo>
                  <a:cubicBezTo>
                    <a:pt x="304" y="1143"/>
                    <a:pt x="305" y="1145"/>
                    <a:pt x="305" y="1148"/>
                  </a:cubicBezTo>
                  <a:cubicBezTo>
                    <a:pt x="305" y="1149"/>
                    <a:pt x="305" y="1149"/>
                    <a:pt x="305" y="1150"/>
                  </a:cubicBezTo>
                  <a:cubicBezTo>
                    <a:pt x="305" y="1151"/>
                    <a:pt x="305" y="1152"/>
                    <a:pt x="305" y="1152"/>
                  </a:cubicBezTo>
                  <a:cubicBezTo>
                    <a:pt x="305" y="1152"/>
                    <a:pt x="306" y="1153"/>
                    <a:pt x="306" y="1153"/>
                  </a:cubicBezTo>
                  <a:cubicBezTo>
                    <a:pt x="307" y="1155"/>
                    <a:pt x="310" y="1158"/>
                    <a:pt x="311" y="1159"/>
                  </a:cubicBezTo>
                  <a:cubicBezTo>
                    <a:pt x="311" y="1159"/>
                    <a:pt x="311" y="1160"/>
                    <a:pt x="311" y="1160"/>
                  </a:cubicBezTo>
                  <a:cubicBezTo>
                    <a:pt x="312" y="1161"/>
                    <a:pt x="313" y="1170"/>
                    <a:pt x="315" y="1175"/>
                  </a:cubicBezTo>
                  <a:cubicBezTo>
                    <a:pt x="317" y="1180"/>
                    <a:pt x="315" y="1194"/>
                    <a:pt x="317" y="1198"/>
                  </a:cubicBezTo>
                  <a:cubicBezTo>
                    <a:pt x="320" y="1203"/>
                    <a:pt x="321" y="1214"/>
                    <a:pt x="321" y="1219"/>
                  </a:cubicBezTo>
                  <a:cubicBezTo>
                    <a:pt x="321" y="1224"/>
                    <a:pt x="321" y="1223"/>
                    <a:pt x="318" y="1227"/>
                  </a:cubicBezTo>
                  <a:cubicBezTo>
                    <a:pt x="315" y="1230"/>
                    <a:pt x="312" y="1231"/>
                    <a:pt x="310" y="1234"/>
                  </a:cubicBezTo>
                  <a:cubicBezTo>
                    <a:pt x="308" y="1237"/>
                    <a:pt x="302" y="1264"/>
                    <a:pt x="301" y="1268"/>
                  </a:cubicBezTo>
                  <a:cubicBezTo>
                    <a:pt x="301" y="1268"/>
                    <a:pt x="301" y="1269"/>
                    <a:pt x="301" y="1270"/>
                  </a:cubicBezTo>
                  <a:cubicBezTo>
                    <a:pt x="300" y="1270"/>
                    <a:pt x="300" y="1270"/>
                    <a:pt x="300" y="1271"/>
                  </a:cubicBezTo>
                  <a:cubicBezTo>
                    <a:pt x="300" y="1271"/>
                    <a:pt x="300" y="1272"/>
                    <a:pt x="300" y="1273"/>
                  </a:cubicBezTo>
                  <a:cubicBezTo>
                    <a:pt x="300" y="1274"/>
                    <a:pt x="300" y="1274"/>
                    <a:pt x="300" y="1274"/>
                  </a:cubicBezTo>
                  <a:cubicBezTo>
                    <a:pt x="300" y="1276"/>
                    <a:pt x="300" y="1277"/>
                    <a:pt x="300" y="1278"/>
                  </a:cubicBezTo>
                  <a:cubicBezTo>
                    <a:pt x="300" y="1278"/>
                    <a:pt x="300" y="1279"/>
                    <a:pt x="300" y="1279"/>
                  </a:cubicBezTo>
                  <a:cubicBezTo>
                    <a:pt x="300" y="1281"/>
                    <a:pt x="300" y="1282"/>
                    <a:pt x="300" y="1283"/>
                  </a:cubicBezTo>
                  <a:cubicBezTo>
                    <a:pt x="300" y="1284"/>
                    <a:pt x="300" y="1284"/>
                    <a:pt x="300" y="1284"/>
                  </a:cubicBezTo>
                  <a:cubicBezTo>
                    <a:pt x="300" y="1284"/>
                    <a:pt x="300" y="1284"/>
                    <a:pt x="300" y="1285"/>
                  </a:cubicBezTo>
                  <a:cubicBezTo>
                    <a:pt x="300" y="1285"/>
                    <a:pt x="300" y="1286"/>
                    <a:pt x="300" y="1286"/>
                  </a:cubicBezTo>
                  <a:cubicBezTo>
                    <a:pt x="300" y="1287"/>
                    <a:pt x="300" y="1288"/>
                    <a:pt x="300" y="1289"/>
                  </a:cubicBezTo>
                  <a:cubicBezTo>
                    <a:pt x="300" y="1289"/>
                    <a:pt x="300" y="1290"/>
                    <a:pt x="300" y="1290"/>
                  </a:cubicBezTo>
                  <a:cubicBezTo>
                    <a:pt x="300" y="1291"/>
                    <a:pt x="300" y="1292"/>
                    <a:pt x="300" y="1293"/>
                  </a:cubicBezTo>
                  <a:cubicBezTo>
                    <a:pt x="301" y="1293"/>
                    <a:pt x="301" y="1294"/>
                    <a:pt x="301" y="1294"/>
                  </a:cubicBezTo>
                  <a:cubicBezTo>
                    <a:pt x="301" y="1295"/>
                    <a:pt x="301" y="1296"/>
                    <a:pt x="302" y="1297"/>
                  </a:cubicBezTo>
                  <a:cubicBezTo>
                    <a:pt x="306" y="1304"/>
                    <a:pt x="313" y="1315"/>
                    <a:pt x="314" y="1324"/>
                  </a:cubicBezTo>
                  <a:cubicBezTo>
                    <a:pt x="315" y="1332"/>
                    <a:pt x="320" y="1338"/>
                    <a:pt x="325" y="1346"/>
                  </a:cubicBezTo>
                  <a:cubicBezTo>
                    <a:pt x="330" y="1354"/>
                    <a:pt x="326" y="1371"/>
                    <a:pt x="328" y="1379"/>
                  </a:cubicBezTo>
                  <a:cubicBezTo>
                    <a:pt x="331" y="1388"/>
                    <a:pt x="332" y="1396"/>
                    <a:pt x="332" y="1406"/>
                  </a:cubicBezTo>
                  <a:cubicBezTo>
                    <a:pt x="332" y="1408"/>
                    <a:pt x="332" y="1409"/>
                    <a:pt x="332" y="1410"/>
                  </a:cubicBezTo>
                  <a:cubicBezTo>
                    <a:pt x="332" y="1411"/>
                    <a:pt x="332" y="1411"/>
                    <a:pt x="333" y="1411"/>
                  </a:cubicBezTo>
                  <a:cubicBezTo>
                    <a:pt x="333" y="1412"/>
                    <a:pt x="333" y="1413"/>
                    <a:pt x="333" y="1414"/>
                  </a:cubicBezTo>
                  <a:cubicBezTo>
                    <a:pt x="334" y="1415"/>
                    <a:pt x="334" y="1415"/>
                    <a:pt x="334" y="1416"/>
                  </a:cubicBezTo>
                  <a:cubicBezTo>
                    <a:pt x="334" y="1416"/>
                    <a:pt x="335" y="1417"/>
                    <a:pt x="335" y="1418"/>
                  </a:cubicBezTo>
                  <a:cubicBezTo>
                    <a:pt x="336" y="1419"/>
                    <a:pt x="336" y="1419"/>
                    <a:pt x="336" y="1420"/>
                  </a:cubicBezTo>
                  <a:cubicBezTo>
                    <a:pt x="337" y="1420"/>
                    <a:pt x="337" y="1421"/>
                    <a:pt x="338" y="1422"/>
                  </a:cubicBezTo>
                  <a:cubicBezTo>
                    <a:pt x="338" y="1422"/>
                    <a:pt x="338" y="1423"/>
                    <a:pt x="339" y="1423"/>
                  </a:cubicBezTo>
                  <a:cubicBezTo>
                    <a:pt x="339" y="1424"/>
                    <a:pt x="340" y="1425"/>
                    <a:pt x="340" y="1426"/>
                  </a:cubicBezTo>
                  <a:cubicBezTo>
                    <a:pt x="340" y="1426"/>
                    <a:pt x="341" y="1427"/>
                    <a:pt x="341" y="1427"/>
                  </a:cubicBezTo>
                  <a:cubicBezTo>
                    <a:pt x="342" y="1428"/>
                    <a:pt x="342" y="1428"/>
                    <a:pt x="343" y="1429"/>
                  </a:cubicBezTo>
                  <a:cubicBezTo>
                    <a:pt x="343" y="1429"/>
                    <a:pt x="343" y="1430"/>
                    <a:pt x="344" y="1430"/>
                  </a:cubicBezTo>
                  <a:cubicBezTo>
                    <a:pt x="344" y="1431"/>
                    <a:pt x="345" y="1431"/>
                    <a:pt x="345" y="1432"/>
                  </a:cubicBezTo>
                  <a:cubicBezTo>
                    <a:pt x="346" y="1433"/>
                    <a:pt x="347" y="1434"/>
                    <a:pt x="348" y="1435"/>
                  </a:cubicBezTo>
                  <a:cubicBezTo>
                    <a:pt x="353" y="1441"/>
                    <a:pt x="355" y="1445"/>
                    <a:pt x="357" y="1451"/>
                  </a:cubicBezTo>
                  <a:cubicBezTo>
                    <a:pt x="359" y="1458"/>
                    <a:pt x="354" y="1454"/>
                    <a:pt x="352" y="1457"/>
                  </a:cubicBezTo>
                  <a:cubicBezTo>
                    <a:pt x="350" y="1460"/>
                    <a:pt x="354" y="1468"/>
                    <a:pt x="357" y="1476"/>
                  </a:cubicBezTo>
                  <a:cubicBezTo>
                    <a:pt x="360" y="1483"/>
                    <a:pt x="360" y="1491"/>
                    <a:pt x="357" y="1495"/>
                  </a:cubicBezTo>
                  <a:cubicBezTo>
                    <a:pt x="354" y="1499"/>
                    <a:pt x="356" y="1500"/>
                    <a:pt x="358" y="1506"/>
                  </a:cubicBezTo>
                  <a:cubicBezTo>
                    <a:pt x="360" y="1511"/>
                    <a:pt x="360" y="1512"/>
                    <a:pt x="361" y="1517"/>
                  </a:cubicBezTo>
                  <a:cubicBezTo>
                    <a:pt x="362" y="1522"/>
                    <a:pt x="365" y="1520"/>
                    <a:pt x="369" y="1521"/>
                  </a:cubicBezTo>
                  <a:cubicBezTo>
                    <a:pt x="372" y="1522"/>
                    <a:pt x="372" y="1526"/>
                    <a:pt x="378" y="1527"/>
                  </a:cubicBezTo>
                  <a:cubicBezTo>
                    <a:pt x="383" y="1528"/>
                    <a:pt x="383" y="1525"/>
                    <a:pt x="385" y="1523"/>
                  </a:cubicBezTo>
                  <a:cubicBezTo>
                    <a:pt x="387" y="1520"/>
                    <a:pt x="392" y="1522"/>
                    <a:pt x="395" y="1522"/>
                  </a:cubicBezTo>
                  <a:cubicBezTo>
                    <a:pt x="398" y="1522"/>
                    <a:pt x="398" y="1520"/>
                    <a:pt x="402" y="1517"/>
                  </a:cubicBezTo>
                  <a:cubicBezTo>
                    <a:pt x="406" y="1514"/>
                    <a:pt x="407" y="1514"/>
                    <a:pt x="413" y="1515"/>
                  </a:cubicBezTo>
                  <a:cubicBezTo>
                    <a:pt x="419" y="1515"/>
                    <a:pt x="424" y="1513"/>
                    <a:pt x="428" y="1514"/>
                  </a:cubicBezTo>
                  <a:cubicBezTo>
                    <a:pt x="432" y="1515"/>
                    <a:pt x="436" y="1517"/>
                    <a:pt x="439" y="1515"/>
                  </a:cubicBezTo>
                  <a:cubicBezTo>
                    <a:pt x="441" y="1514"/>
                    <a:pt x="449" y="1514"/>
                    <a:pt x="452" y="1513"/>
                  </a:cubicBezTo>
                  <a:cubicBezTo>
                    <a:pt x="455" y="1511"/>
                    <a:pt x="461" y="1510"/>
                    <a:pt x="465" y="1506"/>
                  </a:cubicBezTo>
                  <a:cubicBezTo>
                    <a:pt x="469" y="1503"/>
                    <a:pt x="484" y="1488"/>
                    <a:pt x="486" y="1487"/>
                  </a:cubicBezTo>
                  <a:cubicBezTo>
                    <a:pt x="488" y="1486"/>
                    <a:pt x="501" y="1469"/>
                    <a:pt x="503" y="1465"/>
                  </a:cubicBezTo>
                  <a:cubicBezTo>
                    <a:pt x="506" y="1461"/>
                    <a:pt x="508" y="1461"/>
                    <a:pt x="511" y="1461"/>
                  </a:cubicBezTo>
                  <a:cubicBezTo>
                    <a:pt x="513" y="1461"/>
                    <a:pt x="521" y="1449"/>
                    <a:pt x="523" y="1445"/>
                  </a:cubicBezTo>
                  <a:cubicBezTo>
                    <a:pt x="525" y="1441"/>
                    <a:pt x="530" y="1437"/>
                    <a:pt x="533" y="1434"/>
                  </a:cubicBezTo>
                  <a:cubicBezTo>
                    <a:pt x="535" y="1431"/>
                    <a:pt x="536" y="1423"/>
                    <a:pt x="538" y="1418"/>
                  </a:cubicBezTo>
                  <a:cubicBezTo>
                    <a:pt x="539" y="1417"/>
                    <a:pt x="539" y="1416"/>
                    <a:pt x="539" y="1414"/>
                  </a:cubicBezTo>
                  <a:cubicBezTo>
                    <a:pt x="539" y="1414"/>
                    <a:pt x="539" y="1414"/>
                    <a:pt x="539" y="1414"/>
                  </a:cubicBezTo>
                  <a:cubicBezTo>
                    <a:pt x="540" y="1413"/>
                    <a:pt x="540" y="1411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9"/>
                    <a:pt x="540" y="1409"/>
                    <a:pt x="540" y="1409"/>
                  </a:cubicBezTo>
                  <a:cubicBezTo>
                    <a:pt x="540" y="1408"/>
                    <a:pt x="540" y="1407"/>
                    <a:pt x="540" y="1406"/>
                  </a:cubicBezTo>
                  <a:cubicBezTo>
                    <a:pt x="540" y="1406"/>
                    <a:pt x="540" y="1406"/>
                    <a:pt x="540" y="1406"/>
                  </a:cubicBezTo>
                  <a:cubicBezTo>
                    <a:pt x="540" y="1404"/>
                    <a:pt x="540" y="1402"/>
                    <a:pt x="540" y="1401"/>
                  </a:cubicBezTo>
                  <a:cubicBezTo>
                    <a:pt x="540" y="1401"/>
                    <a:pt x="540" y="1401"/>
                    <a:pt x="540" y="1401"/>
                  </a:cubicBezTo>
                  <a:cubicBezTo>
                    <a:pt x="540" y="1400"/>
                    <a:pt x="540" y="1400"/>
                    <a:pt x="540" y="1399"/>
                  </a:cubicBezTo>
                  <a:cubicBezTo>
                    <a:pt x="540" y="1397"/>
                    <a:pt x="542" y="1390"/>
                    <a:pt x="548" y="1387"/>
                  </a:cubicBezTo>
                  <a:cubicBezTo>
                    <a:pt x="553" y="1383"/>
                    <a:pt x="569" y="1376"/>
                    <a:pt x="570" y="1370"/>
                  </a:cubicBezTo>
                  <a:cubicBezTo>
                    <a:pt x="572" y="1363"/>
                    <a:pt x="569" y="1343"/>
                    <a:pt x="568" y="1340"/>
                  </a:cubicBezTo>
                  <a:cubicBezTo>
                    <a:pt x="567" y="1337"/>
                    <a:pt x="567" y="1323"/>
                    <a:pt x="564" y="1323"/>
                  </a:cubicBezTo>
                  <a:cubicBezTo>
                    <a:pt x="562" y="1322"/>
                    <a:pt x="561" y="1319"/>
                    <a:pt x="564" y="1314"/>
                  </a:cubicBezTo>
                  <a:cubicBezTo>
                    <a:pt x="567" y="1309"/>
                    <a:pt x="590" y="1289"/>
                    <a:pt x="597" y="1284"/>
                  </a:cubicBezTo>
                  <a:cubicBezTo>
                    <a:pt x="604" y="1278"/>
                    <a:pt x="612" y="1276"/>
                    <a:pt x="614" y="1274"/>
                  </a:cubicBezTo>
                  <a:cubicBezTo>
                    <a:pt x="617" y="1273"/>
                    <a:pt x="628" y="1258"/>
                    <a:pt x="630" y="1257"/>
                  </a:cubicBezTo>
                  <a:cubicBezTo>
                    <a:pt x="633" y="1255"/>
                    <a:pt x="629" y="1248"/>
                    <a:pt x="627" y="1243"/>
                  </a:cubicBezTo>
                  <a:cubicBezTo>
                    <a:pt x="625" y="1238"/>
                    <a:pt x="623" y="1219"/>
                    <a:pt x="624" y="1215"/>
                  </a:cubicBezTo>
                  <a:cubicBezTo>
                    <a:pt x="624" y="1214"/>
                    <a:pt x="624" y="1213"/>
                    <a:pt x="624" y="1211"/>
                  </a:cubicBezTo>
                  <a:cubicBezTo>
                    <a:pt x="624" y="1211"/>
                    <a:pt x="624" y="1210"/>
                    <a:pt x="624" y="1210"/>
                  </a:cubicBezTo>
                  <a:cubicBezTo>
                    <a:pt x="624" y="1209"/>
                    <a:pt x="624" y="1208"/>
                    <a:pt x="624" y="1207"/>
                  </a:cubicBezTo>
                  <a:cubicBezTo>
                    <a:pt x="624" y="1207"/>
                    <a:pt x="624" y="1206"/>
                    <a:pt x="624" y="1206"/>
                  </a:cubicBezTo>
                  <a:cubicBezTo>
                    <a:pt x="624" y="1205"/>
                    <a:pt x="624" y="1204"/>
                    <a:pt x="624" y="1203"/>
                  </a:cubicBezTo>
                  <a:cubicBezTo>
                    <a:pt x="624" y="1203"/>
                    <a:pt x="624" y="1202"/>
                    <a:pt x="624" y="1202"/>
                  </a:cubicBezTo>
                  <a:cubicBezTo>
                    <a:pt x="624" y="1201"/>
                    <a:pt x="624" y="1201"/>
                    <a:pt x="624" y="1201"/>
                  </a:cubicBezTo>
                  <a:cubicBezTo>
                    <a:pt x="623" y="1200"/>
                    <a:pt x="623" y="1200"/>
                    <a:pt x="623" y="1199"/>
                  </a:cubicBezTo>
                  <a:cubicBezTo>
                    <a:pt x="621" y="1195"/>
                    <a:pt x="615" y="1189"/>
                    <a:pt x="613" y="1185"/>
                  </a:cubicBezTo>
                  <a:cubicBezTo>
                    <a:pt x="611" y="1182"/>
                    <a:pt x="612" y="1163"/>
                    <a:pt x="612" y="1160"/>
                  </a:cubicBezTo>
                  <a:cubicBezTo>
                    <a:pt x="612" y="1157"/>
                    <a:pt x="607" y="1149"/>
                    <a:pt x="607" y="1146"/>
                  </a:cubicBezTo>
                  <a:cubicBezTo>
                    <a:pt x="607" y="1143"/>
                    <a:pt x="607" y="1138"/>
                    <a:pt x="608" y="1137"/>
                  </a:cubicBezTo>
                  <a:cubicBezTo>
                    <a:pt x="608" y="1137"/>
                    <a:pt x="608" y="1137"/>
                    <a:pt x="608" y="1137"/>
                  </a:cubicBezTo>
                  <a:cubicBezTo>
                    <a:pt x="608" y="1137"/>
                    <a:pt x="608" y="1136"/>
                    <a:pt x="608" y="1136"/>
                  </a:cubicBezTo>
                  <a:cubicBezTo>
                    <a:pt x="609" y="1136"/>
                    <a:pt x="609" y="1136"/>
                    <a:pt x="609" y="1135"/>
                  </a:cubicBezTo>
                  <a:cubicBezTo>
                    <a:pt x="609" y="1135"/>
                    <a:pt x="609" y="1135"/>
                    <a:pt x="609" y="1135"/>
                  </a:cubicBezTo>
                  <a:cubicBezTo>
                    <a:pt x="610" y="1133"/>
                    <a:pt x="612" y="1131"/>
                    <a:pt x="613" y="1128"/>
                  </a:cubicBezTo>
                  <a:cubicBezTo>
                    <a:pt x="613" y="1128"/>
                    <a:pt x="613" y="1128"/>
                    <a:pt x="613" y="1128"/>
                  </a:cubicBezTo>
                  <a:cubicBezTo>
                    <a:pt x="614" y="1127"/>
                    <a:pt x="614" y="1125"/>
                    <a:pt x="615" y="1125"/>
                  </a:cubicBezTo>
                  <a:cubicBezTo>
                    <a:pt x="617" y="1120"/>
                    <a:pt x="624" y="1107"/>
                    <a:pt x="626" y="1105"/>
                  </a:cubicBezTo>
                  <a:cubicBezTo>
                    <a:pt x="626" y="1105"/>
                    <a:pt x="627" y="1104"/>
                    <a:pt x="627" y="1104"/>
                  </a:cubicBezTo>
                  <a:cubicBezTo>
                    <a:pt x="627" y="1104"/>
                    <a:pt x="628" y="1104"/>
                    <a:pt x="628" y="1104"/>
                  </a:cubicBezTo>
                  <a:cubicBezTo>
                    <a:pt x="628" y="1104"/>
                    <a:pt x="629" y="1103"/>
                    <a:pt x="630" y="1103"/>
                  </a:cubicBezTo>
                  <a:cubicBezTo>
                    <a:pt x="630" y="1103"/>
                    <a:pt x="630" y="1103"/>
                    <a:pt x="630" y="1103"/>
                  </a:cubicBezTo>
                  <a:cubicBezTo>
                    <a:pt x="632" y="1103"/>
                    <a:pt x="633" y="1103"/>
                    <a:pt x="635" y="1103"/>
                  </a:cubicBezTo>
                  <a:cubicBezTo>
                    <a:pt x="637" y="1101"/>
                    <a:pt x="650" y="1082"/>
                    <a:pt x="656" y="1074"/>
                  </a:cubicBezTo>
                  <a:cubicBezTo>
                    <a:pt x="661" y="1066"/>
                    <a:pt x="674" y="1058"/>
                    <a:pt x="679" y="1055"/>
                  </a:cubicBezTo>
                  <a:cubicBezTo>
                    <a:pt x="684" y="1053"/>
                    <a:pt x="682" y="1054"/>
                    <a:pt x="683" y="1051"/>
                  </a:cubicBezTo>
                  <a:cubicBezTo>
                    <a:pt x="685" y="1048"/>
                    <a:pt x="688" y="1046"/>
                    <a:pt x="692" y="1044"/>
                  </a:cubicBezTo>
                  <a:cubicBezTo>
                    <a:pt x="697" y="1041"/>
                    <a:pt x="709" y="1017"/>
                    <a:pt x="712" y="1010"/>
                  </a:cubicBezTo>
                  <a:cubicBezTo>
                    <a:pt x="715" y="1004"/>
                    <a:pt x="723" y="988"/>
                    <a:pt x="726" y="984"/>
                  </a:cubicBezTo>
                  <a:cubicBezTo>
                    <a:pt x="729" y="980"/>
                    <a:pt x="730" y="964"/>
                    <a:pt x="729" y="958"/>
                  </a:cubicBezTo>
                  <a:cubicBezTo>
                    <a:pt x="729" y="953"/>
                    <a:pt x="729" y="952"/>
                    <a:pt x="726" y="954"/>
                  </a:cubicBezTo>
                  <a:cubicBezTo>
                    <a:pt x="723" y="955"/>
                    <a:pt x="714" y="958"/>
                    <a:pt x="711" y="961"/>
                  </a:cubicBezTo>
                  <a:cubicBezTo>
                    <a:pt x="707" y="963"/>
                    <a:pt x="698" y="961"/>
                    <a:pt x="693" y="963"/>
                  </a:cubicBezTo>
                  <a:cubicBezTo>
                    <a:pt x="687" y="964"/>
                    <a:pt x="688" y="965"/>
                    <a:pt x="684" y="967"/>
                  </a:cubicBezTo>
                  <a:cubicBezTo>
                    <a:pt x="681" y="969"/>
                    <a:pt x="682" y="965"/>
                    <a:pt x="677" y="965"/>
                  </a:cubicBezTo>
                  <a:cubicBezTo>
                    <a:pt x="672" y="965"/>
                    <a:pt x="662" y="970"/>
                    <a:pt x="660" y="971"/>
                  </a:cubicBezTo>
                  <a:cubicBezTo>
                    <a:pt x="658" y="972"/>
                    <a:pt x="651" y="962"/>
                    <a:pt x="650" y="959"/>
                  </a:cubicBezTo>
                  <a:cubicBezTo>
                    <a:pt x="650" y="958"/>
                    <a:pt x="649" y="957"/>
                    <a:pt x="649" y="957"/>
                  </a:cubicBezTo>
                  <a:cubicBezTo>
                    <a:pt x="649" y="957"/>
                    <a:pt x="649" y="957"/>
                    <a:pt x="649" y="957"/>
                  </a:cubicBezTo>
                  <a:cubicBezTo>
                    <a:pt x="648" y="956"/>
                    <a:pt x="648" y="956"/>
                    <a:pt x="648" y="956"/>
                  </a:cubicBezTo>
                  <a:cubicBezTo>
                    <a:pt x="648" y="956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5"/>
                  </a:cubicBezTo>
                  <a:cubicBezTo>
                    <a:pt x="647" y="955"/>
                    <a:pt x="647" y="955"/>
                    <a:pt x="647" y="954"/>
                  </a:cubicBezTo>
                  <a:cubicBezTo>
                    <a:pt x="647" y="954"/>
                    <a:pt x="647" y="953"/>
                    <a:pt x="646" y="951"/>
                  </a:cubicBezTo>
                  <a:cubicBezTo>
                    <a:pt x="646" y="950"/>
                    <a:pt x="646" y="949"/>
                    <a:pt x="645" y="948"/>
                  </a:cubicBezTo>
                  <a:cubicBezTo>
                    <a:pt x="645" y="946"/>
                    <a:pt x="644" y="945"/>
                    <a:pt x="643" y="943"/>
                  </a:cubicBezTo>
                  <a:cubicBezTo>
                    <a:pt x="643" y="943"/>
                    <a:pt x="643" y="943"/>
                    <a:pt x="643" y="943"/>
                  </a:cubicBezTo>
                  <a:cubicBezTo>
                    <a:pt x="642" y="942"/>
                    <a:pt x="642" y="942"/>
                    <a:pt x="642" y="941"/>
                  </a:cubicBezTo>
                  <a:cubicBezTo>
                    <a:pt x="641" y="941"/>
                    <a:pt x="641" y="940"/>
                    <a:pt x="640" y="940"/>
                  </a:cubicBezTo>
                  <a:cubicBezTo>
                    <a:pt x="636" y="937"/>
                    <a:pt x="633" y="935"/>
                    <a:pt x="630" y="933"/>
                  </a:cubicBezTo>
                  <a:cubicBezTo>
                    <a:pt x="626" y="930"/>
                    <a:pt x="625" y="925"/>
                    <a:pt x="623" y="925"/>
                  </a:cubicBezTo>
                  <a:cubicBezTo>
                    <a:pt x="620" y="924"/>
                    <a:pt x="612" y="917"/>
                    <a:pt x="608" y="916"/>
                  </a:cubicBezTo>
                  <a:cubicBezTo>
                    <a:pt x="605" y="915"/>
                    <a:pt x="602" y="903"/>
                    <a:pt x="600" y="898"/>
                  </a:cubicBezTo>
                  <a:cubicBezTo>
                    <a:pt x="600" y="897"/>
                    <a:pt x="599" y="896"/>
                    <a:pt x="598" y="895"/>
                  </a:cubicBezTo>
                  <a:cubicBezTo>
                    <a:pt x="598" y="895"/>
                    <a:pt x="598" y="894"/>
                    <a:pt x="598" y="894"/>
                  </a:cubicBezTo>
                  <a:cubicBezTo>
                    <a:pt x="597" y="892"/>
                    <a:pt x="595" y="890"/>
                    <a:pt x="594" y="888"/>
                  </a:cubicBezTo>
                  <a:cubicBezTo>
                    <a:pt x="594" y="888"/>
                    <a:pt x="593" y="888"/>
                    <a:pt x="593" y="888"/>
                  </a:cubicBezTo>
                  <a:cubicBezTo>
                    <a:pt x="593" y="887"/>
                    <a:pt x="592" y="887"/>
                    <a:pt x="592" y="886"/>
                  </a:cubicBezTo>
                  <a:cubicBezTo>
                    <a:pt x="592" y="886"/>
                    <a:pt x="591" y="886"/>
                    <a:pt x="591" y="886"/>
                  </a:cubicBezTo>
                  <a:cubicBezTo>
                    <a:pt x="591" y="885"/>
                    <a:pt x="590" y="885"/>
                    <a:pt x="590" y="885"/>
                  </a:cubicBezTo>
                  <a:cubicBezTo>
                    <a:pt x="590" y="884"/>
                    <a:pt x="590" y="884"/>
                    <a:pt x="590" y="884"/>
                  </a:cubicBezTo>
                  <a:cubicBezTo>
                    <a:pt x="589" y="884"/>
                    <a:pt x="589" y="883"/>
                    <a:pt x="588" y="883"/>
                  </a:cubicBezTo>
                  <a:cubicBezTo>
                    <a:pt x="585" y="882"/>
                    <a:pt x="579" y="872"/>
                    <a:pt x="578" y="866"/>
                  </a:cubicBezTo>
                  <a:cubicBezTo>
                    <a:pt x="577" y="860"/>
                    <a:pt x="576" y="853"/>
                    <a:pt x="576" y="849"/>
                  </a:cubicBezTo>
                  <a:cubicBezTo>
                    <a:pt x="576" y="845"/>
                    <a:pt x="576" y="844"/>
                    <a:pt x="571" y="842"/>
                  </a:cubicBezTo>
                  <a:cubicBezTo>
                    <a:pt x="566" y="840"/>
                    <a:pt x="562" y="834"/>
                    <a:pt x="561" y="832"/>
                  </a:cubicBezTo>
                  <a:cubicBezTo>
                    <a:pt x="560" y="831"/>
                    <a:pt x="563" y="828"/>
                    <a:pt x="562" y="826"/>
                  </a:cubicBezTo>
                  <a:cubicBezTo>
                    <a:pt x="561" y="824"/>
                    <a:pt x="548" y="797"/>
                    <a:pt x="543" y="791"/>
                  </a:cubicBezTo>
                  <a:cubicBezTo>
                    <a:pt x="539" y="786"/>
                    <a:pt x="541" y="785"/>
                    <a:pt x="541" y="783"/>
                  </a:cubicBezTo>
                  <a:cubicBezTo>
                    <a:pt x="541" y="781"/>
                    <a:pt x="536" y="778"/>
                    <a:pt x="534" y="775"/>
                  </a:cubicBezTo>
                  <a:cubicBezTo>
                    <a:pt x="533" y="773"/>
                    <a:pt x="544" y="782"/>
                    <a:pt x="546" y="784"/>
                  </a:cubicBezTo>
                  <a:cubicBezTo>
                    <a:pt x="547" y="784"/>
                    <a:pt x="547" y="784"/>
                    <a:pt x="548" y="784"/>
                  </a:cubicBezTo>
                  <a:cubicBezTo>
                    <a:pt x="548" y="784"/>
                    <a:pt x="548" y="784"/>
                    <a:pt x="548" y="784"/>
                  </a:cubicBezTo>
                  <a:cubicBezTo>
                    <a:pt x="548" y="784"/>
                    <a:pt x="549" y="783"/>
                    <a:pt x="549" y="783"/>
                  </a:cubicBezTo>
                  <a:cubicBezTo>
                    <a:pt x="550" y="782"/>
                    <a:pt x="552" y="781"/>
                    <a:pt x="554" y="781"/>
                  </a:cubicBezTo>
                  <a:cubicBezTo>
                    <a:pt x="554" y="781"/>
                    <a:pt x="554" y="781"/>
                    <a:pt x="554" y="781"/>
                  </a:cubicBezTo>
                  <a:cubicBezTo>
                    <a:pt x="558" y="782"/>
                    <a:pt x="564" y="794"/>
                    <a:pt x="567" y="799"/>
                  </a:cubicBezTo>
                  <a:cubicBezTo>
                    <a:pt x="570" y="804"/>
                    <a:pt x="577" y="809"/>
                    <a:pt x="579" y="811"/>
                  </a:cubicBezTo>
                  <a:cubicBezTo>
                    <a:pt x="581" y="812"/>
                    <a:pt x="577" y="813"/>
                    <a:pt x="577" y="816"/>
                  </a:cubicBezTo>
                  <a:cubicBezTo>
                    <a:pt x="577" y="819"/>
                    <a:pt x="582" y="821"/>
                    <a:pt x="585" y="823"/>
                  </a:cubicBezTo>
                  <a:cubicBezTo>
                    <a:pt x="588" y="824"/>
                    <a:pt x="599" y="841"/>
                    <a:pt x="600" y="843"/>
                  </a:cubicBezTo>
                  <a:cubicBezTo>
                    <a:pt x="601" y="845"/>
                    <a:pt x="599" y="845"/>
                    <a:pt x="598" y="848"/>
                  </a:cubicBezTo>
                  <a:cubicBezTo>
                    <a:pt x="597" y="850"/>
                    <a:pt x="603" y="861"/>
                    <a:pt x="605" y="864"/>
                  </a:cubicBezTo>
                  <a:cubicBezTo>
                    <a:pt x="607" y="868"/>
                    <a:pt x="612" y="869"/>
                    <a:pt x="615" y="871"/>
                  </a:cubicBezTo>
                  <a:cubicBezTo>
                    <a:pt x="617" y="873"/>
                    <a:pt x="621" y="878"/>
                    <a:pt x="624" y="883"/>
                  </a:cubicBezTo>
                  <a:cubicBezTo>
                    <a:pt x="627" y="888"/>
                    <a:pt x="633" y="897"/>
                    <a:pt x="636" y="902"/>
                  </a:cubicBezTo>
                  <a:cubicBezTo>
                    <a:pt x="636" y="903"/>
                    <a:pt x="636" y="904"/>
                    <a:pt x="637" y="904"/>
                  </a:cubicBezTo>
                  <a:cubicBezTo>
                    <a:pt x="637" y="905"/>
                    <a:pt x="637" y="905"/>
                    <a:pt x="637" y="905"/>
                  </a:cubicBezTo>
                  <a:cubicBezTo>
                    <a:pt x="637" y="905"/>
                    <a:pt x="637" y="906"/>
                    <a:pt x="637" y="906"/>
                  </a:cubicBezTo>
                  <a:cubicBezTo>
                    <a:pt x="637" y="906"/>
                    <a:pt x="637" y="906"/>
                    <a:pt x="637" y="906"/>
                  </a:cubicBezTo>
                  <a:cubicBezTo>
                    <a:pt x="637" y="907"/>
                    <a:pt x="637" y="907"/>
                    <a:pt x="637" y="907"/>
                  </a:cubicBezTo>
                  <a:cubicBezTo>
                    <a:pt x="637" y="908"/>
                    <a:pt x="637" y="909"/>
                    <a:pt x="636" y="910"/>
                  </a:cubicBezTo>
                  <a:cubicBezTo>
                    <a:pt x="636" y="910"/>
                    <a:pt x="636" y="910"/>
                    <a:pt x="636" y="910"/>
                  </a:cubicBezTo>
                  <a:cubicBezTo>
                    <a:pt x="636" y="910"/>
                    <a:pt x="636" y="911"/>
                    <a:pt x="637" y="911"/>
                  </a:cubicBezTo>
                  <a:cubicBezTo>
                    <a:pt x="637" y="915"/>
                    <a:pt x="645" y="932"/>
                    <a:pt x="645" y="937"/>
                  </a:cubicBezTo>
                  <a:cubicBezTo>
                    <a:pt x="645" y="941"/>
                    <a:pt x="649" y="944"/>
                    <a:pt x="652" y="944"/>
                  </a:cubicBezTo>
                  <a:cubicBezTo>
                    <a:pt x="655" y="945"/>
                    <a:pt x="663" y="941"/>
                    <a:pt x="666" y="940"/>
                  </a:cubicBezTo>
                  <a:cubicBezTo>
                    <a:pt x="668" y="938"/>
                    <a:pt x="678" y="937"/>
                    <a:pt x="684" y="937"/>
                  </a:cubicBezTo>
                  <a:cubicBezTo>
                    <a:pt x="691" y="937"/>
                    <a:pt x="708" y="928"/>
                    <a:pt x="713" y="924"/>
                  </a:cubicBezTo>
                  <a:cubicBezTo>
                    <a:pt x="718" y="921"/>
                    <a:pt x="735" y="917"/>
                    <a:pt x="737" y="916"/>
                  </a:cubicBezTo>
                  <a:cubicBezTo>
                    <a:pt x="739" y="915"/>
                    <a:pt x="739" y="908"/>
                    <a:pt x="742" y="907"/>
                  </a:cubicBezTo>
                  <a:cubicBezTo>
                    <a:pt x="742" y="906"/>
                    <a:pt x="742" y="906"/>
                    <a:pt x="743" y="906"/>
                  </a:cubicBezTo>
                  <a:cubicBezTo>
                    <a:pt x="743" y="906"/>
                    <a:pt x="743" y="905"/>
                    <a:pt x="744" y="905"/>
                  </a:cubicBezTo>
                  <a:cubicBezTo>
                    <a:pt x="744" y="905"/>
                    <a:pt x="744" y="905"/>
                    <a:pt x="745" y="905"/>
                  </a:cubicBezTo>
                  <a:cubicBezTo>
                    <a:pt x="745" y="905"/>
                    <a:pt x="745" y="905"/>
                    <a:pt x="746" y="904"/>
                  </a:cubicBezTo>
                  <a:cubicBezTo>
                    <a:pt x="746" y="904"/>
                    <a:pt x="747" y="904"/>
                    <a:pt x="747" y="904"/>
                  </a:cubicBezTo>
                  <a:cubicBezTo>
                    <a:pt x="747" y="904"/>
                    <a:pt x="748" y="903"/>
                    <a:pt x="748" y="903"/>
                  </a:cubicBezTo>
                  <a:cubicBezTo>
                    <a:pt x="749" y="903"/>
                    <a:pt x="749" y="903"/>
                    <a:pt x="750" y="903"/>
                  </a:cubicBezTo>
                  <a:cubicBezTo>
                    <a:pt x="750" y="902"/>
                    <a:pt x="751" y="902"/>
                    <a:pt x="751" y="902"/>
                  </a:cubicBezTo>
                  <a:cubicBezTo>
                    <a:pt x="752" y="902"/>
                    <a:pt x="753" y="902"/>
                    <a:pt x="754" y="901"/>
                  </a:cubicBezTo>
                  <a:cubicBezTo>
                    <a:pt x="754" y="901"/>
                    <a:pt x="754" y="901"/>
                    <a:pt x="754" y="901"/>
                  </a:cubicBezTo>
                  <a:cubicBezTo>
                    <a:pt x="755" y="901"/>
                    <a:pt x="756" y="901"/>
                    <a:pt x="756" y="901"/>
                  </a:cubicBezTo>
                  <a:cubicBezTo>
                    <a:pt x="756" y="900"/>
                    <a:pt x="757" y="900"/>
                    <a:pt x="757" y="900"/>
                  </a:cubicBezTo>
                  <a:cubicBezTo>
                    <a:pt x="758" y="900"/>
                    <a:pt x="758" y="900"/>
                    <a:pt x="759" y="900"/>
                  </a:cubicBezTo>
                  <a:cubicBezTo>
                    <a:pt x="759" y="900"/>
                    <a:pt x="759" y="900"/>
                    <a:pt x="759" y="900"/>
                  </a:cubicBezTo>
                  <a:cubicBezTo>
                    <a:pt x="760" y="900"/>
                    <a:pt x="760" y="900"/>
                    <a:pt x="761" y="900"/>
                  </a:cubicBezTo>
                  <a:cubicBezTo>
                    <a:pt x="764" y="900"/>
                    <a:pt x="772" y="899"/>
                    <a:pt x="772" y="895"/>
                  </a:cubicBezTo>
                  <a:cubicBezTo>
                    <a:pt x="773" y="892"/>
                    <a:pt x="774" y="891"/>
                    <a:pt x="777" y="890"/>
                  </a:cubicBezTo>
                  <a:cubicBezTo>
                    <a:pt x="781" y="889"/>
                    <a:pt x="782" y="885"/>
                    <a:pt x="783" y="884"/>
                  </a:cubicBezTo>
                  <a:cubicBezTo>
                    <a:pt x="784" y="882"/>
                    <a:pt x="789" y="880"/>
                    <a:pt x="793" y="880"/>
                  </a:cubicBezTo>
                  <a:cubicBezTo>
                    <a:pt x="797" y="879"/>
                    <a:pt x="794" y="876"/>
                    <a:pt x="794" y="873"/>
                  </a:cubicBezTo>
                  <a:cubicBezTo>
                    <a:pt x="793" y="870"/>
                    <a:pt x="795" y="867"/>
                    <a:pt x="796" y="863"/>
                  </a:cubicBezTo>
                  <a:cubicBezTo>
                    <a:pt x="796" y="858"/>
                    <a:pt x="797" y="863"/>
                    <a:pt x="799" y="864"/>
                  </a:cubicBezTo>
                  <a:cubicBezTo>
                    <a:pt x="801" y="865"/>
                    <a:pt x="804" y="858"/>
                    <a:pt x="806" y="856"/>
                  </a:cubicBezTo>
                  <a:cubicBezTo>
                    <a:pt x="808" y="854"/>
                    <a:pt x="810" y="849"/>
                    <a:pt x="811" y="845"/>
                  </a:cubicBezTo>
                  <a:cubicBezTo>
                    <a:pt x="813" y="842"/>
                    <a:pt x="813" y="841"/>
                    <a:pt x="810" y="840"/>
                  </a:cubicBezTo>
                  <a:cubicBezTo>
                    <a:pt x="806" y="839"/>
                    <a:pt x="805" y="836"/>
                    <a:pt x="802" y="832"/>
                  </a:cubicBezTo>
                  <a:cubicBezTo>
                    <a:pt x="798" y="828"/>
                    <a:pt x="792" y="829"/>
                    <a:pt x="787" y="828"/>
                  </a:cubicBezTo>
                  <a:cubicBezTo>
                    <a:pt x="787" y="828"/>
                    <a:pt x="786" y="828"/>
                    <a:pt x="785" y="827"/>
                  </a:cubicBezTo>
                  <a:cubicBezTo>
                    <a:pt x="785" y="827"/>
                    <a:pt x="785" y="827"/>
                    <a:pt x="785" y="827"/>
                  </a:cubicBezTo>
                  <a:cubicBezTo>
                    <a:pt x="785" y="827"/>
                    <a:pt x="784" y="827"/>
                    <a:pt x="784" y="826"/>
                  </a:cubicBezTo>
                  <a:cubicBezTo>
                    <a:pt x="784" y="826"/>
                    <a:pt x="783" y="826"/>
                    <a:pt x="783" y="826"/>
                  </a:cubicBezTo>
                  <a:cubicBezTo>
                    <a:pt x="783" y="825"/>
                    <a:pt x="782" y="825"/>
                    <a:pt x="782" y="824"/>
                  </a:cubicBezTo>
                  <a:cubicBezTo>
                    <a:pt x="782" y="824"/>
                    <a:pt x="782" y="824"/>
                    <a:pt x="782" y="824"/>
                  </a:cubicBezTo>
                  <a:cubicBezTo>
                    <a:pt x="781" y="823"/>
                    <a:pt x="781" y="823"/>
                    <a:pt x="780" y="822"/>
                  </a:cubicBezTo>
                  <a:cubicBezTo>
                    <a:pt x="780" y="822"/>
                    <a:pt x="780" y="822"/>
                    <a:pt x="780" y="821"/>
                  </a:cubicBezTo>
                  <a:cubicBezTo>
                    <a:pt x="780" y="821"/>
                    <a:pt x="779" y="820"/>
                    <a:pt x="779" y="820"/>
                  </a:cubicBezTo>
                  <a:cubicBezTo>
                    <a:pt x="779" y="820"/>
                    <a:pt x="779" y="819"/>
                    <a:pt x="779" y="819"/>
                  </a:cubicBezTo>
                  <a:cubicBezTo>
                    <a:pt x="777" y="817"/>
                    <a:pt x="776" y="814"/>
                    <a:pt x="776" y="812"/>
                  </a:cubicBezTo>
                  <a:cubicBezTo>
                    <a:pt x="774" y="808"/>
                    <a:pt x="779" y="804"/>
                    <a:pt x="777" y="804"/>
                  </a:cubicBezTo>
                  <a:cubicBezTo>
                    <a:pt x="775" y="804"/>
                    <a:pt x="759" y="819"/>
                    <a:pt x="758" y="823"/>
                  </a:cubicBezTo>
                  <a:cubicBezTo>
                    <a:pt x="756" y="826"/>
                    <a:pt x="746" y="823"/>
                    <a:pt x="741" y="824"/>
                  </a:cubicBezTo>
                  <a:cubicBezTo>
                    <a:pt x="736" y="824"/>
                    <a:pt x="735" y="825"/>
                    <a:pt x="732" y="824"/>
                  </a:cubicBezTo>
                  <a:cubicBezTo>
                    <a:pt x="731" y="824"/>
                    <a:pt x="730" y="824"/>
                    <a:pt x="729" y="823"/>
                  </a:cubicBezTo>
                  <a:cubicBezTo>
                    <a:pt x="729" y="823"/>
                    <a:pt x="729" y="823"/>
                    <a:pt x="729" y="823"/>
                  </a:cubicBezTo>
                  <a:cubicBezTo>
                    <a:pt x="728" y="822"/>
                    <a:pt x="728" y="822"/>
                    <a:pt x="727" y="822"/>
                  </a:cubicBezTo>
                  <a:cubicBezTo>
                    <a:pt x="727" y="822"/>
                    <a:pt x="727" y="821"/>
                    <a:pt x="727" y="821"/>
                  </a:cubicBezTo>
                  <a:cubicBezTo>
                    <a:pt x="726" y="821"/>
                    <a:pt x="726" y="821"/>
                    <a:pt x="726" y="820"/>
                  </a:cubicBezTo>
                  <a:cubicBezTo>
                    <a:pt x="726" y="820"/>
                    <a:pt x="725" y="820"/>
                    <a:pt x="725" y="819"/>
                  </a:cubicBezTo>
                  <a:cubicBezTo>
                    <a:pt x="725" y="819"/>
                    <a:pt x="725" y="819"/>
                    <a:pt x="725" y="818"/>
                  </a:cubicBezTo>
                  <a:cubicBezTo>
                    <a:pt x="724" y="817"/>
                    <a:pt x="730" y="814"/>
                    <a:pt x="730" y="812"/>
                  </a:cubicBezTo>
                  <a:cubicBezTo>
                    <a:pt x="730" y="810"/>
                    <a:pt x="726" y="803"/>
                    <a:pt x="724" y="803"/>
                  </a:cubicBezTo>
                  <a:cubicBezTo>
                    <a:pt x="723" y="802"/>
                    <a:pt x="722" y="808"/>
                    <a:pt x="720" y="809"/>
                  </a:cubicBezTo>
                  <a:cubicBezTo>
                    <a:pt x="720" y="809"/>
                    <a:pt x="719" y="809"/>
                    <a:pt x="719" y="809"/>
                  </a:cubicBezTo>
                  <a:cubicBezTo>
                    <a:pt x="719" y="809"/>
                    <a:pt x="719" y="809"/>
                    <a:pt x="718" y="809"/>
                  </a:cubicBezTo>
                  <a:cubicBezTo>
                    <a:pt x="718" y="808"/>
                    <a:pt x="718" y="808"/>
                    <a:pt x="717" y="808"/>
                  </a:cubicBezTo>
                  <a:cubicBezTo>
                    <a:pt x="717" y="808"/>
                    <a:pt x="717" y="808"/>
                    <a:pt x="717" y="808"/>
                  </a:cubicBezTo>
                  <a:cubicBezTo>
                    <a:pt x="717" y="807"/>
                    <a:pt x="716" y="807"/>
                    <a:pt x="716" y="807"/>
                  </a:cubicBezTo>
                  <a:cubicBezTo>
                    <a:pt x="715" y="806"/>
                    <a:pt x="715" y="806"/>
                    <a:pt x="715" y="806"/>
                  </a:cubicBezTo>
                  <a:cubicBezTo>
                    <a:pt x="714" y="805"/>
                    <a:pt x="712" y="798"/>
                    <a:pt x="712" y="796"/>
                  </a:cubicBezTo>
                  <a:cubicBezTo>
                    <a:pt x="711" y="795"/>
                    <a:pt x="707" y="789"/>
                    <a:pt x="705" y="788"/>
                  </a:cubicBezTo>
                  <a:cubicBezTo>
                    <a:pt x="703" y="786"/>
                    <a:pt x="698" y="782"/>
                    <a:pt x="697" y="779"/>
                  </a:cubicBezTo>
                  <a:cubicBezTo>
                    <a:pt x="696" y="779"/>
                    <a:pt x="696" y="778"/>
                    <a:pt x="695" y="777"/>
                  </a:cubicBezTo>
                  <a:cubicBezTo>
                    <a:pt x="695" y="777"/>
                    <a:pt x="695" y="777"/>
                    <a:pt x="695" y="777"/>
                  </a:cubicBezTo>
                  <a:cubicBezTo>
                    <a:pt x="694" y="776"/>
                    <a:pt x="693" y="775"/>
                    <a:pt x="692" y="773"/>
                  </a:cubicBezTo>
                  <a:cubicBezTo>
                    <a:pt x="691" y="772"/>
                    <a:pt x="690" y="771"/>
                    <a:pt x="689" y="770"/>
                  </a:cubicBezTo>
                  <a:cubicBezTo>
                    <a:pt x="689" y="769"/>
                    <a:pt x="688" y="769"/>
                    <a:pt x="688" y="768"/>
                  </a:cubicBezTo>
                  <a:cubicBezTo>
                    <a:pt x="688" y="768"/>
                    <a:pt x="688" y="768"/>
                    <a:pt x="688" y="768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7"/>
                    <a:pt x="688" y="767"/>
                    <a:pt x="688" y="767"/>
                  </a:cubicBezTo>
                  <a:cubicBezTo>
                    <a:pt x="688" y="766"/>
                    <a:pt x="688" y="766"/>
                    <a:pt x="689" y="766"/>
                  </a:cubicBezTo>
                  <a:cubicBezTo>
                    <a:pt x="689" y="766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89" y="765"/>
                    <a:pt x="689" y="765"/>
                    <a:pt x="689" y="765"/>
                  </a:cubicBezTo>
                  <a:cubicBezTo>
                    <a:pt x="690" y="765"/>
                    <a:pt x="690" y="764"/>
                    <a:pt x="690" y="764"/>
                  </a:cubicBezTo>
                  <a:cubicBezTo>
                    <a:pt x="690" y="762"/>
                    <a:pt x="694" y="762"/>
                    <a:pt x="697" y="762"/>
                  </a:cubicBezTo>
                  <a:cubicBezTo>
                    <a:pt x="697" y="762"/>
                    <a:pt x="698" y="762"/>
                    <a:pt x="698" y="762"/>
                  </a:cubicBezTo>
                  <a:cubicBezTo>
                    <a:pt x="698" y="762"/>
                    <a:pt x="698" y="762"/>
                    <a:pt x="698" y="762"/>
                  </a:cubicBezTo>
                  <a:cubicBezTo>
                    <a:pt x="698" y="762"/>
                    <a:pt x="699" y="762"/>
                    <a:pt x="699" y="762"/>
                  </a:cubicBezTo>
                  <a:cubicBezTo>
                    <a:pt x="699" y="762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1"/>
                    <a:pt x="699" y="761"/>
                  </a:cubicBezTo>
                  <a:cubicBezTo>
                    <a:pt x="699" y="761"/>
                    <a:pt x="699" y="760"/>
                    <a:pt x="699" y="760"/>
                  </a:cubicBezTo>
                  <a:cubicBezTo>
                    <a:pt x="699" y="758"/>
                    <a:pt x="703" y="760"/>
                    <a:pt x="704" y="762"/>
                  </a:cubicBezTo>
                  <a:cubicBezTo>
                    <a:pt x="705" y="763"/>
                    <a:pt x="708" y="765"/>
                    <a:pt x="710" y="765"/>
                  </a:cubicBezTo>
                  <a:cubicBezTo>
                    <a:pt x="712" y="765"/>
                    <a:pt x="717" y="772"/>
                    <a:pt x="719" y="776"/>
                  </a:cubicBezTo>
                  <a:cubicBezTo>
                    <a:pt x="722" y="781"/>
                    <a:pt x="724" y="782"/>
                    <a:pt x="729" y="783"/>
                  </a:cubicBezTo>
                  <a:cubicBezTo>
                    <a:pt x="735" y="784"/>
                    <a:pt x="735" y="788"/>
                    <a:pt x="738" y="791"/>
                  </a:cubicBezTo>
                  <a:cubicBezTo>
                    <a:pt x="741" y="793"/>
                    <a:pt x="748" y="795"/>
                    <a:pt x="751" y="796"/>
                  </a:cubicBezTo>
                  <a:cubicBezTo>
                    <a:pt x="755" y="796"/>
                    <a:pt x="759" y="799"/>
                    <a:pt x="762" y="799"/>
                  </a:cubicBezTo>
                  <a:cubicBezTo>
                    <a:pt x="764" y="799"/>
                    <a:pt x="773" y="792"/>
                    <a:pt x="774" y="791"/>
                  </a:cubicBezTo>
                  <a:cubicBezTo>
                    <a:pt x="775" y="790"/>
                    <a:pt x="779" y="796"/>
                    <a:pt x="780" y="799"/>
                  </a:cubicBezTo>
                  <a:cubicBezTo>
                    <a:pt x="782" y="803"/>
                    <a:pt x="782" y="806"/>
                    <a:pt x="789" y="808"/>
                  </a:cubicBezTo>
                  <a:cubicBezTo>
                    <a:pt x="796" y="810"/>
                    <a:pt x="817" y="810"/>
                    <a:pt x="821" y="812"/>
                  </a:cubicBezTo>
                  <a:cubicBezTo>
                    <a:pt x="821" y="812"/>
                    <a:pt x="822" y="812"/>
                    <a:pt x="822" y="812"/>
                  </a:cubicBezTo>
                  <a:cubicBezTo>
                    <a:pt x="822" y="812"/>
                    <a:pt x="822" y="812"/>
                    <a:pt x="822" y="812"/>
                  </a:cubicBezTo>
                  <a:cubicBezTo>
                    <a:pt x="825" y="813"/>
                    <a:pt x="831" y="814"/>
                    <a:pt x="835" y="814"/>
                  </a:cubicBezTo>
                  <a:cubicBezTo>
                    <a:pt x="835" y="814"/>
                    <a:pt x="835" y="814"/>
                    <a:pt x="835" y="814"/>
                  </a:cubicBezTo>
                  <a:cubicBezTo>
                    <a:pt x="837" y="814"/>
                    <a:pt x="839" y="814"/>
                    <a:pt x="840" y="814"/>
                  </a:cubicBezTo>
                  <a:cubicBezTo>
                    <a:pt x="847" y="812"/>
                    <a:pt x="848" y="812"/>
                    <a:pt x="851" y="812"/>
                  </a:cubicBezTo>
                  <a:cubicBezTo>
                    <a:pt x="854" y="811"/>
                    <a:pt x="854" y="813"/>
                    <a:pt x="859" y="814"/>
                  </a:cubicBezTo>
                  <a:cubicBezTo>
                    <a:pt x="864" y="814"/>
                    <a:pt x="878" y="810"/>
                    <a:pt x="881" y="811"/>
                  </a:cubicBezTo>
                  <a:cubicBezTo>
                    <a:pt x="883" y="811"/>
                    <a:pt x="886" y="818"/>
                    <a:pt x="888" y="820"/>
                  </a:cubicBezTo>
                  <a:cubicBezTo>
                    <a:pt x="890" y="822"/>
                    <a:pt x="888" y="825"/>
                    <a:pt x="893" y="827"/>
                  </a:cubicBezTo>
                  <a:cubicBezTo>
                    <a:pt x="894" y="828"/>
                    <a:pt x="895" y="828"/>
                    <a:pt x="896" y="828"/>
                  </a:cubicBezTo>
                  <a:cubicBezTo>
                    <a:pt x="896" y="829"/>
                    <a:pt x="897" y="829"/>
                    <a:pt x="897" y="829"/>
                  </a:cubicBezTo>
                  <a:cubicBezTo>
                    <a:pt x="897" y="829"/>
                    <a:pt x="898" y="829"/>
                    <a:pt x="898" y="829"/>
                  </a:cubicBezTo>
                  <a:cubicBezTo>
                    <a:pt x="899" y="829"/>
                    <a:pt x="899" y="829"/>
                    <a:pt x="899" y="829"/>
                  </a:cubicBezTo>
                  <a:cubicBezTo>
                    <a:pt x="900" y="829"/>
                    <a:pt x="900" y="828"/>
                    <a:pt x="901" y="828"/>
                  </a:cubicBezTo>
                  <a:cubicBezTo>
                    <a:pt x="901" y="828"/>
                    <a:pt x="902" y="828"/>
                    <a:pt x="902" y="828"/>
                  </a:cubicBezTo>
                  <a:cubicBezTo>
                    <a:pt x="905" y="828"/>
                    <a:pt x="904" y="829"/>
                    <a:pt x="905" y="834"/>
                  </a:cubicBezTo>
                  <a:cubicBezTo>
                    <a:pt x="906" y="839"/>
                    <a:pt x="919" y="839"/>
                    <a:pt x="922" y="840"/>
                  </a:cubicBezTo>
                  <a:cubicBezTo>
                    <a:pt x="925" y="841"/>
                    <a:pt x="921" y="843"/>
                    <a:pt x="917" y="844"/>
                  </a:cubicBezTo>
                  <a:cubicBezTo>
                    <a:pt x="914" y="845"/>
                    <a:pt x="908" y="841"/>
                    <a:pt x="908" y="843"/>
                  </a:cubicBezTo>
                  <a:cubicBezTo>
                    <a:pt x="908" y="844"/>
                    <a:pt x="925" y="863"/>
                    <a:pt x="929" y="864"/>
                  </a:cubicBezTo>
                  <a:cubicBezTo>
                    <a:pt x="932" y="865"/>
                    <a:pt x="938" y="862"/>
                    <a:pt x="941" y="860"/>
                  </a:cubicBezTo>
                  <a:cubicBezTo>
                    <a:pt x="944" y="858"/>
                    <a:pt x="942" y="846"/>
                    <a:pt x="943" y="847"/>
                  </a:cubicBezTo>
                  <a:cubicBezTo>
                    <a:pt x="945" y="848"/>
                    <a:pt x="947" y="855"/>
                    <a:pt x="948" y="857"/>
                  </a:cubicBezTo>
                  <a:cubicBezTo>
                    <a:pt x="948" y="858"/>
                    <a:pt x="951" y="872"/>
                    <a:pt x="951" y="874"/>
                  </a:cubicBezTo>
                  <a:cubicBezTo>
                    <a:pt x="951" y="877"/>
                    <a:pt x="955" y="886"/>
                    <a:pt x="957" y="893"/>
                  </a:cubicBezTo>
                  <a:cubicBezTo>
                    <a:pt x="960" y="901"/>
                    <a:pt x="968" y="921"/>
                    <a:pt x="971" y="926"/>
                  </a:cubicBezTo>
                  <a:cubicBezTo>
                    <a:pt x="974" y="931"/>
                    <a:pt x="979" y="935"/>
                    <a:pt x="979" y="939"/>
                  </a:cubicBezTo>
                  <a:cubicBezTo>
                    <a:pt x="978" y="944"/>
                    <a:pt x="987" y="956"/>
                    <a:pt x="988" y="959"/>
                  </a:cubicBezTo>
                  <a:cubicBezTo>
                    <a:pt x="990" y="961"/>
                    <a:pt x="1002" y="984"/>
                    <a:pt x="1005" y="988"/>
                  </a:cubicBezTo>
                  <a:cubicBezTo>
                    <a:pt x="1008" y="991"/>
                    <a:pt x="1013" y="995"/>
                    <a:pt x="1015" y="996"/>
                  </a:cubicBezTo>
                  <a:cubicBezTo>
                    <a:pt x="1017" y="997"/>
                    <a:pt x="1021" y="992"/>
                    <a:pt x="1022" y="989"/>
                  </a:cubicBezTo>
                  <a:cubicBezTo>
                    <a:pt x="1022" y="986"/>
                    <a:pt x="1026" y="986"/>
                    <a:pt x="1028" y="986"/>
                  </a:cubicBezTo>
                  <a:cubicBezTo>
                    <a:pt x="1029" y="985"/>
                    <a:pt x="1031" y="979"/>
                    <a:pt x="1032" y="978"/>
                  </a:cubicBezTo>
                  <a:cubicBezTo>
                    <a:pt x="1033" y="977"/>
                    <a:pt x="1037" y="973"/>
                    <a:pt x="1038" y="969"/>
                  </a:cubicBezTo>
                  <a:cubicBezTo>
                    <a:pt x="1040" y="966"/>
                    <a:pt x="1036" y="961"/>
                    <a:pt x="1035" y="958"/>
                  </a:cubicBezTo>
                  <a:cubicBezTo>
                    <a:pt x="1033" y="956"/>
                    <a:pt x="1036" y="952"/>
                    <a:pt x="1038" y="949"/>
                  </a:cubicBezTo>
                  <a:cubicBezTo>
                    <a:pt x="1040" y="947"/>
                    <a:pt x="1041" y="937"/>
                    <a:pt x="1040" y="931"/>
                  </a:cubicBezTo>
                  <a:cubicBezTo>
                    <a:pt x="1038" y="926"/>
                    <a:pt x="1038" y="919"/>
                    <a:pt x="1039" y="916"/>
                  </a:cubicBezTo>
                  <a:cubicBezTo>
                    <a:pt x="1041" y="912"/>
                    <a:pt x="1044" y="914"/>
                    <a:pt x="1046" y="912"/>
                  </a:cubicBezTo>
                  <a:cubicBezTo>
                    <a:pt x="1047" y="910"/>
                    <a:pt x="1049" y="908"/>
                    <a:pt x="1051" y="907"/>
                  </a:cubicBezTo>
                  <a:cubicBezTo>
                    <a:pt x="1052" y="907"/>
                    <a:pt x="1052" y="900"/>
                    <a:pt x="1058" y="897"/>
                  </a:cubicBezTo>
                  <a:cubicBezTo>
                    <a:pt x="1063" y="895"/>
                    <a:pt x="1078" y="881"/>
                    <a:pt x="1084" y="876"/>
                  </a:cubicBezTo>
                  <a:cubicBezTo>
                    <a:pt x="1090" y="870"/>
                    <a:pt x="1094" y="871"/>
                    <a:pt x="1097" y="871"/>
                  </a:cubicBezTo>
                  <a:cubicBezTo>
                    <a:pt x="1100" y="871"/>
                    <a:pt x="1099" y="866"/>
                    <a:pt x="1099" y="863"/>
                  </a:cubicBezTo>
                  <a:cubicBezTo>
                    <a:pt x="1099" y="859"/>
                    <a:pt x="1097" y="855"/>
                    <a:pt x="1099" y="855"/>
                  </a:cubicBezTo>
                  <a:cubicBezTo>
                    <a:pt x="1101" y="854"/>
                    <a:pt x="1107" y="852"/>
                    <a:pt x="1109" y="851"/>
                  </a:cubicBezTo>
                  <a:cubicBezTo>
                    <a:pt x="1111" y="850"/>
                    <a:pt x="1116" y="853"/>
                    <a:pt x="1117" y="853"/>
                  </a:cubicBezTo>
                  <a:cubicBezTo>
                    <a:pt x="1117" y="853"/>
                    <a:pt x="1117" y="853"/>
                    <a:pt x="1118" y="853"/>
                  </a:cubicBezTo>
                  <a:cubicBezTo>
                    <a:pt x="1118" y="853"/>
                    <a:pt x="1118" y="853"/>
                    <a:pt x="1119" y="852"/>
                  </a:cubicBezTo>
                  <a:cubicBezTo>
                    <a:pt x="1119" y="852"/>
                    <a:pt x="1119" y="852"/>
                    <a:pt x="1119" y="852"/>
                  </a:cubicBezTo>
                  <a:cubicBezTo>
                    <a:pt x="1120" y="852"/>
                    <a:pt x="1121" y="852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2" y="851"/>
                    <a:pt x="1122" y="851"/>
                  </a:cubicBezTo>
                  <a:cubicBezTo>
                    <a:pt x="1122" y="851"/>
                    <a:pt x="1123" y="851"/>
                    <a:pt x="1124" y="851"/>
                  </a:cubicBezTo>
                  <a:cubicBezTo>
                    <a:pt x="1124" y="851"/>
                    <a:pt x="1124" y="851"/>
                    <a:pt x="1124" y="851"/>
                  </a:cubicBezTo>
                  <a:cubicBezTo>
                    <a:pt x="1124" y="850"/>
                    <a:pt x="1125" y="850"/>
                    <a:pt x="1125" y="850"/>
                  </a:cubicBezTo>
                  <a:cubicBezTo>
                    <a:pt x="1125" y="850"/>
                    <a:pt x="1125" y="850"/>
                    <a:pt x="1125" y="850"/>
                  </a:cubicBezTo>
                  <a:cubicBezTo>
                    <a:pt x="1126" y="850"/>
                    <a:pt x="1126" y="849"/>
                    <a:pt x="1126" y="849"/>
                  </a:cubicBezTo>
                  <a:cubicBezTo>
                    <a:pt x="1127" y="849"/>
                    <a:pt x="1127" y="849"/>
                    <a:pt x="1127" y="849"/>
                  </a:cubicBezTo>
                  <a:cubicBezTo>
                    <a:pt x="1127" y="849"/>
                    <a:pt x="1127" y="849"/>
                    <a:pt x="1128" y="848"/>
                  </a:cubicBezTo>
                  <a:cubicBezTo>
                    <a:pt x="1129" y="847"/>
                    <a:pt x="1130" y="849"/>
                    <a:pt x="1134" y="849"/>
                  </a:cubicBezTo>
                  <a:cubicBezTo>
                    <a:pt x="1137" y="850"/>
                    <a:pt x="1136" y="847"/>
                    <a:pt x="1135" y="845"/>
                  </a:cubicBezTo>
                  <a:cubicBezTo>
                    <a:pt x="1135" y="843"/>
                    <a:pt x="1137" y="842"/>
                    <a:pt x="1139" y="844"/>
                  </a:cubicBezTo>
                  <a:cubicBezTo>
                    <a:pt x="1141" y="845"/>
                    <a:pt x="1143" y="843"/>
                    <a:pt x="1142" y="841"/>
                  </a:cubicBezTo>
                  <a:cubicBezTo>
                    <a:pt x="1142" y="838"/>
                    <a:pt x="1146" y="845"/>
                    <a:pt x="1148" y="848"/>
                  </a:cubicBezTo>
                  <a:cubicBezTo>
                    <a:pt x="1149" y="850"/>
                    <a:pt x="1150" y="854"/>
                    <a:pt x="1152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8"/>
                    <a:pt x="1153" y="858"/>
                    <a:pt x="1153" y="858"/>
                  </a:cubicBezTo>
                  <a:cubicBezTo>
                    <a:pt x="1153" y="859"/>
                    <a:pt x="1153" y="860"/>
                    <a:pt x="1154" y="861"/>
                  </a:cubicBezTo>
                  <a:cubicBezTo>
                    <a:pt x="1154" y="861"/>
                    <a:pt x="1154" y="861"/>
                    <a:pt x="1154" y="861"/>
                  </a:cubicBezTo>
                  <a:cubicBezTo>
                    <a:pt x="1155" y="862"/>
                    <a:pt x="1155" y="862"/>
                    <a:pt x="1156" y="863"/>
                  </a:cubicBezTo>
                  <a:cubicBezTo>
                    <a:pt x="1156" y="863"/>
                    <a:pt x="1156" y="863"/>
                    <a:pt x="1156" y="864"/>
                  </a:cubicBezTo>
                  <a:cubicBezTo>
                    <a:pt x="1157" y="864"/>
                    <a:pt x="1157" y="865"/>
                    <a:pt x="1157" y="865"/>
                  </a:cubicBezTo>
                  <a:cubicBezTo>
                    <a:pt x="1158" y="866"/>
                    <a:pt x="1159" y="867"/>
                    <a:pt x="1159" y="867"/>
                  </a:cubicBezTo>
                  <a:cubicBezTo>
                    <a:pt x="1165" y="872"/>
                    <a:pt x="1169" y="874"/>
                    <a:pt x="1174" y="880"/>
                  </a:cubicBezTo>
                  <a:cubicBezTo>
                    <a:pt x="1180" y="885"/>
                    <a:pt x="1182" y="891"/>
                    <a:pt x="1183" y="894"/>
                  </a:cubicBezTo>
                  <a:cubicBezTo>
                    <a:pt x="1184" y="897"/>
                    <a:pt x="1182" y="906"/>
                    <a:pt x="1181" y="908"/>
                  </a:cubicBezTo>
                  <a:cubicBezTo>
                    <a:pt x="1180" y="910"/>
                    <a:pt x="1185" y="913"/>
                    <a:pt x="1189" y="915"/>
                  </a:cubicBezTo>
                  <a:cubicBezTo>
                    <a:pt x="1192" y="916"/>
                    <a:pt x="1196" y="913"/>
                    <a:pt x="1200" y="911"/>
                  </a:cubicBezTo>
                  <a:cubicBezTo>
                    <a:pt x="1205" y="909"/>
                    <a:pt x="1209" y="901"/>
                    <a:pt x="1210" y="903"/>
                  </a:cubicBezTo>
                  <a:cubicBezTo>
                    <a:pt x="1211" y="905"/>
                    <a:pt x="1212" y="904"/>
                    <a:pt x="1214" y="906"/>
                  </a:cubicBezTo>
                  <a:cubicBezTo>
                    <a:pt x="1216" y="907"/>
                    <a:pt x="1222" y="923"/>
                    <a:pt x="1226" y="931"/>
                  </a:cubicBezTo>
                  <a:cubicBezTo>
                    <a:pt x="1230" y="938"/>
                    <a:pt x="1231" y="943"/>
                    <a:pt x="1234" y="946"/>
                  </a:cubicBezTo>
                  <a:cubicBezTo>
                    <a:pt x="1237" y="950"/>
                    <a:pt x="1234" y="958"/>
                    <a:pt x="1235" y="961"/>
                  </a:cubicBezTo>
                  <a:cubicBezTo>
                    <a:pt x="1235" y="963"/>
                    <a:pt x="1234" y="967"/>
                    <a:pt x="1234" y="970"/>
                  </a:cubicBezTo>
                  <a:cubicBezTo>
                    <a:pt x="1233" y="971"/>
                    <a:pt x="1233" y="972"/>
                    <a:pt x="1233" y="973"/>
                  </a:cubicBezTo>
                  <a:cubicBezTo>
                    <a:pt x="1232" y="974"/>
                    <a:pt x="1232" y="975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6"/>
                    <a:pt x="1232" y="976"/>
                    <a:pt x="1232" y="976"/>
                  </a:cubicBezTo>
                  <a:cubicBezTo>
                    <a:pt x="1232" y="977"/>
                    <a:pt x="1232" y="978"/>
                    <a:pt x="1232" y="979"/>
                  </a:cubicBezTo>
                  <a:cubicBezTo>
                    <a:pt x="1233" y="981"/>
                    <a:pt x="1236" y="991"/>
                    <a:pt x="1238" y="994"/>
                  </a:cubicBezTo>
                  <a:cubicBezTo>
                    <a:pt x="1240" y="996"/>
                    <a:pt x="1241" y="996"/>
                    <a:pt x="1244" y="998"/>
                  </a:cubicBezTo>
                  <a:cubicBezTo>
                    <a:pt x="1244" y="998"/>
                    <a:pt x="1244" y="998"/>
                    <a:pt x="1245" y="999"/>
                  </a:cubicBezTo>
                  <a:cubicBezTo>
                    <a:pt x="1245" y="999"/>
                    <a:pt x="1246" y="999"/>
                    <a:pt x="1246" y="999"/>
                  </a:cubicBezTo>
                  <a:cubicBezTo>
                    <a:pt x="1246" y="1000"/>
                    <a:pt x="1247" y="1000"/>
                    <a:pt x="1247" y="1001"/>
                  </a:cubicBezTo>
                  <a:cubicBezTo>
                    <a:pt x="1248" y="1001"/>
                    <a:pt x="1248" y="1001"/>
                    <a:pt x="1249" y="1002"/>
                  </a:cubicBezTo>
                  <a:cubicBezTo>
                    <a:pt x="1249" y="1002"/>
                    <a:pt x="1249" y="1003"/>
                    <a:pt x="1250" y="1003"/>
                  </a:cubicBezTo>
                  <a:cubicBezTo>
                    <a:pt x="1250" y="1003"/>
                    <a:pt x="1251" y="1004"/>
                    <a:pt x="1252" y="1005"/>
                  </a:cubicBezTo>
                  <a:cubicBezTo>
                    <a:pt x="1252" y="1005"/>
                    <a:pt x="1253" y="1005"/>
                    <a:pt x="1253" y="1006"/>
                  </a:cubicBezTo>
                  <a:cubicBezTo>
                    <a:pt x="1254" y="1006"/>
                    <a:pt x="1254" y="1007"/>
                    <a:pt x="1255" y="1008"/>
                  </a:cubicBezTo>
                  <a:cubicBezTo>
                    <a:pt x="1255" y="1008"/>
                    <a:pt x="1256" y="1008"/>
                    <a:pt x="1256" y="1009"/>
                  </a:cubicBezTo>
                  <a:cubicBezTo>
                    <a:pt x="1257" y="1010"/>
                    <a:pt x="1257" y="1010"/>
                    <a:pt x="1258" y="1011"/>
                  </a:cubicBezTo>
                  <a:cubicBezTo>
                    <a:pt x="1259" y="1011"/>
                    <a:pt x="1259" y="1012"/>
                    <a:pt x="1260" y="1012"/>
                  </a:cubicBezTo>
                  <a:cubicBezTo>
                    <a:pt x="1260" y="1013"/>
                    <a:pt x="1261" y="1014"/>
                    <a:pt x="1262" y="1015"/>
                  </a:cubicBezTo>
                  <a:cubicBezTo>
                    <a:pt x="1262" y="1015"/>
                    <a:pt x="1263" y="1016"/>
                    <a:pt x="1263" y="1016"/>
                  </a:cubicBezTo>
                  <a:cubicBezTo>
                    <a:pt x="1264" y="1017"/>
                    <a:pt x="1264" y="1018"/>
                    <a:pt x="1265" y="1019"/>
                  </a:cubicBezTo>
                  <a:cubicBezTo>
                    <a:pt x="1267" y="1023"/>
                    <a:pt x="1264" y="1025"/>
                    <a:pt x="1266" y="1029"/>
                  </a:cubicBezTo>
                  <a:cubicBezTo>
                    <a:pt x="1269" y="1033"/>
                    <a:pt x="1271" y="1040"/>
                    <a:pt x="1274" y="1044"/>
                  </a:cubicBezTo>
                  <a:cubicBezTo>
                    <a:pt x="1276" y="1048"/>
                    <a:pt x="1279" y="1053"/>
                    <a:pt x="1283" y="1056"/>
                  </a:cubicBezTo>
                  <a:cubicBezTo>
                    <a:pt x="1288" y="1058"/>
                    <a:pt x="1299" y="1067"/>
                    <a:pt x="1303" y="1068"/>
                  </a:cubicBezTo>
                  <a:cubicBezTo>
                    <a:pt x="1305" y="1068"/>
                    <a:pt x="1306" y="1068"/>
                    <a:pt x="1308" y="1069"/>
                  </a:cubicBezTo>
                  <a:cubicBezTo>
                    <a:pt x="1308" y="1069"/>
                    <a:pt x="1309" y="1069"/>
                    <a:pt x="1309" y="1069"/>
                  </a:cubicBezTo>
                  <a:cubicBezTo>
                    <a:pt x="1309" y="1069"/>
                    <a:pt x="1310" y="1069"/>
                    <a:pt x="1311" y="1069"/>
                  </a:cubicBezTo>
                  <a:cubicBezTo>
                    <a:pt x="1311" y="1069"/>
                    <a:pt x="1311" y="1069"/>
                    <a:pt x="1312" y="1069"/>
                  </a:cubicBezTo>
                  <a:cubicBezTo>
                    <a:pt x="1312" y="1069"/>
                    <a:pt x="1313" y="1069"/>
                    <a:pt x="1313" y="1069"/>
                  </a:cubicBezTo>
                  <a:cubicBezTo>
                    <a:pt x="1314" y="1069"/>
                    <a:pt x="1314" y="1069"/>
                    <a:pt x="1315" y="1069"/>
                  </a:cubicBezTo>
                  <a:cubicBezTo>
                    <a:pt x="1315" y="1069"/>
                    <a:pt x="1315" y="1069"/>
                    <a:pt x="1315" y="1069"/>
                  </a:cubicBezTo>
                  <a:cubicBezTo>
                    <a:pt x="1315" y="1069"/>
                    <a:pt x="1315" y="1069"/>
                    <a:pt x="1315" y="1068"/>
                  </a:cubicBezTo>
                  <a:cubicBezTo>
                    <a:pt x="1315" y="1068"/>
                    <a:pt x="1315" y="1068"/>
                    <a:pt x="1315" y="1067"/>
                  </a:cubicBezTo>
                  <a:cubicBezTo>
                    <a:pt x="1315" y="1067"/>
                    <a:pt x="1315" y="1067"/>
                    <a:pt x="1315" y="1067"/>
                  </a:cubicBezTo>
                  <a:cubicBezTo>
                    <a:pt x="1314" y="1066"/>
                    <a:pt x="1314" y="1065"/>
                    <a:pt x="1314" y="1065"/>
                  </a:cubicBezTo>
                  <a:cubicBezTo>
                    <a:pt x="1314" y="1065"/>
                    <a:pt x="1314" y="1064"/>
                    <a:pt x="1314" y="1064"/>
                  </a:cubicBezTo>
                  <a:cubicBezTo>
                    <a:pt x="1313" y="1063"/>
                    <a:pt x="1313" y="1063"/>
                    <a:pt x="1313" y="1062"/>
                  </a:cubicBezTo>
                  <a:cubicBezTo>
                    <a:pt x="1313" y="1062"/>
                    <a:pt x="1313" y="1062"/>
                    <a:pt x="1313" y="1062"/>
                  </a:cubicBezTo>
                  <a:cubicBezTo>
                    <a:pt x="1312" y="1062"/>
                    <a:pt x="1312" y="1061"/>
                    <a:pt x="1312" y="1061"/>
                  </a:cubicBezTo>
                  <a:cubicBezTo>
                    <a:pt x="1312" y="1060"/>
                    <a:pt x="1312" y="1060"/>
                    <a:pt x="1311" y="1060"/>
                  </a:cubicBezTo>
                  <a:cubicBezTo>
                    <a:pt x="1311" y="1059"/>
                    <a:pt x="1311" y="1058"/>
                    <a:pt x="1310" y="1058"/>
                  </a:cubicBezTo>
                  <a:cubicBezTo>
                    <a:pt x="1310" y="1057"/>
                    <a:pt x="1310" y="1057"/>
                    <a:pt x="1310" y="1057"/>
                  </a:cubicBezTo>
                  <a:cubicBezTo>
                    <a:pt x="1309" y="1056"/>
                    <a:pt x="1309" y="1056"/>
                    <a:pt x="1309" y="1055"/>
                  </a:cubicBezTo>
                  <a:cubicBezTo>
                    <a:pt x="1309" y="1055"/>
                    <a:pt x="1308" y="1055"/>
                    <a:pt x="1308" y="1055"/>
                  </a:cubicBezTo>
                  <a:cubicBezTo>
                    <a:pt x="1308" y="1054"/>
                    <a:pt x="1307" y="1053"/>
                    <a:pt x="1307" y="1053"/>
                  </a:cubicBezTo>
                  <a:cubicBezTo>
                    <a:pt x="1304" y="1049"/>
                    <a:pt x="1302" y="1035"/>
                    <a:pt x="1301" y="1033"/>
                  </a:cubicBezTo>
                  <a:cubicBezTo>
                    <a:pt x="1301" y="1030"/>
                    <a:pt x="1290" y="1023"/>
                    <a:pt x="1283" y="1018"/>
                  </a:cubicBezTo>
                  <a:cubicBezTo>
                    <a:pt x="1282" y="1017"/>
                    <a:pt x="1281" y="1016"/>
                    <a:pt x="1280" y="1015"/>
                  </a:cubicBezTo>
                  <a:cubicBezTo>
                    <a:pt x="1280" y="1015"/>
                    <a:pt x="1280" y="1015"/>
                    <a:pt x="1280" y="1015"/>
                  </a:cubicBezTo>
                  <a:cubicBezTo>
                    <a:pt x="1279" y="1014"/>
                    <a:pt x="1278" y="1014"/>
                    <a:pt x="1278" y="1014"/>
                  </a:cubicBezTo>
                  <a:cubicBezTo>
                    <a:pt x="1277" y="1014"/>
                    <a:pt x="1277" y="1013"/>
                    <a:pt x="1276" y="1013"/>
                  </a:cubicBezTo>
                  <a:cubicBezTo>
                    <a:pt x="1276" y="1013"/>
                    <a:pt x="1275" y="1012"/>
                    <a:pt x="1275" y="1012"/>
                  </a:cubicBezTo>
                  <a:cubicBezTo>
                    <a:pt x="1274" y="1012"/>
                    <a:pt x="1274" y="1012"/>
                    <a:pt x="1274" y="1012"/>
                  </a:cubicBezTo>
                  <a:cubicBezTo>
                    <a:pt x="1272" y="1011"/>
                    <a:pt x="1271" y="1010"/>
                    <a:pt x="1269" y="1010"/>
                  </a:cubicBezTo>
                  <a:cubicBezTo>
                    <a:pt x="1264" y="1007"/>
                    <a:pt x="1256" y="990"/>
                    <a:pt x="1254" y="986"/>
                  </a:cubicBezTo>
                  <a:cubicBezTo>
                    <a:pt x="1253" y="983"/>
                    <a:pt x="1251" y="984"/>
                    <a:pt x="1249" y="985"/>
                  </a:cubicBezTo>
                  <a:cubicBezTo>
                    <a:pt x="1248" y="986"/>
                    <a:pt x="1244" y="977"/>
                    <a:pt x="1245" y="974"/>
                  </a:cubicBezTo>
                  <a:cubicBezTo>
                    <a:pt x="1247" y="972"/>
                    <a:pt x="1247" y="968"/>
                    <a:pt x="1249" y="963"/>
                  </a:cubicBezTo>
                  <a:cubicBezTo>
                    <a:pt x="1250" y="958"/>
                    <a:pt x="1251" y="943"/>
                    <a:pt x="1253" y="940"/>
                  </a:cubicBezTo>
                  <a:cubicBezTo>
                    <a:pt x="1254" y="938"/>
                    <a:pt x="1256" y="943"/>
                    <a:pt x="1259" y="945"/>
                  </a:cubicBezTo>
                  <a:cubicBezTo>
                    <a:pt x="1261" y="948"/>
                    <a:pt x="1263" y="946"/>
                    <a:pt x="1265" y="946"/>
                  </a:cubicBezTo>
                  <a:cubicBezTo>
                    <a:pt x="1268" y="946"/>
                    <a:pt x="1270" y="950"/>
                    <a:pt x="1272" y="953"/>
                  </a:cubicBezTo>
                  <a:cubicBezTo>
                    <a:pt x="1274" y="956"/>
                    <a:pt x="1275" y="955"/>
                    <a:pt x="1277" y="955"/>
                  </a:cubicBezTo>
                  <a:cubicBezTo>
                    <a:pt x="1277" y="955"/>
                    <a:pt x="1278" y="955"/>
                    <a:pt x="1278" y="955"/>
                  </a:cubicBezTo>
                  <a:cubicBezTo>
                    <a:pt x="1278" y="955"/>
                    <a:pt x="1278" y="955"/>
                    <a:pt x="1279" y="955"/>
                  </a:cubicBezTo>
                  <a:cubicBezTo>
                    <a:pt x="1279" y="956"/>
                    <a:pt x="1279" y="956"/>
                    <a:pt x="1279" y="956"/>
                  </a:cubicBezTo>
                  <a:cubicBezTo>
                    <a:pt x="1280" y="957"/>
                    <a:pt x="1280" y="957"/>
                    <a:pt x="1281" y="958"/>
                  </a:cubicBezTo>
                  <a:cubicBezTo>
                    <a:pt x="1281" y="958"/>
                    <a:pt x="1281" y="959"/>
                    <a:pt x="1281" y="959"/>
                  </a:cubicBezTo>
                  <a:cubicBezTo>
                    <a:pt x="1282" y="960"/>
                    <a:pt x="1282" y="961"/>
                    <a:pt x="1283" y="962"/>
                  </a:cubicBezTo>
                  <a:cubicBezTo>
                    <a:pt x="1283" y="962"/>
                    <a:pt x="1283" y="962"/>
                    <a:pt x="1283" y="962"/>
                  </a:cubicBezTo>
                  <a:cubicBezTo>
                    <a:pt x="1284" y="963"/>
                    <a:pt x="1284" y="964"/>
                    <a:pt x="1285" y="965"/>
                  </a:cubicBezTo>
                  <a:cubicBezTo>
                    <a:pt x="1285" y="966"/>
                    <a:pt x="1286" y="967"/>
                    <a:pt x="1286" y="967"/>
                  </a:cubicBezTo>
                  <a:cubicBezTo>
                    <a:pt x="1288" y="970"/>
                    <a:pt x="1294" y="964"/>
                    <a:pt x="1297" y="968"/>
                  </a:cubicBezTo>
                  <a:cubicBezTo>
                    <a:pt x="1298" y="969"/>
                    <a:pt x="1298" y="970"/>
                    <a:pt x="1299" y="971"/>
                  </a:cubicBezTo>
                  <a:cubicBezTo>
                    <a:pt x="1300" y="971"/>
                    <a:pt x="1300" y="971"/>
                    <a:pt x="1300" y="972"/>
                  </a:cubicBezTo>
                  <a:cubicBezTo>
                    <a:pt x="1301" y="972"/>
                    <a:pt x="1301" y="972"/>
                    <a:pt x="1301" y="973"/>
                  </a:cubicBezTo>
                  <a:cubicBezTo>
                    <a:pt x="1302" y="973"/>
                    <a:pt x="1302" y="973"/>
                    <a:pt x="1302" y="973"/>
                  </a:cubicBezTo>
                  <a:cubicBezTo>
                    <a:pt x="1303" y="974"/>
                    <a:pt x="1304" y="975"/>
                    <a:pt x="1305" y="975"/>
                  </a:cubicBezTo>
                  <a:cubicBezTo>
                    <a:pt x="1306" y="976"/>
                    <a:pt x="1307" y="977"/>
                    <a:pt x="1308" y="978"/>
                  </a:cubicBezTo>
                  <a:cubicBezTo>
                    <a:pt x="1310" y="980"/>
                    <a:pt x="1306" y="991"/>
                    <a:pt x="1308" y="993"/>
                  </a:cubicBezTo>
                  <a:cubicBezTo>
                    <a:pt x="1310" y="996"/>
                    <a:pt x="1314" y="988"/>
                    <a:pt x="1315" y="986"/>
                  </a:cubicBezTo>
                  <a:cubicBezTo>
                    <a:pt x="1316" y="983"/>
                    <a:pt x="1322" y="984"/>
                    <a:pt x="1323" y="982"/>
                  </a:cubicBezTo>
                  <a:cubicBezTo>
                    <a:pt x="1324" y="981"/>
                    <a:pt x="1324" y="976"/>
                    <a:pt x="1325" y="973"/>
                  </a:cubicBezTo>
                  <a:cubicBezTo>
                    <a:pt x="1326" y="970"/>
                    <a:pt x="1331" y="972"/>
                    <a:pt x="1333" y="972"/>
                  </a:cubicBezTo>
                  <a:cubicBezTo>
                    <a:pt x="1336" y="972"/>
                    <a:pt x="1344" y="964"/>
                    <a:pt x="1347" y="961"/>
                  </a:cubicBezTo>
                  <a:cubicBezTo>
                    <a:pt x="1350" y="958"/>
                    <a:pt x="1348" y="943"/>
                    <a:pt x="1347" y="939"/>
                  </a:cubicBezTo>
                  <a:cubicBezTo>
                    <a:pt x="1346" y="935"/>
                    <a:pt x="1341" y="924"/>
                    <a:pt x="1339" y="919"/>
                  </a:cubicBezTo>
                  <a:cubicBezTo>
                    <a:pt x="1337" y="915"/>
                    <a:pt x="1327" y="909"/>
                    <a:pt x="1323" y="907"/>
                  </a:cubicBezTo>
                  <a:cubicBezTo>
                    <a:pt x="1320" y="905"/>
                    <a:pt x="1317" y="901"/>
                    <a:pt x="1312" y="895"/>
                  </a:cubicBezTo>
                  <a:cubicBezTo>
                    <a:pt x="1308" y="888"/>
                    <a:pt x="1307" y="888"/>
                    <a:pt x="1303" y="885"/>
                  </a:cubicBezTo>
                  <a:cubicBezTo>
                    <a:pt x="1298" y="882"/>
                    <a:pt x="1301" y="881"/>
                    <a:pt x="1301" y="877"/>
                  </a:cubicBezTo>
                  <a:cubicBezTo>
                    <a:pt x="1301" y="874"/>
                    <a:pt x="1300" y="873"/>
                    <a:pt x="1302" y="871"/>
                  </a:cubicBezTo>
                  <a:cubicBezTo>
                    <a:pt x="1303" y="868"/>
                    <a:pt x="1303" y="867"/>
                    <a:pt x="1306" y="864"/>
                  </a:cubicBezTo>
                  <a:cubicBezTo>
                    <a:pt x="1306" y="863"/>
                    <a:pt x="1306" y="863"/>
                    <a:pt x="1307" y="862"/>
                  </a:cubicBezTo>
                  <a:cubicBezTo>
                    <a:pt x="1307" y="862"/>
                    <a:pt x="1307" y="862"/>
                    <a:pt x="1307" y="862"/>
                  </a:cubicBezTo>
                  <a:cubicBezTo>
                    <a:pt x="1308" y="862"/>
                    <a:pt x="1308" y="861"/>
                    <a:pt x="1309" y="861"/>
                  </a:cubicBezTo>
                  <a:cubicBezTo>
                    <a:pt x="1309" y="861"/>
                    <a:pt x="1309" y="861"/>
                    <a:pt x="1309" y="861"/>
                  </a:cubicBezTo>
                  <a:cubicBezTo>
                    <a:pt x="1310" y="860"/>
                    <a:pt x="1310" y="860"/>
                    <a:pt x="1311" y="860"/>
                  </a:cubicBezTo>
                  <a:cubicBezTo>
                    <a:pt x="1311" y="860"/>
                    <a:pt x="1311" y="859"/>
                    <a:pt x="1312" y="859"/>
                  </a:cubicBezTo>
                  <a:cubicBezTo>
                    <a:pt x="1312" y="859"/>
                    <a:pt x="1313" y="859"/>
                    <a:pt x="1313" y="858"/>
                  </a:cubicBezTo>
                  <a:cubicBezTo>
                    <a:pt x="1314" y="858"/>
                    <a:pt x="1314" y="858"/>
                    <a:pt x="1314" y="858"/>
                  </a:cubicBezTo>
                  <a:cubicBezTo>
                    <a:pt x="1316" y="857"/>
                    <a:pt x="1318" y="856"/>
                    <a:pt x="1320" y="856"/>
                  </a:cubicBezTo>
                  <a:cubicBezTo>
                    <a:pt x="1320" y="856"/>
                    <a:pt x="1320" y="855"/>
                    <a:pt x="1320" y="855"/>
                  </a:cubicBezTo>
                  <a:cubicBezTo>
                    <a:pt x="1320" y="855"/>
                    <a:pt x="1320" y="855"/>
                    <a:pt x="1320" y="855"/>
                  </a:cubicBezTo>
                  <a:cubicBezTo>
                    <a:pt x="1321" y="855"/>
                    <a:pt x="1321" y="855"/>
                    <a:pt x="1322" y="854"/>
                  </a:cubicBezTo>
                  <a:cubicBezTo>
                    <a:pt x="1324" y="853"/>
                    <a:pt x="1324" y="857"/>
                    <a:pt x="1328" y="857"/>
                  </a:cubicBezTo>
                  <a:cubicBezTo>
                    <a:pt x="1331" y="857"/>
                    <a:pt x="1331" y="855"/>
                    <a:pt x="1334" y="854"/>
                  </a:cubicBezTo>
                  <a:cubicBezTo>
                    <a:pt x="1337" y="854"/>
                    <a:pt x="1336" y="856"/>
                    <a:pt x="1337" y="860"/>
                  </a:cubicBezTo>
                  <a:cubicBezTo>
                    <a:pt x="1338" y="865"/>
                    <a:pt x="1345" y="865"/>
                    <a:pt x="1344" y="863"/>
                  </a:cubicBezTo>
                  <a:cubicBezTo>
                    <a:pt x="1344" y="860"/>
                    <a:pt x="1345" y="859"/>
                    <a:pt x="1346" y="857"/>
                  </a:cubicBezTo>
                  <a:cubicBezTo>
                    <a:pt x="1348" y="854"/>
                    <a:pt x="1355" y="854"/>
                    <a:pt x="1359" y="854"/>
                  </a:cubicBezTo>
                  <a:cubicBezTo>
                    <a:pt x="1363" y="854"/>
                    <a:pt x="1373" y="851"/>
                    <a:pt x="1374" y="850"/>
                  </a:cubicBezTo>
                  <a:cubicBezTo>
                    <a:pt x="1375" y="849"/>
                    <a:pt x="1374" y="845"/>
                    <a:pt x="1374" y="843"/>
                  </a:cubicBezTo>
                  <a:cubicBezTo>
                    <a:pt x="1374" y="842"/>
                    <a:pt x="1379" y="845"/>
                    <a:pt x="1381" y="845"/>
                  </a:cubicBezTo>
                  <a:cubicBezTo>
                    <a:pt x="1384" y="845"/>
                    <a:pt x="1385" y="841"/>
                    <a:pt x="1387" y="839"/>
                  </a:cubicBezTo>
                  <a:cubicBezTo>
                    <a:pt x="1388" y="837"/>
                    <a:pt x="1393" y="841"/>
                    <a:pt x="1396" y="841"/>
                  </a:cubicBezTo>
                  <a:cubicBezTo>
                    <a:pt x="1399" y="841"/>
                    <a:pt x="1401" y="838"/>
                    <a:pt x="1402" y="837"/>
                  </a:cubicBezTo>
                  <a:cubicBezTo>
                    <a:pt x="1403" y="835"/>
                    <a:pt x="1405" y="834"/>
                    <a:pt x="1408" y="834"/>
                  </a:cubicBezTo>
                  <a:cubicBezTo>
                    <a:pt x="1410" y="834"/>
                    <a:pt x="1414" y="829"/>
                    <a:pt x="1416" y="826"/>
                  </a:cubicBezTo>
                  <a:cubicBezTo>
                    <a:pt x="1418" y="823"/>
                    <a:pt x="1417" y="820"/>
                    <a:pt x="1420" y="820"/>
                  </a:cubicBezTo>
                  <a:cubicBezTo>
                    <a:pt x="1424" y="819"/>
                    <a:pt x="1422" y="815"/>
                    <a:pt x="1422" y="814"/>
                  </a:cubicBezTo>
                  <a:cubicBezTo>
                    <a:pt x="1422" y="813"/>
                    <a:pt x="1427" y="812"/>
                    <a:pt x="1430" y="809"/>
                  </a:cubicBezTo>
                  <a:cubicBezTo>
                    <a:pt x="1432" y="807"/>
                    <a:pt x="1429" y="804"/>
                    <a:pt x="1430" y="803"/>
                  </a:cubicBezTo>
                  <a:cubicBezTo>
                    <a:pt x="1431" y="801"/>
                    <a:pt x="1432" y="793"/>
                    <a:pt x="1432" y="790"/>
                  </a:cubicBezTo>
                  <a:cubicBezTo>
                    <a:pt x="1432" y="787"/>
                    <a:pt x="1437" y="784"/>
                    <a:pt x="1440" y="783"/>
                  </a:cubicBezTo>
                  <a:cubicBezTo>
                    <a:pt x="1444" y="783"/>
                    <a:pt x="1445" y="782"/>
                    <a:pt x="1444" y="778"/>
                  </a:cubicBezTo>
                  <a:cubicBezTo>
                    <a:pt x="1444" y="774"/>
                    <a:pt x="1446" y="772"/>
                    <a:pt x="1446" y="771"/>
                  </a:cubicBezTo>
                  <a:cubicBezTo>
                    <a:pt x="1447" y="770"/>
                    <a:pt x="1446" y="766"/>
                    <a:pt x="1445" y="764"/>
                  </a:cubicBezTo>
                  <a:cubicBezTo>
                    <a:pt x="1444" y="762"/>
                    <a:pt x="1437" y="762"/>
                    <a:pt x="1434" y="760"/>
                  </a:cubicBezTo>
                  <a:cubicBezTo>
                    <a:pt x="1431" y="759"/>
                    <a:pt x="1440" y="751"/>
                    <a:pt x="1440" y="750"/>
                  </a:cubicBezTo>
                  <a:cubicBezTo>
                    <a:pt x="1441" y="749"/>
                    <a:pt x="1436" y="745"/>
                    <a:pt x="1435" y="744"/>
                  </a:cubicBezTo>
                  <a:cubicBezTo>
                    <a:pt x="1434" y="744"/>
                    <a:pt x="1436" y="744"/>
                    <a:pt x="1437" y="742"/>
                  </a:cubicBezTo>
                  <a:cubicBezTo>
                    <a:pt x="1438" y="741"/>
                    <a:pt x="1433" y="735"/>
                    <a:pt x="1430" y="734"/>
                  </a:cubicBezTo>
                  <a:cubicBezTo>
                    <a:pt x="1427" y="732"/>
                    <a:pt x="1421" y="727"/>
                    <a:pt x="1419" y="723"/>
                  </a:cubicBezTo>
                  <a:cubicBezTo>
                    <a:pt x="1417" y="719"/>
                    <a:pt x="1411" y="711"/>
                    <a:pt x="1408" y="709"/>
                  </a:cubicBezTo>
                  <a:cubicBezTo>
                    <a:pt x="1405" y="707"/>
                    <a:pt x="1404" y="705"/>
                    <a:pt x="1406" y="703"/>
                  </a:cubicBezTo>
                  <a:cubicBezTo>
                    <a:pt x="1408" y="701"/>
                    <a:pt x="1412" y="696"/>
                    <a:pt x="1412" y="694"/>
                  </a:cubicBezTo>
                  <a:cubicBezTo>
                    <a:pt x="1413" y="691"/>
                    <a:pt x="1415" y="688"/>
                    <a:pt x="1419" y="688"/>
                  </a:cubicBezTo>
                  <a:cubicBezTo>
                    <a:pt x="1422" y="687"/>
                    <a:pt x="1429" y="686"/>
                    <a:pt x="1434" y="685"/>
                  </a:cubicBezTo>
                  <a:cubicBezTo>
                    <a:pt x="1438" y="684"/>
                    <a:pt x="1437" y="680"/>
                    <a:pt x="1431" y="680"/>
                  </a:cubicBezTo>
                  <a:cubicBezTo>
                    <a:pt x="1425" y="680"/>
                    <a:pt x="1420" y="678"/>
                    <a:pt x="1416" y="677"/>
                  </a:cubicBezTo>
                  <a:cubicBezTo>
                    <a:pt x="1412" y="675"/>
                    <a:pt x="1404" y="681"/>
                    <a:pt x="1402" y="682"/>
                  </a:cubicBezTo>
                  <a:cubicBezTo>
                    <a:pt x="1400" y="683"/>
                    <a:pt x="1396" y="680"/>
                    <a:pt x="1393" y="676"/>
                  </a:cubicBezTo>
                  <a:cubicBezTo>
                    <a:pt x="1390" y="672"/>
                    <a:pt x="1384" y="668"/>
                    <a:pt x="1380" y="665"/>
                  </a:cubicBezTo>
                  <a:cubicBezTo>
                    <a:pt x="1377" y="661"/>
                    <a:pt x="1377" y="660"/>
                    <a:pt x="1381" y="659"/>
                  </a:cubicBezTo>
                  <a:cubicBezTo>
                    <a:pt x="1385" y="658"/>
                    <a:pt x="1390" y="658"/>
                    <a:pt x="1393" y="658"/>
                  </a:cubicBezTo>
                  <a:cubicBezTo>
                    <a:pt x="1397" y="657"/>
                    <a:pt x="1394" y="653"/>
                    <a:pt x="1396" y="651"/>
                  </a:cubicBezTo>
                  <a:cubicBezTo>
                    <a:pt x="1398" y="648"/>
                    <a:pt x="1409" y="640"/>
                    <a:pt x="1410" y="639"/>
                  </a:cubicBezTo>
                  <a:cubicBezTo>
                    <a:pt x="1412" y="638"/>
                    <a:pt x="1413" y="638"/>
                    <a:pt x="1415" y="638"/>
                  </a:cubicBezTo>
                  <a:cubicBezTo>
                    <a:pt x="1417" y="638"/>
                    <a:pt x="1419" y="639"/>
                    <a:pt x="1420" y="642"/>
                  </a:cubicBezTo>
                  <a:cubicBezTo>
                    <a:pt x="1421" y="645"/>
                    <a:pt x="1418" y="648"/>
                    <a:pt x="1416" y="650"/>
                  </a:cubicBezTo>
                  <a:cubicBezTo>
                    <a:pt x="1414" y="652"/>
                    <a:pt x="1416" y="653"/>
                    <a:pt x="1417" y="655"/>
                  </a:cubicBezTo>
                  <a:cubicBezTo>
                    <a:pt x="1419" y="658"/>
                    <a:pt x="1417" y="660"/>
                    <a:pt x="1419" y="661"/>
                  </a:cubicBezTo>
                  <a:cubicBezTo>
                    <a:pt x="1421" y="662"/>
                    <a:pt x="1431" y="653"/>
                    <a:pt x="1436" y="653"/>
                  </a:cubicBezTo>
                  <a:cubicBezTo>
                    <a:pt x="1437" y="653"/>
                    <a:pt x="1438" y="653"/>
                    <a:pt x="1439" y="653"/>
                  </a:cubicBezTo>
                  <a:cubicBezTo>
                    <a:pt x="1439" y="653"/>
                    <a:pt x="1439" y="652"/>
                    <a:pt x="1439" y="652"/>
                  </a:cubicBezTo>
                  <a:cubicBezTo>
                    <a:pt x="1440" y="652"/>
                    <a:pt x="1441" y="652"/>
                    <a:pt x="1441" y="652"/>
                  </a:cubicBezTo>
                  <a:cubicBezTo>
                    <a:pt x="1442" y="652"/>
                    <a:pt x="1442" y="652"/>
                    <a:pt x="1442" y="652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3" y="652"/>
                    <a:pt x="1443" y="652"/>
                    <a:pt x="1444" y="652"/>
                  </a:cubicBezTo>
                  <a:cubicBezTo>
                    <a:pt x="1444" y="652"/>
                    <a:pt x="1444" y="652"/>
                    <a:pt x="1444" y="652"/>
                  </a:cubicBezTo>
                  <a:cubicBezTo>
                    <a:pt x="1444" y="652"/>
                    <a:pt x="1444" y="652"/>
                    <a:pt x="1445" y="652"/>
                  </a:cubicBezTo>
                  <a:cubicBezTo>
                    <a:pt x="1445" y="652"/>
                    <a:pt x="1445" y="652"/>
                    <a:pt x="1445" y="652"/>
                  </a:cubicBezTo>
                  <a:cubicBezTo>
                    <a:pt x="1445" y="652"/>
                    <a:pt x="1446" y="652"/>
                    <a:pt x="1446" y="652"/>
                  </a:cubicBezTo>
                  <a:cubicBezTo>
                    <a:pt x="1448" y="655"/>
                    <a:pt x="1451" y="654"/>
                    <a:pt x="1453" y="654"/>
                  </a:cubicBezTo>
                  <a:cubicBezTo>
                    <a:pt x="1455" y="654"/>
                    <a:pt x="1453" y="658"/>
                    <a:pt x="1454" y="662"/>
                  </a:cubicBezTo>
                  <a:cubicBezTo>
                    <a:pt x="1455" y="665"/>
                    <a:pt x="1452" y="669"/>
                    <a:pt x="1451" y="671"/>
                  </a:cubicBezTo>
                  <a:cubicBezTo>
                    <a:pt x="1451" y="671"/>
                    <a:pt x="1452" y="671"/>
                    <a:pt x="1452" y="671"/>
                  </a:cubicBezTo>
                  <a:cubicBezTo>
                    <a:pt x="1452" y="671"/>
                    <a:pt x="1452" y="672"/>
                    <a:pt x="1453" y="672"/>
                  </a:cubicBezTo>
                  <a:cubicBezTo>
                    <a:pt x="1453" y="672"/>
                    <a:pt x="1453" y="672"/>
                    <a:pt x="1454" y="672"/>
                  </a:cubicBezTo>
                  <a:cubicBezTo>
                    <a:pt x="1454" y="672"/>
                    <a:pt x="1454" y="672"/>
                    <a:pt x="1455" y="672"/>
                  </a:cubicBezTo>
                  <a:cubicBezTo>
                    <a:pt x="1455" y="673"/>
                    <a:pt x="1456" y="673"/>
                    <a:pt x="1457" y="673"/>
                  </a:cubicBezTo>
                  <a:cubicBezTo>
                    <a:pt x="1457" y="673"/>
                    <a:pt x="1457" y="673"/>
                    <a:pt x="1458" y="673"/>
                  </a:cubicBezTo>
                  <a:cubicBezTo>
                    <a:pt x="1459" y="673"/>
                    <a:pt x="1460" y="674"/>
                    <a:pt x="1461" y="674"/>
                  </a:cubicBezTo>
                  <a:cubicBezTo>
                    <a:pt x="1461" y="674"/>
                    <a:pt x="1461" y="674"/>
                    <a:pt x="1461" y="674"/>
                  </a:cubicBezTo>
                  <a:cubicBezTo>
                    <a:pt x="1463" y="674"/>
                    <a:pt x="1466" y="675"/>
                    <a:pt x="1468" y="675"/>
                  </a:cubicBezTo>
                  <a:cubicBezTo>
                    <a:pt x="1469" y="675"/>
                    <a:pt x="1469" y="676"/>
                    <a:pt x="1469" y="676"/>
                  </a:cubicBezTo>
                  <a:cubicBezTo>
                    <a:pt x="1470" y="676"/>
                    <a:pt x="1470" y="676"/>
                    <a:pt x="1470" y="676"/>
                  </a:cubicBezTo>
                  <a:cubicBezTo>
                    <a:pt x="1471" y="676"/>
                    <a:pt x="1471" y="676"/>
                    <a:pt x="1471" y="676"/>
                  </a:cubicBezTo>
                  <a:cubicBezTo>
                    <a:pt x="1473" y="677"/>
                    <a:pt x="1476" y="682"/>
                    <a:pt x="1476" y="684"/>
                  </a:cubicBezTo>
                  <a:cubicBezTo>
                    <a:pt x="1475" y="686"/>
                    <a:pt x="1473" y="683"/>
                    <a:pt x="1471" y="684"/>
                  </a:cubicBezTo>
                  <a:cubicBezTo>
                    <a:pt x="1469" y="685"/>
                    <a:pt x="1475" y="694"/>
                    <a:pt x="1476" y="696"/>
                  </a:cubicBezTo>
                  <a:cubicBezTo>
                    <a:pt x="1478" y="698"/>
                    <a:pt x="1475" y="703"/>
                    <a:pt x="1474" y="706"/>
                  </a:cubicBezTo>
                  <a:cubicBezTo>
                    <a:pt x="1474" y="709"/>
                    <a:pt x="1477" y="714"/>
                    <a:pt x="1480" y="715"/>
                  </a:cubicBezTo>
                  <a:cubicBezTo>
                    <a:pt x="1482" y="716"/>
                    <a:pt x="1487" y="710"/>
                    <a:pt x="1489" y="709"/>
                  </a:cubicBezTo>
                  <a:cubicBezTo>
                    <a:pt x="1491" y="708"/>
                    <a:pt x="1495" y="708"/>
                    <a:pt x="1497" y="709"/>
                  </a:cubicBezTo>
                  <a:cubicBezTo>
                    <a:pt x="1499" y="709"/>
                    <a:pt x="1502" y="704"/>
                    <a:pt x="1504" y="701"/>
                  </a:cubicBezTo>
                  <a:cubicBezTo>
                    <a:pt x="1505" y="698"/>
                    <a:pt x="1502" y="694"/>
                    <a:pt x="1500" y="690"/>
                  </a:cubicBezTo>
                  <a:cubicBezTo>
                    <a:pt x="1498" y="687"/>
                    <a:pt x="1496" y="677"/>
                    <a:pt x="1495" y="674"/>
                  </a:cubicBezTo>
                  <a:cubicBezTo>
                    <a:pt x="1494" y="674"/>
                    <a:pt x="1494" y="673"/>
                    <a:pt x="1493" y="673"/>
                  </a:cubicBezTo>
                  <a:cubicBezTo>
                    <a:pt x="1493" y="673"/>
                    <a:pt x="1493" y="673"/>
                    <a:pt x="1493" y="672"/>
                  </a:cubicBezTo>
                  <a:cubicBezTo>
                    <a:pt x="1491" y="670"/>
                    <a:pt x="1488" y="666"/>
                    <a:pt x="1484" y="662"/>
                  </a:cubicBezTo>
                  <a:cubicBezTo>
                    <a:pt x="1484" y="662"/>
                    <a:pt x="1484" y="662"/>
                    <a:pt x="1483" y="662"/>
                  </a:cubicBezTo>
                  <a:cubicBezTo>
                    <a:pt x="1482" y="661"/>
                    <a:pt x="1481" y="660"/>
                    <a:pt x="1480" y="660"/>
                  </a:cubicBezTo>
                  <a:cubicBezTo>
                    <a:pt x="1473" y="656"/>
                    <a:pt x="1475" y="654"/>
                    <a:pt x="1476" y="652"/>
                  </a:cubicBezTo>
                  <a:cubicBezTo>
                    <a:pt x="1476" y="650"/>
                    <a:pt x="1482" y="648"/>
                    <a:pt x="1484" y="646"/>
                  </a:cubicBezTo>
                  <a:cubicBezTo>
                    <a:pt x="1486" y="645"/>
                    <a:pt x="1492" y="634"/>
                    <a:pt x="1493" y="633"/>
                  </a:cubicBezTo>
                  <a:cubicBezTo>
                    <a:pt x="1494" y="631"/>
                    <a:pt x="1496" y="621"/>
                    <a:pt x="1497" y="620"/>
                  </a:cubicBezTo>
                  <a:cubicBezTo>
                    <a:pt x="1497" y="619"/>
                    <a:pt x="1497" y="619"/>
                    <a:pt x="1498" y="619"/>
                  </a:cubicBezTo>
                  <a:cubicBezTo>
                    <a:pt x="1499" y="618"/>
                    <a:pt x="1502" y="617"/>
                    <a:pt x="1503" y="616"/>
                  </a:cubicBezTo>
                  <a:cubicBezTo>
                    <a:pt x="1503" y="616"/>
                    <a:pt x="1503" y="616"/>
                    <a:pt x="1503" y="616"/>
                  </a:cubicBezTo>
                  <a:cubicBezTo>
                    <a:pt x="1504" y="616"/>
                    <a:pt x="1504" y="616"/>
                    <a:pt x="1504" y="616"/>
                  </a:cubicBezTo>
                  <a:cubicBezTo>
                    <a:pt x="1505" y="616"/>
                    <a:pt x="1506" y="611"/>
                    <a:pt x="1508" y="609"/>
                  </a:cubicBezTo>
                  <a:cubicBezTo>
                    <a:pt x="1509" y="608"/>
                    <a:pt x="1513" y="613"/>
                    <a:pt x="1517" y="615"/>
                  </a:cubicBezTo>
                  <a:cubicBezTo>
                    <a:pt x="1521" y="617"/>
                    <a:pt x="1530" y="614"/>
                    <a:pt x="1533" y="612"/>
                  </a:cubicBezTo>
                  <a:cubicBezTo>
                    <a:pt x="1537" y="611"/>
                    <a:pt x="1541" y="603"/>
                    <a:pt x="1542" y="601"/>
                  </a:cubicBezTo>
                  <a:cubicBezTo>
                    <a:pt x="1543" y="599"/>
                    <a:pt x="1547" y="593"/>
                    <a:pt x="1549" y="591"/>
                  </a:cubicBezTo>
                  <a:cubicBezTo>
                    <a:pt x="1551" y="588"/>
                    <a:pt x="1554" y="586"/>
                    <a:pt x="1557" y="583"/>
                  </a:cubicBezTo>
                  <a:cubicBezTo>
                    <a:pt x="1561" y="581"/>
                    <a:pt x="1562" y="573"/>
                    <a:pt x="1563" y="570"/>
                  </a:cubicBezTo>
                  <a:cubicBezTo>
                    <a:pt x="1563" y="567"/>
                    <a:pt x="1567" y="559"/>
                    <a:pt x="1569" y="555"/>
                  </a:cubicBezTo>
                  <a:cubicBezTo>
                    <a:pt x="1571" y="551"/>
                    <a:pt x="1572" y="550"/>
                    <a:pt x="1574" y="547"/>
                  </a:cubicBezTo>
                  <a:cubicBezTo>
                    <a:pt x="1576" y="545"/>
                    <a:pt x="1573" y="532"/>
                    <a:pt x="1573" y="524"/>
                  </a:cubicBezTo>
                  <a:cubicBezTo>
                    <a:pt x="1573" y="516"/>
                    <a:pt x="1570" y="514"/>
                    <a:pt x="1570" y="510"/>
                  </a:cubicBezTo>
                  <a:cubicBezTo>
                    <a:pt x="1570" y="505"/>
                    <a:pt x="1573" y="497"/>
                    <a:pt x="1574" y="495"/>
                  </a:cubicBezTo>
                  <a:cubicBezTo>
                    <a:pt x="1574" y="492"/>
                    <a:pt x="1571" y="489"/>
                    <a:pt x="1569" y="490"/>
                  </a:cubicBezTo>
                  <a:cubicBezTo>
                    <a:pt x="1568" y="491"/>
                    <a:pt x="1564" y="483"/>
                    <a:pt x="1562" y="481"/>
                  </a:cubicBezTo>
                  <a:cubicBezTo>
                    <a:pt x="1561" y="479"/>
                    <a:pt x="1563" y="480"/>
                    <a:pt x="1564" y="479"/>
                  </a:cubicBezTo>
                  <a:cubicBezTo>
                    <a:pt x="1566" y="477"/>
                    <a:pt x="1557" y="472"/>
                    <a:pt x="1553" y="472"/>
                  </a:cubicBezTo>
                  <a:cubicBezTo>
                    <a:pt x="1550" y="471"/>
                    <a:pt x="1551" y="466"/>
                    <a:pt x="1547" y="464"/>
                  </a:cubicBezTo>
                  <a:cubicBezTo>
                    <a:pt x="1543" y="463"/>
                    <a:pt x="1536" y="461"/>
                    <a:pt x="1533" y="461"/>
                  </a:cubicBezTo>
                  <a:cubicBezTo>
                    <a:pt x="1530" y="461"/>
                    <a:pt x="1538" y="467"/>
                    <a:pt x="1535" y="467"/>
                  </a:cubicBezTo>
                  <a:cubicBezTo>
                    <a:pt x="1533" y="467"/>
                    <a:pt x="1532" y="470"/>
                    <a:pt x="1527" y="470"/>
                  </a:cubicBezTo>
                  <a:cubicBezTo>
                    <a:pt x="1522" y="470"/>
                    <a:pt x="1527" y="468"/>
                    <a:pt x="1526" y="467"/>
                  </a:cubicBezTo>
                  <a:cubicBezTo>
                    <a:pt x="1526" y="465"/>
                    <a:pt x="1519" y="468"/>
                    <a:pt x="1517" y="468"/>
                  </a:cubicBezTo>
                  <a:cubicBezTo>
                    <a:pt x="1515" y="469"/>
                    <a:pt x="1518" y="464"/>
                    <a:pt x="1517" y="462"/>
                  </a:cubicBezTo>
                  <a:cubicBezTo>
                    <a:pt x="1517" y="461"/>
                    <a:pt x="1515" y="462"/>
                    <a:pt x="1513" y="462"/>
                  </a:cubicBezTo>
                  <a:cubicBezTo>
                    <a:pt x="1512" y="463"/>
                    <a:pt x="1505" y="459"/>
                    <a:pt x="1502" y="459"/>
                  </a:cubicBezTo>
                  <a:cubicBezTo>
                    <a:pt x="1499" y="459"/>
                    <a:pt x="1496" y="457"/>
                    <a:pt x="1502" y="452"/>
                  </a:cubicBezTo>
                  <a:cubicBezTo>
                    <a:pt x="1508" y="448"/>
                    <a:pt x="1520" y="436"/>
                    <a:pt x="1521" y="433"/>
                  </a:cubicBezTo>
                  <a:cubicBezTo>
                    <a:pt x="1522" y="430"/>
                    <a:pt x="1531" y="425"/>
                    <a:pt x="1533" y="423"/>
                  </a:cubicBezTo>
                  <a:cubicBezTo>
                    <a:pt x="1536" y="421"/>
                    <a:pt x="1539" y="413"/>
                    <a:pt x="1542" y="409"/>
                  </a:cubicBezTo>
                  <a:cubicBezTo>
                    <a:pt x="1545" y="404"/>
                    <a:pt x="1543" y="402"/>
                    <a:pt x="1550" y="395"/>
                  </a:cubicBezTo>
                  <a:cubicBezTo>
                    <a:pt x="1557" y="388"/>
                    <a:pt x="1578" y="391"/>
                    <a:pt x="1583" y="392"/>
                  </a:cubicBezTo>
                  <a:cubicBezTo>
                    <a:pt x="1588" y="393"/>
                    <a:pt x="1595" y="393"/>
                    <a:pt x="1598" y="394"/>
                  </a:cubicBezTo>
                  <a:cubicBezTo>
                    <a:pt x="1602" y="394"/>
                    <a:pt x="1611" y="396"/>
                    <a:pt x="1613" y="394"/>
                  </a:cubicBezTo>
                  <a:cubicBezTo>
                    <a:pt x="1616" y="393"/>
                    <a:pt x="1613" y="393"/>
                    <a:pt x="1608" y="392"/>
                  </a:cubicBezTo>
                  <a:cubicBezTo>
                    <a:pt x="1603" y="391"/>
                    <a:pt x="1612" y="389"/>
                    <a:pt x="1614" y="388"/>
                  </a:cubicBezTo>
                  <a:cubicBezTo>
                    <a:pt x="1616" y="388"/>
                    <a:pt x="1615" y="388"/>
                    <a:pt x="1613" y="387"/>
                  </a:cubicBezTo>
                  <a:cubicBezTo>
                    <a:pt x="1611" y="386"/>
                    <a:pt x="1620" y="386"/>
                    <a:pt x="1623" y="386"/>
                  </a:cubicBezTo>
                  <a:cubicBezTo>
                    <a:pt x="1626" y="386"/>
                    <a:pt x="1625" y="388"/>
                    <a:pt x="1626" y="389"/>
                  </a:cubicBezTo>
                  <a:cubicBezTo>
                    <a:pt x="1627" y="389"/>
                    <a:pt x="1630" y="387"/>
                    <a:pt x="1631" y="386"/>
                  </a:cubicBezTo>
                  <a:cubicBezTo>
                    <a:pt x="1632" y="386"/>
                    <a:pt x="1632" y="389"/>
                    <a:pt x="1633" y="391"/>
                  </a:cubicBezTo>
                  <a:cubicBezTo>
                    <a:pt x="1633" y="392"/>
                    <a:pt x="1636" y="393"/>
                    <a:pt x="1639" y="395"/>
                  </a:cubicBezTo>
                  <a:cubicBezTo>
                    <a:pt x="1642" y="397"/>
                    <a:pt x="1636" y="397"/>
                    <a:pt x="1634" y="398"/>
                  </a:cubicBezTo>
                  <a:cubicBezTo>
                    <a:pt x="1632" y="398"/>
                    <a:pt x="1637" y="402"/>
                    <a:pt x="1639" y="403"/>
                  </a:cubicBezTo>
                  <a:cubicBezTo>
                    <a:pt x="1641" y="403"/>
                    <a:pt x="1649" y="399"/>
                    <a:pt x="1652" y="397"/>
                  </a:cubicBezTo>
                  <a:cubicBezTo>
                    <a:pt x="1654" y="396"/>
                    <a:pt x="1655" y="396"/>
                    <a:pt x="1659" y="397"/>
                  </a:cubicBezTo>
                  <a:cubicBezTo>
                    <a:pt x="1662" y="397"/>
                    <a:pt x="1662" y="398"/>
                    <a:pt x="1664" y="397"/>
                  </a:cubicBezTo>
                  <a:cubicBezTo>
                    <a:pt x="1665" y="396"/>
                    <a:pt x="1667" y="397"/>
                    <a:pt x="1669" y="397"/>
                  </a:cubicBezTo>
                  <a:cubicBezTo>
                    <a:pt x="1671" y="398"/>
                    <a:pt x="1672" y="396"/>
                    <a:pt x="1675" y="395"/>
                  </a:cubicBezTo>
                  <a:cubicBezTo>
                    <a:pt x="1678" y="394"/>
                    <a:pt x="1679" y="394"/>
                    <a:pt x="1678" y="391"/>
                  </a:cubicBezTo>
                  <a:cubicBezTo>
                    <a:pt x="1677" y="389"/>
                    <a:pt x="1670" y="390"/>
                    <a:pt x="1667" y="390"/>
                  </a:cubicBezTo>
                  <a:cubicBezTo>
                    <a:pt x="1665" y="391"/>
                    <a:pt x="1665" y="388"/>
                    <a:pt x="1667" y="387"/>
                  </a:cubicBezTo>
                  <a:cubicBezTo>
                    <a:pt x="1669" y="385"/>
                    <a:pt x="1671" y="381"/>
                    <a:pt x="1672" y="379"/>
                  </a:cubicBezTo>
                  <a:cubicBezTo>
                    <a:pt x="1673" y="377"/>
                    <a:pt x="1676" y="376"/>
                    <a:pt x="1679" y="375"/>
                  </a:cubicBezTo>
                  <a:cubicBezTo>
                    <a:pt x="1682" y="374"/>
                    <a:pt x="1682" y="360"/>
                    <a:pt x="1684" y="357"/>
                  </a:cubicBezTo>
                  <a:cubicBezTo>
                    <a:pt x="1687" y="353"/>
                    <a:pt x="1695" y="352"/>
                    <a:pt x="1696" y="351"/>
                  </a:cubicBezTo>
                  <a:cubicBezTo>
                    <a:pt x="1698" y="350"/>
                    <a:pt x="1699" y="351"/>
                    <a:pt x="1702" y="350"/>
                  </a:cubicBezTo>
                  <a:cubicBezTo>
                    <a:pt x="1706" y="350"/>
                    <a:pt x="1707" y="344"/>
                    <a:pt x="1708" y="343"/>
                  </a:cubicBezTo>
                  <a:cubicBezTo>
                    <a:pt x="1709" y="343"/>
                    <a:pt x="1706" y="350"/>
                    <a:pt x="1707" y="353"/>
                  </a:cubicBezTo>
                  <a:cubicBezTo>
                    <a:pt x="1707" y="357"/>
                    <a:pt x="1704" y="358"/>
                    <a:pt x="1704" y="361"/>
                  </a:cubicBezTo>
                  <a:cubicBezTo>
                    <a:pt x="1705" y="364"/>
                    <a:pt x="1710" y="366"/>
                    <a:pt x="1712" y="367"/>
                  </a:cubicBezTo>
                  <a:cubicBezTo>
                    <a:pt x="1714" y="368"/>
                    <a:pt x="1714" y="365"/>
                    <a:pt x="1716" y="363"/>
                  </a:cubicBezTo>
                  <a:cubicBezTo>
                    <a:pt x="1717" y="361"/>
                    <a:pt x="1723" y="355"/>
                    <a:pt x="1724" y="353"/>
                  </a:cubicBezTo>
                  <a:cubicBezTo>
                    <a:pt x="1725" y="352"/>
                    <a:pt x="1722" y="348"/>
                    <a:pt x="1720" y="345"/>
                  </a:cubicBezTo>
                  <a:cubicBezTo>
                    <a:pt x="1718" y="342"/>
                    <a:pt x="1720" y="340"/>
                    <a:pt x="1723" y="339"/>
                  </a:cubicBezTo>
                  <a:cubicBezTo>
                    <a:pt x="1725" y="339"/>
                    <a:pt x="1726" y="337"/>
                    <a:pt x="1728" y="336"/>
                  </a:cubicBezTo>
                  <a:cubicBezTo>
                    <a:pt x="1729" y="336"/>
                    <a:pt x="1730" y="339"/>
                    <a:pt x="1730" y="341"/>
                  </a:cubicBezTo>
                  <a:cubicBezTo>
                    <a:pt x="1731" y="342"/>
                    <a:pt x="1731" y="342"/>
                    <a:pt x="1730" y="344"/>
                  </a:cubicBezTo>
                  <a:cubicBezTo>
                    <a:pt x="1728" y="346"/>
                    <a:pt x="1729" y="354"/>
                    <a:pt x="1729" y="355"/>
                  </a:cubicBezTo>
                  <a:cubicBezTo>
                    <a:pt x="1729" y="357"/>
                    <a:pt x="1731" y="359"/>
                    <a:pt x="1733" y="360"/>
                  </a:cubicBezTo>
                  <a:cubicBezTo>
                    <a:pt x="1734" y="362"/>
                    <a:pt x="1732" y="363"/>
                    <a:pt x="1731" y="364"/>
                  </a:cubicBezTo>
                  <a:cubicBezTo>
                    <a:pt x="1730" y="365"/>
                    <a:pt x="1732" y="366"/>
                    <a:pt x="1734" y="367"/>
                  </a:cubicBezTo>
                  <a:cubicBezTo>
                    <a:pt x="1735" y="368"/>
                    <a:pt x="1726" y="373"/>
                    <a:pt x="1726" y="376"/>
                  </a:cubicBezTo>
                  <a:cubicBezTo>
                    <a:pt x="1727" y="378"/>
                    <a:pt x="1724" y="380"/>
                    <a:pt x="1722" y="382"/>
                  </a:cubicBezTo>
                  <a:cubicBezTo>
                    <a:pt x="1719" y="384"/>
                    <a:pt x="1712" y="392"/>
                    <a:pt x="1710" y="396"/>
                  </a:cubicBezTo>
                  <a:cubicBezTo>
                    <a:pt x="1708" y="399"/>
                    <a:pt x="1705" y="409"/>
                    <a:pt x="1705" y="411"/>
                  </a:cubicBezTo>
                  <a:cubicBezTo>
                    <a:pt x="1704" y="413"/>
                    <a:pt x="1698" y="414"/>
                    <a:pt x="1696" y="415"/>
                  </a:cubicBezTo>
                  <a:cubicBezTo>
                    <a:pt x="1694" y="415"/>
                    <a:pt x="1695" y="417"/>
                    <a:pt x="1695" y="420"/>
                  </a:cubicBezTo>
                  <a:cubicBezTo>
                    <a:pt x="1696" y="423"/>
                    <a:pt x="1689" y="434"/>
                    <a:pt x="1688" y="437"/>
                  </a:cubicBezTo>
                  <a:cubicBezTo>
                    <a:pt x="1687" y="439"/>
                    <a:pt x="1691" y="454"/>
                    <a:pt x="1695" y="460"/>
                  </a:cubicBezTo>
                  <a:cubicBezTo>
                    <a:pt x="1699" y="466"/>
                    <a:pt x="1702" y="476"/>
                    <a:pt x="1703" y="481"/>
                  </a:cubicBezTo>
                  <a:cubicBezTo>
                    <a:pt x="1705" y="486"/>
                    <a:pt x="1709" y="491"/>
                    <a:pt x="1711" y="491"/>
                  </a:cubicBezTo>
                  <a:cubicBezTo>
                    <a:pt x="1712" y="492"/>
                    <a:pt x="1716" y="496"/>
                    <a:pt x="1718" y="499"/>
                  </a:cubicBezTo>
                  <a:cubicBezTo>
                    <a:pt x="1720" y="502"/>
                    <a:pt x="1721" y="508"/>
                    <a:pt x="1725" y="512"/>
                  </a:cubicBezTo>
                  <a:cubicBezTo>
                    <a:pt x="1729" y="515"/>
                    <a:pt x="1728" y="506"/>
                    <a:pt x="1730" y="505"/>
                  </a:cubicBezTo>
                  <a:cubicBezTo>
                    <a:pt x="1733" y="504"/>
                    <a:pt x="1734" y="498"/>
                    <a:pt x="1735" y="495"/>
                  </a:cubicBezTo>
                  <a:cubicBezTo>
                    <a:pt x="1735" y="493"/>
                    <a:pt x="1730" y="492"/>
                    <a:pt x="1731" y="491"/>
                  </a:cubicBezTo>
                  <a:cubicBezTo>
                    <a:pt x="1732" y="490"/>
                    <a:pt x="1730" y="488"/>
                    <a:pt x="1729" y="486"/>
                  </a:cubicBezTo>
                  <a:cubicBezTo>
                    <a:pt x="1728" y="484"/>
                    <a:pt x="1730" y="480"/>
                    <a:pt x="1732" y="479"/>
                  </a:cubicBezTo>
                  <a:cubicBezTo>
                    <a:pt x="1734" y="479"/>
                    <a:pt x="1739" y="479"/>
                    <a:pt x="1740" y="479"/>
                  </a:cubicBezTo>
                  <a:cubicBezTo>
                    <a:pt x="1741" y="479"/>
                    <a:pt x="1735" y="472"/>
                    <a:pt x="1736" y="469"/>
                  </a:cubicBezTo>
                  <a:cubicBezTo>
                    <a:pt x="1736" y="466"/>
                    <a:pt x="1739" y="465"/>
                    <a:pt x="1740" y="463"/>
                  </a:cubicBezTo>
                  <a:cubicBezTo>
                    <a:pt x="1741" y="460"/>
                    <a:pt x="1747" y="458"/>
                    <a:pt x="1749" y="458"/>
                  </a:cubicBezTo>
                  <a:cubicBezTo>
                    <a:pt x="1751" y="458"/>
                    <a:pt x="1755" y="458"/>
                    <a:pt x="1755" y="456"/>
                  </a:cubicBezTo>
                  <a:cubicBezTo>
                    <a:pt x="1755" y="454"/>
                    <a:pt x="1755" y="452"/>
                    <a:pt x="1752" y="451"/>
                  </a:cubicBezTo>
                  <a:cubicBezTo>
                    <a:pt x="1750" y="450"/>
                    <a:pt x="1750" y="447"/>
                    <a:pt x="1750" y="446"/>
                  </a:cubicBezTo>
                  <a:cubicBezTo>
                    <a:pt x="1751" y="445"/>
                    <a:pt x="1751" y="444"/>
                    <a:pt x="1750" y="442"/>
                  </a:cubicBezTo>
                  <a:cubicBezTo>
                    <a:pt x="1749" y="441"/>
                    <a:pt x="1752" y="438"/>
                    <a:pt x="1754" y="437"/>
                  </a:cubicBezTo>
                  <a:cubicBezTo>
                    <a:pt x="1757" y="436"/>
                    <a:pt x="1758" y="438"/>
                    <a:pt x="1760" y="438"/>
                  </a:cubicBezTo>
                  <a:cubicBezTo>
                    <a:pt x="1762" y="437"/>
                    <a:pt x="1762" y="434"/>
                    <a:pt x="1761" y="432"/>
                  </a:cubicBezTo>
                  <a:cubicBezTo>
                    <a:pt x="1760" y="430"/>
                    <a:pt x="1756" y="429"/>
                    <a:pt x="1754" y="429"/>
                  </a:cubicBezTo>
                  <a:cubicBezTo>
                    <a:pt x="1752" y="430"/>
                    <a:pt x="1750" y="426"/>
                    <a:pt x="1748" y="422"/>
                  </a:cubicBezTo>
                  <a:cubicBezTo>
                    <a:pt x="1747" y="418"/>
                    <a:pt x="1751" y="418"/>
                    <a:pt x="1752" y="416"/>
                  </a:cubicBezTo>
                  <a:cubicBezTo>
                    <a:pt x="1754" y="415"/>
                    <a:pt x="1748" y="410"/>
                    <a:pt x="1746" y="411"/>
                  </a:cubicBezTo>
                  <a:cubicBezTo>
                    <a:pt x="1744" y="411"/>
                    <a:pt x="1743" y="410"/>
                    <a:pt x="1744" y="408"/>
                  </a:cubicBezTo>
                  <a:cubicBezTo>
                    <a:pt x="1745" y="407"/>
                    <a:pt x="1741" y="402"/>
                    <a:pt x="1742" y="400"/>
                  </a:cubicBezTo>
                  <a:cubicBezTo>
                    <a:pt x="1742" y="398"/>
                    <a:pt x="1744" y="391"/>
                    <a:pt x="1746" y="389"/>
                  </a:cubicBezTo>
                  <a:cubicBezTo>
                    <a:pt x="1748" y="388"/>
                    <a:pt x="1748" y="386"/>
                    <a:pt x="1748" y="384"/>
                  </a:cubicBezTo>
                  <a:cubicBezTo>
                    <a:pt x="1747" y="382"/>
                    <a:pt x="1749" y="381"/>
                    <a:pt x="1752" y="380"/>
                  </a:cubicBezTo>
                  <a:cubicBezTo>
                    <a:pt x="1754" y="379"/>
                    <a:pt x="1755" y="380"/>
                    <a:pt x="1757" y="380"/>
                  </a:cubicBezTo>
                  <a:cubicBezTo>
                    <a:pt x="1759" y="380"/>
                    <a:pt x="1757" y="380"/>
                    <a:pt x="1758" y="377"/>
                  </a:cubicBezTo>
                  <a:cubicBezTo>
                    <a:pt x="1760" y="375"/>
                    <a:pt x="1764" y="373"/>
                    <a:pt x="1766" y="373"/>
                  </a:cubicBezTo>
                  <a:cubicBezTo>
                    <a:pt x="1768" y="373"/>
                    <a:pt x="1766" y="378"/>
                    <a:pt x="1768" y="379"/>
                  </a:cubicBezTo>
                  <a:cubicBezTo>
                    <a:pt x="1770" y="380"/>
                    <a:pt x="1774" y="374"/>
                    <a:pt x="1776" y="372"/>
                  </a:cubicBezTo>
                  <a:cubicBezTo>
                    <a:pt x="1778" y="371"/>
                    <a:pt x="1778" y="370"/>
                    <a:pt x="1779" y="369"/>
                  </a:cubicBezTo>
                  <a:cubicBezTo>
                    <a:pt x="1779" y="367"/>
                    <a:pt x="1783" y="367"/>
                    <a:pt x="1786" y="367"/>
                  </a:cubicBezTo>
                  <a:cubicBezTo>
                    <a:pt x="1789" y="367"/>
                    <a:pt x="1792" y="372"/>
                    <a:pt x="1793" y="375"/>
                  </a:cubicBezTo>
                  <a:cubicBezTo>
                    <a:pt x="1795" y="378"/>
                    <a:pt x="1798" y="377"/>
                    <a:pt x="1799" y="374"/>
                  </a:cubicBezTo>
                  <a:cubicBezTo>
                    <a:pt x="1799" y="372"/>
                    <a:pt x="1800" y="368"/>
                    <a:pt x="1801" y="367"/>
                  </a:cubicBezTo>
                  <a:cubicBezTo>
                    <a:pt x="1802" y="366"/>
                    <a:pt x="1805" y="366"/>
                    <a:pt x="1806" y="366"/>
                  </a:cubicBezTo>
                  <a:cubicBezTo>
                    <a:pt x="1807" y="365"/>
                    <a:pt x="1806" y="362"/>
                    <a:pt x="1806" y="360"/>
                  </a:cubicBezTo>
                  <a:cubicBezTo>
                    <a:pt x="1806" y="359"/>
                    <a:pt x="1809" y="361"/>
                    <a:pt x="1811" y="361"/>
                  </a:cubicBezTo>
                  <a:cubicBezTo>
                    <a:pt x="1812" y="360"/>
                    <a:pt x="1808" y="357"/>
                    <a:pt x="1808" y="356"/>
                  </a:cubicBezTo>
                  <a:cubicBezTo>
                    <a:pt x="1807" y="355"/>
                    <a:pt x="1810" y="356"/>
                    <a:pt x="1811" y="356"/>
                  </a:cubicBezTo>
                  <a:cubicBezTo>
                    <a:pt x="1812" y="356"/>
                    <a:pt x="1815" y="353"/>
                    <a:pt x="1815" y="353"/>
                  </a:cubicBezTo>
                  <a:cubicBezTo>
                    <a:pt x="1816" y="352"/>
                    <a:pt x="1817" y="353"/>
                    <a:pt x="1818" y="353"/>
                  </a:cubicBezTo>
                  <a:cubicBezTo>
                    <a:pt x="1820" y="353"/>
                    <a:pt x="1822" y="348"/>
                    <a:pt x="1830" y="340"/>
                  </a:cubicBezTo>
                  <a:cubicBezTo>
                    <a:pt x="1839" y="332"/>
                    <a:pt x="1850" y="332"/>
                    <a:pt x="1853" y="332"/>
                  </a:cubicBezTo>
                  <a:cubicBezTo>
                    <a:pt x="1855" y="332"/>
                    <a:pt x="1857" y="333"/>
                    <a:pt x="1861" y="334"/>
                  </a:cubicBezTo>
                  <a:cubicBezTo>
                    <a:pt x="1866" y="336"/>
                    <a:pt x="1865" y="333"/>
                    <a:pt x="1867" y="332"/>
                  </a:cubicBezTo>
                  <a:cubicBezTo>
                    <a:pt x="1868" y="331"/>
                    <a:pt x="1867" y="328"/>
                    <a:pt x="1867" y="327"/>
                  </a:cubicBezTo>
                  <a:cubicBezTo>
                    <a:pt x="1867" y="325"/>
                    <a:pt x="1864" y="320"/>
                    <a:pt x="1861" y="320"/>
                  </a:cubicBezTo>
                  <a:cubicBezTo>
                    <a:pt x="1858" y="319"/>
                    <a:pt x="1857" y="315"/>
                    <a:pt x="1854" y="314"/>
                  </a:cubicBezTo>
                  <a:cubicBezTo>
                    <a:pt x="1850" y="314"/>
                    <a:pt x="1851" y="311"/>
                    <a:pt x="1850" y="309"/>
                  </a:cubicBezTo>
                  <a:cubicBezTo>
                    <a:pt x="1849" y="307"/>
                    <a:pt x="1849" y="309"/>
                    <a:pt x="1848" y="310"/>
                  </a:cubicBezTo>
                  <a:cubicBezTo>
                    <a:pt x="1846" y="312"/>
                    <a:pt x="1847" y="312"/>
                    <a:pt x="1841" y="311"/>
                  </a:cubicBezTo>
                  <a:cubicBezTo>
                    <a:pt x="1835" y="310"/>
                    <a:pt x="1836" y="302"/>
                    <a:pt x="1836" y="300"/>
                  </a:cubicBezTo>
                  <a:cubicBezTo>
                    <a:pt x="1836" y="298"/>
                    <a:pt x="1835" y="297"/>
                    <a:pt x="1831" y="296"/>
                  </a:cubicBezTo>
                  <a:cubicBezTo>
                    <a:pt x="1826" y="295"/>
                    <a:pt x="1829" y="293"/>
                    <a:pt x="1831" y="293"/>
                  </a:cubicBezTo>
                  <a:cubicBezTo>
                    <a:pt x="1833" y="293"/>
                    <a:pt x="1838" y="294"/>
                    <a:pt x="1841" y="294"/>
                  </a:cubicBezTo>
                  <a:cubicBezTo>
                    <a:pt x="1843" y="294"/>
                    <a:pt x="1845" y="296"/>
                    <a:pt x="1848" y="296"/>
                  </a:cubicBezTo>
                  <a:cubicBezTo>
                    <a:pt x="1851" y="296"/>
                    <a:pt x="1856" y="293"/>
                    <a:pt x="1859" y="291"/>
                  </a:cubicBezTo>
                  <a:cubicBezTo>
                    <a:pt x="1863" y="290"/>
                    <a:pt x="1862" y="284"/>
                    <a:pt x="1862" y="282"/>
                  </a:cubicBezTo>
                  <a:cubicBezTo>
                    <a:pt x="1861" y="280"/>
                    <a:pt x="1860" y="279"/>
                    <a:pt x="1859" y="278"/>
                  </a:cubicBezTo>
                  <a:cubicBezTo>
                    <a:pt x="1858" y="278"/>
                    <a:pt x="1858" y="270"/>
                    <a:pt x="1857" y="268"/>
                  </a:cubicBezTo>
                  <a:cubicBezTo>
                    <a:pt x="1857" y="267"/>
                    <a:pt x="1860" y="269"/>
                    <a:pt x="1862" y="270"/>
                  </a:cubicBezTo>
                  <a:cubicBezTo>
                    <a:pt x="1864" y="271"/>
                    <a:pt x="1865" y="272"/>
                    <a:pt x="1864" y="273"/>
                  </a:cubicBezTo>
                  <a:cubicBezTo>
                    <a:pt x="1863" y="274"/>
                    <a:pt x="1864" y="276"/>
                    <a:pt x="1866" y="278"/>
                  </a:cubicBezTo>
                  <a:cubicBezTo>
                    <a:pt x="1868" y="280"/>
                    <a:pt x="1869" y="281"/>
                    <a:pt x="1872" y="282"/>
                  </a:cubicBezTo>
                  <a:cubicBezTo>
                    <a:pt x="1875" y="283"/>
                    <a:pt x="1888" y="283"/>
                    <a:pt x="1891" y="283"/>
                  </a:cubicBezTo>
                  <a:cubicBezTo>
                    <a:pt x="1893" y="284"/>
                    <a:pt x="1898" y="289"/>
                    <a:pt x="1897" y="291"/>
                  </a:cubicBezTo>
                  <a:cubicBezTo>
                    <a:pt x="1895" y="292"/>
                    <a:pt x="1899" y="295"/>
                    <a:pt x="1901" y="296"/>
                  </a:cubicBezTo>
                  <a:cubicBezTo>
                    <a:pt x="1903" y="297"/>
                    <a:pt x="1911" y="297"/>
                    <a:pt x="1915" y="298"/>
                  </a:cubicBezTo>
                  <a:cubicBezTo>
                    <a:pt x="1919" y="299"/>
                    <a:pt x="1921" y="302"/>
                    <a:pt x="1925" y="303"/>
                  </a:cubicBezTo>
                  <a:cubicBezTo>
                    <a:pt x="1929" y="303"/>
                    <a:pt x="1934" y="301"/>
                    <a:pt x="1933" y="299"/>
                  </a:cubicBezTo>
                  <a:cubicBezTo>
                    <a:pt x="1932" y="297"/>
                    <a:pt x="1929" y="297"/>
                    <a:pt x="1928" y="297"/>
                  </a:cubicBezTo>
                  <a:cubicBezTo>
                    <a:pt x="1927" y="298"/>
                    <a:pt x="1926" y="297"/>
                    <a:pt x="1925" y="295"/>
                  </a:cubicBezTo>
                  <a:cubicBezTo>
                    <a:pt x="1923" y="293"/>
                    <a:pt x="1927" y="293"/>
                    <a:pt x="1929" y="293"/>
                  </a:cubicBezTo>
                  <a:cubicBezTo>
                    <a:pt x="1931" y="292"/>
                    <a:pt x="1927" y="288"/>
                    <a:pt x="1927" y="286"/>
                  </a:cubicBezTo>
                  <a:cubicBezTo>
                    <a:pt x="1926" y="284"/>
                    <a:pt x="1923" y="281"/>
                    <a:pt x="1924" y="281"/>
                  </a:cubicBezTo>
                  <a:cubicBezTo>
                    <a:pt x="1926" y="281"/>
                    <a:pt x="1931" y="282"/>
                    <a:pt x="1934" y="282"/>
                  </a:cubicBezTo>
                  <a:cubicBezTo>
                    <a:pt x="1937" y="282"/>
                    <a:pt x="1934" y="279"/>
                    <a:pt x="1932" y="277"/>
                  </a:cubicBezTo>
                  <a:cubicBezTo>
                    <a:pt x="1931" y="275"/>
                    <a:pt x="1937" y="279"/>
                    <a:pt x="1940" y="281"/>
                  </a:cubicBezTo>
                  <a:cubicBezTo>
                    <a:pt x="1943" y="282"/>
                    <a:pt x="1941" y="280"/>
                    <a:pt x="1942" y="277"/>
                  </a:cubicBezTo>
                  <a:cubicBezTo>
                    <a:pt x="1942" y="274"/>
                    <a:pt x="1943" y="273"/>
                    <a:pt x="1945" y="273"/>
                  </a:cubicBezTo>
                  <a:cubicBezTo>
                    <a:pt x="1948" y="272"/>
                    <a:pt x="1946" y="271"/>
                    <a:pt x="1940" y="26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3492" y="2026"/>
              <a:ext cx="102" cy="212"/>
            </a:xfrm>
            <a:custGeom>
              <a:avLst/>
              <a:gdLst>
                <a:gd name="T0" fmla="*/ 61 w 83"/>
                <a:gd name="T1" fmla="*/ 0 h 173"/>
                <a:gd name="T2" fmla="*/ 60 w 83"/>
                <a:gd name="T3" fmla="*/ 10 h 173"/>
                <a:gd name="T4" fmla="*/ 57 w 83"/>
                <a:gd name="T5" fmla="*/ 17 h 173"/>
                <a:gd name="T6" fmla="*/ 53 w 83"/>
                <a:gd name="T7" fmla="*/ 23 h 173"/>
                <a:gd name="T8" fmla="*/ 47 w 83"/>
                <a:gd name="T9" fmla="*/ 26 h 173"/>
                <a:gd name="T10" fmla="*/ 48 w 83"/>
                <a:gd name="T11" fmla="*/ 32 h 173"/>
                <a:gd name="T12" fmla="*/ 42 w 83"/>
                <a:gd name="T13" fmla="*/ 38 h 173"/>
                <a:gd name="T14" fmla="*/ 35 w 83"/>
                <a:gd name="T15" fmla="*/ 44 h 173"/>
                <a:gd name="T16" fmla="*/ 27 w 83"/>
                <a:gd name="T17" fmla="*/ 43 h 173"/>
                <a:gd name="T18" fmla="*/ 20 w 83"/>
                <a:gd name="T19" fmla="*/ 47 h 173"/>
                <a:gd name="T20" fmla="*/ 15 w 83"/>
                <a:gd name="T21" fmla="*/ 50 h 173"/>
                <a:gd name="T22" fmla="*/ 7 w 83"/>
                <a:gd name="T23" fmla="*/ 64 h 173"/>
                <a:gd name="T24" fmla="*/ 16 w 83"/>
                <a:gd name="T25" fmla="*/ 95 h 173"/>
                <a:gd name="T26" fmla="*/ 7 w 83"/>
                <a:gd name="T27" fmla="*/ 110 h 173"/>
                <a:gd name="T28" fmla="*/ 0 w 83"/>
                <a:gd name="T29" fmla="*/ 126 h 173"/>
                <a:gd name="T30" fmla="*/ 4 w 83"/>
                <a:gd name="T31" fmla="*/ 133 h 173"/>
                <a:gd name="T32" fmla="*/ 5 w 83"/>
                <a:gd name="T33" fmla="*/ 136 h 173"/>
                <a:gd name="T34" fmla="*/ 8 w 83"/>
                <a:gd name="T35" fmla="*/ 158 h 173"/>
                <a:gd name="T36" fmla="*/ 15 w 83"/>
                <a:gd name="T37" fmla="*/ 165 h 173"/>
                <a:gd name="T38" fmla="*/ 23 w 83"/>
                <a:gd name="T39" fmla="*/ 172 h 173"/>
                <a:gd name="T40" fmla="*/ 41 w 83"/>
                <a:gd name="T41" fmla="*/ 164 h 173"/>
                <a:gd name="T42" fmla="*/ 48 w 83"/>
                <a:gd name="T43" fmla="*/ 158 h 173"/>
                <a:gd name="T44" fmla="*/ 57 w 83"/>
                <a:gd name="T45" fmla="*/ 129 h 173"/>
                <a:gd name="T46" fmla="*/ 66 w 83"/>
                <a:gd name="T47" fmla="*/ 84 h 173"/>
                <a:gd name="T48" fmla="*/ 73 w 83"/>
                <a:gd name="T49" fmla="*/ 55 h 173"/>
                <a:gd name="T50" fmla="*/ 73 w 83"/>
                <a:gd name="T51" fmla="*/ 42 h 173"/>
                <a:gd name="T52" fmla="*/ 79 w 83"/>
                <a:gd name="T53" fmla="*/ 44 h 173"/>
                <a:gd name="T54" fmla="*/ 76 w 83"/>
                <a:gd name="T55" fmla="*/ 14 h 173"/>
                <a:gd name="T56" fmla="*/ 61 w 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173">
                  <a:moveTo>
                    <a:pt x="61" y="0"/>
                  </a:moveTo>
                  <a:cubicBezTo>
                    <a:pt x="58" y="0"/>
                    <a:pt x="60" y="8"/>
                    <a:pt x="60" y="10"/>
                  </a:cubicBezTo>
                  <a:cubicBezTo>
                    <a:pt x="61" y="12"/>
                    <a:pt x="59" y="16"/>
                    <a:pt x="57" y="17"/>
                  </a:cubicBezTo>
                  <a:cubicBezTo>
                    <a:pt x="56" y="18"/>
                    <a:pt x="52" y="21"/>
                    <a:pt x="53" y="23"/>
                  </a:cubicBezTo>
                  <a:cubicBezTo>
                    <a:pt x="53" y="25"/>
                    <a:pt x="51" y="23"/>
                    <a:pt x="47" y="26"/>
                  </a:cubicBezTo>
                  <a:cubicBezTo>
                    <a:pt x="42" y="29"/>
                    <a:pt x="46" y="31"/>
                    <a:pt x="48" y="32"/>
                  </a:cubicBezTo>
                  <a:cubicBezTo>
                    <a:pt x="50" y="34"/>
                    <a:pt x="46" y="35"/>
                    <a:pt x="42" y="38"/>
                  </a:cubicBezTo>
                  <a:cubicBezTo>
                    <a:pt x="37" y="40"/>
                    <a:pt x="37" y="41"/>
                    <a:pt x="35" y="44"/>
                  </a:cubicBezTo>
                  <a:cubicBezTo>
                    <a:pt x="32" y="46"/>
                    <a:pt x="31" y="45"/>
                    <a:pt x="27" y="43"/>
                  </a:cubicBezTo>
                  <a:cubicBezTo>
                    <a:pt x="24" y="42"/>
                    <a:pt x="24" y="44"/>
                    <a:pt x="20" y="47"/>
                  </a:cubicBezTo>
                  <a:cubicBezTo>
                    <a:pt x="16" y="49"/>
                    <a:pt x="15" y="48"/>
                    <a:pt x="15" y="50"/>
                  </a:cubicBezTo>
                  <a:cubicBezTo>
                    <a:pt x="15" y="52"/>
                    <a:pt x="8" y="59"/>
                    <a:pt x="7" y="64"/>
                  </a:cubicBezTo>
                  <a:cubicBezTo>
                    <a:pt x="6" y="69"/>
                    <a:pt x="14" y="90"/>
                    <a:pt x="16" y="95"/>
                  </a:cubicBezTo>
                  <a:cubicBezTo>
                    <a:pt x="18" y="101"/>
                    <a:pt x="12" y="103"/>
                    <a:pt x="7" y="110"/>
                  </a:cubicBezTo>
                  <a:cubicBezTo>
                    <a:pt x="2" y="116"/>
                    <a:pt x="0" y="121"/>
                    <a:pt x="0" y="126"/>
                  </a:cubicBezTo>
                  <a:cubicBezTo>
                    <a:pt x="0" y="130"/>
                    <a:pt x="1" y="130"/>
                    <a:pt x="4" y="133"/>
                  </a:cubicBezTo>
                  <a:cubicBezTo>
                    <a:pt x="7" y="136"/>
                    <a:pt x="3" y="134"/>
                    <a:pt x="5" y="136"/>
                  </a:cubicBezTo>
                  <a:cubicBezTo>
                    <a:pt x="7" y="139"/>
                    <a:pt x="7" y="152"/>
                    <a:pt x="8" y="158"/>
                  </a:cubicBezTo>
                  <a:cubicBezTo>
                    <a:pt x="8" y="164"/>
                    <a:pt x="13" y="165"/>
                    <a:pt x="15" y="165"/>
                  </a:cubicBezTo>
                  <a:cubicBezTo>
                    <a:pt x="18" y="165"/>
                    <a:pt x="20" y="171"/>
                    <a:pt x="23" y="172"/>
                  </a:cubicBezTo>
                  <a:cubicBezTo>
                    <a:pt x="27" y="173"/>
                    <a:pt x="38" y="166"/>
                    <a:pt x="41" y="164"/>
                  </a:cubicBezTo>
                  <a:cubicBezTo>
                    <a:pt x="43" y="163"/>
                    <a:pt x="46" y="160"/>
                    <a:pt x="48" y="158"/>
                  </a:cubicBezTo>
                  <a:cubicBezTo>
                    <a:pt x="50" y="155"/>
                    <a:pt x="53" y="137"/>
                    <a:pt x="57" y="129"/>
                  </a:cubicBezTo>
                  <a:cubicBezTo>
                    <a:pt x="60" y="121"/>
                    <a:pt x="64" y="92"/>
                    <a:pt x="66" y="84"/>
                  </a:cubicBezTo>
                  <a:cubicBezTo>
                    <a:pt x="67" y="76"/>
                    <a:pt x="72" y="57"/>
                    <a:pt x="73" y="55"/>
                  </a:cubicBezTo>
                  <a:cubicBezTo>
                    <a:pt x="74" y="52"/>
                    <a:pt x="72" y="44"/>
                    <a:pt x="73" y="42"/>
                  </a:cubicBezTo>
                  <a:cubicBezTo>
                    <a:pt x="74" y="39"/>
                    <a:pt x="76" y="45"/>
                    <a:pt x="79" y="44"/>
                  </a:cubicBezTo>
                  <a:cubicBezTo>
                    <a:pt x="83" y="44"/>
                    <a:pt x="76" y="18"/>
                    <a:pt x="76" y="14"/>
                  </a:cubicBezTo>
                  <a:cubicBezTo>
                    <a:pt x="76" y="10"/>
                    <a:pt x="65" y="0"/>
                    <a:pt x="6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>
              <a:off x="3956" y="1732"/>
              <a:ext cx="31" cy="53"/>
            </a:xfrm>
            <a:custGeom>
              <a:avLst/>
              <a:gdLst>
                <a:gd name="T0" fmla="*/ 10 w 25"/>
                <a:gd name="T1" fmla="*/ 4 h 43"/>
                <a:gd name="T2" fmla="*/ 5 w 25"/>
                <a:gd name="T3" fmla="*/ 7 h 43"/>
                <a:gd name="T4" fmla="*/ 2 w 25"/>
                <a:gd name="T5" fmla="*/ 10 h 43"/>
                <a:gd name="T6" fmla="*/ 1 w 25"/>
                <a:gd name="T7" fmla="*/ 17 h 43"/>
                <a:gd name="T8" fmla="*/ 12 w 25"/>
                <a:gd name="T9" fmla="*/ 41 h 43"/>
                <a:gd name="T10" fmla="*/ 21 w 25"/>
                <a:gd name="T11" fmla="*/ 36 h 43"/>
                <a:gd name="T12" fmla="*/ 24 w 25"/>
                <a:gd name="T13" fmla="*/ 24 h 43"/>
                <a:gd name="T14" fmla="*/ 10 w 25"/>
                <a:gd name="T1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3">
                  <a:moveTo>
                    <a:pt x="10" y="4"/>
                  </a:moveTo>
                  <a:cubicBezTo>
                    <a:pt x="4" y="0"/>
                    <a:pt x="7" y="4"/>
                    <a:pt x="5" y="7"/>
                  </a:cubicBezTo>
                  <a:cubicBezTo>
                    <a:pt x="2" y="9"/>
                    <a:pt x="0" y="7"/>
                    <a:pt x="2" y="10"/>
                  </a:cubicBezTo>
                  <a:cubicBezTo>
                    <a:pt x="4" y="14"/>
                    <a:pt x="3" y="10"/>
                    <a:pt x="1" y="17"/>
                  </a:cubicBezTo>
                  <a:cubicBezTo>
                    <a:pt x="0" y="24"/>
                    <a:pt x="5" y="43"/>
                    <a:pt x="12" y="41"/>
                  </a:cubicBezTo>
                  <a:cubicBezTo>
                    <a:pt x="15" y="39"/>
                    <a:pt x="18" y="36"/>
                    <a:pt x="21" y="36"/>
                  </a:cubicBezTo>
                  <a:cubicBezTo>
                    <a:pt x="24" y="35"/>
                    <a:pt x="25" y="28"/>
                    <a:pt x="24" y="24"/>
                  </a:cubicBezTo>
                  <a:cubicBezTo>
                    <a:pt x="24" y="19"/>
                    <a:pt x="16" y="8"/>
                    <a:pt x="1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>
              <a:off x="4163" y="1778"/>
              <a:ext cx="165" cy="171"/>
            </a:xfrm>
            <a:custGeom>
              <a:avLst/>
              <a:gdLst>
                <a:gd name="T0" fmla="*/ 130 w 135"/>
                <a:gd name="T1" fmla="*/ 133 h 139"/>
                <a:gd name="T2" fmla="*/ 134 w 135"/>
                <a:gd name="T3" fmla="*/ 126 h 139"/>
                <a:gd name="T4" fmla="*/ 131 w 135"/>
                <a:gd name="T5" fmla="*/ 112 h 139"/>
                <a:gd name="T6" fmla="*/ 129 w 135"/>
                <a:gd name="T7" fmla="*/ 108 h 139"/>
                <a:gd name="T8" fmla="*/ 131 w 135"/>
                <a:gd name="T9" fmla="*/ 102 h 139"/>
                <a:gd name="T10" fmla="*/ 129 w 135"/>
                <a:gd name="T11" fmla="*/ 95 h 139"/>
                <a:gd name="T12" fmla="*/ 118 w 135"/>
                <a:gd name="T13" fmla="*/ 92 h 139"/>
                <a:gd name="T14" fmla="*/ 110 w 135"/>
                <a:gd name="T15" fmla="*/ 81 h 139"/>
                <a:gd name="T16" fmla="*/ 103 w 135"/>
                <a:gd name="T17" fmla="*/ 73 h 139"/>
                <a:gd name="T18" fmla="*/ 104 w 135"/>
                <a:gd name="T19" fmla="*/ 68 h 139"/>
                <a:gd name="T20" fmla="*/ 95 w 135"/>
                <a:gd name="T21" fmla="*/ 59 h 139"/>
                <a:gd name="T22" fmla="*/ 94 w 135"/>
                <a:gd name="T23" fmla="*/ 55 h 139"/>
                <a:gd name="T24" fmla="*/ 88 w 135"/>
                <a:gd name="T25" fmla="*/ 53 h 139"/>
                <a:gd name="T26" fmla="*/ 84 w 135"/>
                <a:gd name="T27" fmla="*/ 49 h 139"/>
                <a:gd name="T28" fmla="*/ 80 w 135"/>
                <a:gd name="T29" fmla="*/ 48 h 139"/>
                <a:gd name="T30" fmla="*/ 75 w 135"/>
                <a:gd name="T31" fmla="*/ 44 h 139"/>
                <a:gd name="T32" fmla="*/ 63 w 135"/>
                <a:gd name="T33" fmla="*/ 42 h 139"/>
                <a:gd name="T34" fmla="*/ 56 w 135"/>
                <a:gd name="T35" fmla="*/ 34 h 139"/>
                <a:gd name="T36" fmla="*/ 50 w 135"/>
                <a:gd name="T37" fmla="*/ 30 h 139"/>
                <a:gd name="T38" fmla="*/ 35 w 135"/>
                <a:gd name="T39" fmla="*/ 18 h 139"/>
                <a:gd name="T40" fmla="*/ 24 w 135"/>
                <a:gd name="T41" fmla="*/ 10 h 139"/>
                <a:gd name="T42" fmla="*/ 10 w 135"/>
                <a:gd name="T43" fmla="*/ 7 h 139"/>
                <a:gd name="T44" fmla="*/ 1 w 135"/>
                <a:gd name="T45" fmla="*/ 2 h 139"/>
                <a:gd name="T46" fmla="*/ 7 w 135"/>
                <a:gd name="T47" fmla="*/ 17 h 139"/>
                <a:gd name="T48" fmla="*/ 16 w 135"/>
                <a:gd name="T49" fmla="*/ 24 h 139"/>
                <a:gd name="T50" fmla="*/ 20 w 135"/>
                <a:gd name="T51" fmla="*/ 30 h 139"/>
                <a:gd name="T52" fmla="*/ 30 w 135"/>
                <a:gd name="T53" fmla="*/ 38 h 139"/>
                <a:gd name="T54" fmla="*/ 35 w 135"/>
                <a:gd name="T55" fmla="*/ 44 h 139"/>
                <a:gd name="T56" fmla="*/ 45 w 135"/>
                <a:gd name="T57" fmla="*/ 49 h 139"/>
                <a:gd name="T58" fmla="*/ 52 w 135"/>
                <a:gd name="T59" fmla="*/ 63 h 139"/>
                <a:gd name="T60" fmla="*/ 60 w 135"/>
                <a:gd name="T61" fmla="*/ 70 h 139"/>
                <a:gd name="T62" fmla="*/ 67 w 135"/>
                <a:gd name="T63" fmla="*/ 77 h 139"/>
                <a:gd name="T64" fmla="*/ 77 w 135"/>
                <a:gd name="T65" fmla="*/ 95 h 139"/>
                <a:gd name="T66" fmla="*/ 97 w 135"/>
                <a:gd name="T67" fmla="*/ 112 h 139"/>
                <a:gd name="T68" fmla="*/ 113 w 135"/>
                <a:gd name="T69" fmla="*/ 125 h 139"/>
                <a:gd name="T70" fmla="*/ 125 w 135"/>
                <a:gd name="T71" fmla="*/ 135 h 139"/>
                <a:gd name="T72" fmla="*/ 122 w 135"/>
                <a:gd name="T73" fmla="*/ 129 h 139"/>
                <a:gd name="T74" fmla="*/ 130 w 135"/>
                <a:gd name="T75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139">
                  <a:moveTo>
                    <a:pt x="130" y="133"/>
                  </a:moveTo>
                  <a:cubicBezTo>
                    <a:pt x="132" y="133"/>
                    <a:pt x="135" y="131"/>
                    <a:pt x="134" y="126"/>
                  </a:cubicBezTo>
                  <a:cubicBezTo>
                    <a:pt x="134" y="122"/>
                    <a:pt x="134" y="114"/>
                    <a:pt x="131" y="112"/>
                  </a:cubicBezTo>
                  <a:cubicBezTo>
                    <a:pt x="128" y="109"/>
                    <a:pt x="126" y="109"/>
                    <a:pt x="129" y="108"/>
                  </a:cubicBezTo>
                  <a:cubicBezTo>
                    <a:pt x="132" y="107"/>
                    <a:pt x="131" y="104"/>
                    <a:pt x="131" y="102"/>
                  </a:cubicBezTo>
                  <a:cubicBezTo>
                    <a:pt x="131" y="100"/>
                    <a:pt x="134" y="97"/>
                    <a:pt x="129" y="95"/>
                  </a:cubicBezTo>
                  <a:cubicBezTo>
                    <a:pt x="125" y="93"/>
                    <a:pt x="119" y="93"/>
                    <a:pt x="118" y="92"/>
                  </a:cubicBezTo>
                  <a:cubicBezTo>
                    <a:pt x="117" y="91"/>
                    <a:pt x="114" y="84"/>
                    <a:pt x="110" y="81"/>
                  </a:cubicBezTo>
                  <a:cubicBezTo>
                    <a:pt x="106" y="78"/>
                    <a:pt x="102" y="75"/>
                    <a:pt x="103" y="73"/>
                  </a:cubicBezTo>
                  <a:cubicBezTo>
                    <a:pt x="104" y="71"/>
                    <a:pt x="105" y="70"/>
                    <a:pt x="104" y="68"/>
                  </a:cubicBezTo>
                  <a:cubicBezTo>
                    <a:pt x="104" y="66"/>
                    <a:pt x="95" y="62"/>
                    <a:pt x="95" y="59"/>
                  </a:cubicBezTo>
                  <a:cubicBezTo>
                    <a:pt x="94" y="57"/>
                    <a:pt x="97" y="56"/>
                    <a:pt x="94" y="55"/>
                  </a:cubicBezTo>
                  <a:cubicBezTo>
                    <a:pt x="91" y="54"/>
                    <a:pt x="91" y="56"/>
                    <a:pt x="88" y="53"/>
                  </a:cubicBezTo>
                  <a:cubicBezTo>
                    <a:pt x="85" y="49"/>
                    <a:pt x="86" y="49"/>
                    <a:pt x="84" y="49"/>
                  </a:cubicBezTo>
                  <a:cubicBezTo>
                    <a:pt x="82" y="49"/>
                    <a:pt x="81" y="49"/>
                    <a:pt x="80" y="48"/>
                  </a:cubicBezTo>
                  <a:cubicBezTo>
                    <a:pt x="78" y="46"/>
                    <a:pt x="76" y="44"/>
                    <a:pt x="75" y="44"/>
                  </a:cubicBezTo>
                  <a:cubicBezTo>
                    <a:pt x="74" y="44"/>
                    <a:pt x="65" y="44"/>
                    <a:pt x="63" y="42"/>
                  </a:cubicBezTo>
                  <a:cubicBezTo>
                    <a:pt x="60" y="39"/>
                    <a:pt x="57" y="35"/>
                    <a:pt x="56" y="34"/>
                  </a:cubicBezTo>
                  <a:cubicBezTo>
                    <a:pt x="54" y="34"/>
                    <a:pt x="53" y="32"/>
                    <a:pt x="50" y="30"/>
                  </a:cubicBezTo>
                  <a:cubicBezTo>
                    <a:pt x="47" y="28"/>
                    <a:pt x="38" y="24"/>
                    <a:pt x="35" y="18"/>
                  </a:cubicBezTo>
                  <a:cubicBezTo>
                    <a:pt x="31" y="13"/>
                    <a:pt x="27" y="10"/>
                    <a:pt x="24" y="10"/>
                  </a:cubicBezTo>
                  <a:cubicBezTo>
                    <a:pt x="22" y="9"/>
                    <a:pt x="14" y="9"/>
                    <a:pt x="10" y="7"/>
                  </a:cubicBezTo>
                  <a:cubicBezTo>
                    <a:pt x="7" y="5"/>
                    <a:pt x="2" y="0"/>
                    <a:pt x="1" y="2"/>
                  </a:cubicBezTo>
                  <a:cubicBezTo>
                    <a:pt x="0" y="3"/>
                    <a:pt x="5" y="15"/>
                    <a:pt x="7" y="17"/>
                  </a:cubicBezTo>
                  <a:cubicBezTo>
                    <a:pt x="10" y="20"/>
                    <a:pt x="16" y="23"/>
                    <a:pt x="16" y="24"/>
                  </a:cubicBezTo>
                  <a:cubicBezTo>
                    <a:pt x="15" y="26"/>
                    <a:pt x="15" y="27"/>
                    <a:pt x="20" y="30"/>
                  </a:cubicBezTo>
                  <a:cubicBezTo>
                    <a:pt x="25" y="32"/>
                    <a:pt x="28" y="35"/>
                    <a:pt x="30" y="38"/>
                  </a:cubicBezTo>
                  <a:cubicBezTo>
                    <a:pt x="33" y="41"/>
                    <a:pt x="31" y="43"/>
                    <a:pt x="35" y="44"/>
                  </a:cubicBezTo>
                  <a:cubicBezTo>
                    <a:pt x="39" y="44"/>
                    <a:pt x="44" y="46"/>
                    <a:pt x="45" y="49"/>
                  </a:cubicBezTo>
                  <a:cubicBezTo>
                    <a:pt x="45" y="51"/>
                    <a:pt x="46" y="59"/>
                    <a:pt x="52" y="63"/>
                  </a:cubicBezTo>
                  <a:cubicBezTo>
                    <a:pt x="58" y="67"/>
                    <a:pt x="58" y="67"/>
                    <a:pt x="60" y="70"/>
                  </a:cubicBezTo>
                  <a:cubicBezTo>
                    <a:pt x="62" y="74"/>
                    <a:pt x="61" y="74"/>
                    <a:pt x="67" y="77"/>
                  </a:cubicBezTo>
                  <a:cubicBezTo>
                    <a:pt x="72" y="80"/>
                    <a:pt x="72" y="90"/>
                    <a:pt x="77" y="95"/>
                  </a:cubicBezTo>
                  <a:cubicBezTo>
                    <a:pt x="82" y="100"/>
                    <a:pt x="94" y="110"/>
                    <a:pt x="97" y="112"/>
                  </a:cubicBezTo>
                  <a:cubicBezTo>
                    <a:pt x="100" y="114"/>
                    <a:pt x="111" y="123"/>
                    <a:pt x="113" y="125"/>
                  </a:cubicBezTo>
                  <a:cubicBezTo>
                    <a:pt x="114" y="126"/>
                    <a:pt x="127" y="139"/>
                    <a:pt x="125" y="135"/>
                  </a:cubicBezTo>
                  <a:cubicBezTo>
                    <a:pt x="123" y="132"/>
                    <a:pt x="120" y="129"/>
                    <a:pt x="122" y="129"/>
                  </a:cubicBezTo>
                  <a:cubicBezTo>
                    <a:pt x="124" y="129"/>
                    <a:pt x="128" y="132"/>
                    <a:pt x="130" y="13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0" name="Freeform 21"/>
            <p:cNvSpPr/>
            <p:nvPr/>
          </p:nvSpPr>
          <p:spPr bwMode="auto">
            <a:xfrm>
              <a:off x="4322" y="1939"/>
              <a:ext cx="131" cy="40"/>
            </a:xfrm>
            <a:custGeom>
              <a:avLst/>
              <a:gdLst>
                <a:gd name="T0" fmla="*/ 104 w 107"/>
                <a:gd name="T1" fmla="*/ 22 h 33"/>
                <a:gd name="T2" fmla="*/ 98 w 107"/>
                <a:gd name="T3" fmla="*/ 20 h 33"/>
                <a:gd name="T4" fmla="*/ 94 w 107"/>
                <a:gd name="T5" fmla="*/ 16 h 33"/>
                <a:gd name="T6" fmla="*/ 94 w 107"/>
                <a:gd name="T7" fmla="*/ 13 h 33"/>
                <a:gd name="T8" fmla="*/ 94 w 107"/>
                <a:gd name="T9" fmla="*/ 11 h 33"/>
                <a:gd name="T10" fmla="*/ 72 w 107"/>
                <a:gd name="T11" fmla="*/ 9 h 33"/>
                <a:gd name="T12" fmla="*/ 61 w 107"/>
                <a:gd name="T13" fmla="*/ 6 h 33"/>
                <a:gd name="T14" fmla="*/ 50 w 107"/>
                <a:gd name="T15" fmla="*/ 9 h 33"/>
                <a:gd name="T16" fmla="*/ 39 w 107"/>
                <a:gd name="T17" fmla="*/ 9 h 33"/>
                <a:gd name="T18" fmla="*/ 25 w 107"/>
                <a:gd name="T19" fmla="*/ 1 h 33"/>
                <a:gd name="T20" fmla="*/ 18 w 107"/>
                <a:gd name="T21" fmla="*/ 3 h 33"/>
                <a:gd name="T22" fmla="*/ 8 w 107"/>
                <a:gd name="T23" fmla="*/ 4 h 33"/>
                <a:gd name="T24" fmla="*/ 3 w 107"/>
                <a:gd name="T25" fmla="*/ 10 h 33"/>
                <a:gd name="T26" fmla="*/ 14 w 107"/>
                <a:gd name="T27" fmla="*/ 13 h 33"/>
                <a:gd name="T28" fmla="*/ 12 w 107"/>
                <a:gd name="T29" fmla="*/ 16 h 33"/>
                <a:gd name="T30" fmla="*/ 28 w 107"/>
                <a:gd name="T31" fmla="*/ 19 h 33"/>
                <a:gd name="T32" fmla="*/ 49 w 107"/>
                <a:gd name="T33" fmla="*/ 22 h 33"/>
                <a:gd name="T34" fmla="*/ 63 w 107"/>
                <a:gd name="T35" fmla="*/ 27 h 33"/>
                <a:gd name="T36" fmla="*/ 91 w 107"/>
                <a:gd name="T37" fmla="*/ 27 h 33"/>
                <a:gd name="T38" fmla="*/ 104 w 107"/>
                <a:gd name="T39" fmla="*/ 32 h 33"/>
                <a:gd name="T40" fmla="*/ 104 w 107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33">
                  <a:moveTo>
                    <a:pt x="104" y="22"/>
                  </a:moveTo>
                  <a:cubicBezTo>
                    <a:pt x="103" y="20"/>
                    <a:pt x="99" y="20"/>
                    <a:pt x="98" y="20"/>
                  </a:cubicBezTo>
                  <a:cubicBezTo>
                    <a:pt x="96" y="20"/>
                    <a:pt x="96" y="17"/>
                    <a:pt x="94" y="16"/>
                  </a:cubicBezTo>
                  <a:cubicBezTo>
                    <a:pt x="91" y="15"/>
                    <a:pt x="93" y="13"/>
                    <a:pt x="94" y="13"/>
                  </a:cubicBezTo>
                  <a:cubicBezTo>
                    <a:pt x="95" y="13"/>
                    <a:pt x="97" y="12"/>
                    <a:pt x="94" y="11"/>
                  </a:cubicBezTo>
                  <a:cubicBezTo>
                    <a:pt x="91" y="9"/>
                    <a:pt x="77" y="10"/>
                    <a:pt x="72" y="9"/>
                  </a:cubicBezTo>
                  <a:cubicBezTo>
                    <a:pt x="67" y="7"/>
                    <a:pt x="65" y="6"/>
                    <a:pt x="61" y="6"/>
                  </a:cubicBezTo>
                  <a:cubicBezTo>
                    <a:pt x="57" y="7"/>
                    <a:pt x="55" y="10"/>
                    <a:pt x="50" y="9"/>
                  </a:cubicBezTo>
                  <a:cubicBezTo>
                    <a:pt x="45" y="9"/>
                    <a:pt x="42" y="10"/>
                    <a:pt x="39" y="9"/>
                  </a:cubicBezTo>
                  <a:cubicBezTo>
                    <a:pt x="36" y="9"/>
                    <a:pt x="29" y="2"/>
                    <a:pt x="25" y="1"/>
                  </a:cubicBezTo>
                  <a:cubicBezTo>
                    <a:pt x="22" y="0"/>
                    <a:pt x="21" y="3"/>
                    <a:pt x="18" y="3"/>
                  </a:cubicBezTo>
                  <a:cubicBezTo>
                    <a:pt x="16" y="3"/>
                    <a:pt x="9" y="3"/>
                    <a:pt x="8" y="4"/>
                  </a:cubicBezTo>
                  <a:cubicBezTo>
                    <a:pt x="7" y="5"/>
                    <a:pt x="6" y="8"/>
                    <a:pt x="3" y="10"/>
                  </a:cubicBezTo>
                  <a:cubicBezTo>
                    <a:pt x="0" y="12"/>
                    <a:pt x="9" y="12"/>
                    <a:pt x="14" y="13"/>
                  </a:cubicBezTo>
                  <a:cubicBezTo>
                    <a:pt x="18" y="14"/>
                    <a:pt x="14" y="15"/>
                    <a:pt x="12" y="16"/>
                  </a:cubicBezTo>
                  <a:cubicBezTo>
                    <a:pt x="10" y="18"/>
                    <a:pt x="24" y="19"/>
                    <a:pt x="28" y="19"/>
                  </a:cubicBezTo>
                  <a:cubicBezTo>
                    <a:pt x="32" y="20"/>
                    <a:pt x="43" y="20"/>
                    <a:pt x="49" y="22"/>
                  </a:cubicBezTo>
                  <a:cubicBezTo>
                    <a:pt x="55" y="23"/>
                    <a:pt x="55" y="24"/>
                    <a:pt x="63" y="27"/>
                  </a:cubicBezTo>
                  <a:cubicBezTo>
                    <a:pt x="72" y="30"/>
                    <a:pt x="84" y="27"/>
                    <a:pt x="91" y="27"/>
                  </a:cubicBezTo>
                  <a:cubicBezTo>
                    <a:pt x="98" y="27"/>
                    <a:pt x="96" y="29"/>
                    <a:pt x="104" y="32"/>
                  </a:cubicBezTo>
                  <a:cubicBezTo>
                    <a:pt x="107" y="33"/>
                    <a:pt x="104" y="24"/>
                    <a:pt x="104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1" name="Freeform 22"/>
            <p:cNvSpPr/>
            <p:nvPr/>
          </p:nvSpPr>
          <p:spPr bwMode="auto">
            <a:xfrm>
              <a:off x="4453" y="1968"/>
              <a:ext cx="13" cy="6"/>
            </a:xfrm>
            <a:custGeom>
              <a:avLst/>
              <a:gdLst>
                <a:gd name="T0" fmla="*/ 8 w 11"/>
                <a:gd name="T1" fmla="*/ 5 h 5"/>
                <a:gd name="T2" fmla="*/ 10 w 11"/>
                <a:gd name="T3" fmla="*/ 2 h 5"/>
                <a:gd name="T4" fmla="*/ 3 w 11"/>
                <a:gd name="T5" fmla="*/ 1 h 5"/>
                <a:gd name="T6" fmla="*/ 8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11" y="5"/>
                    <a:pt x="10" y="2"/>
                    <a:pt x="10" y="2"/>
                  </a:cubicBezTo>
                  <a:cubicBezTo>
                    <a:pt x="10" y="1"/>
                    <a:pt x="5" y="0"/>
                    <a:pt x="3" y="1"/>
                  </a:cubicBezTo>
                  <a:cubicBezTo>
                    <a:pt x="0" y="2"/>
                    <a:pt x="3" y="5"/>
                    <a:pt x="8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4471" y="1973"/>
              <a:ext cx="11" cy="8"/>
            </a:xfrm>
            <a:custGeom>
              <a:avLst/>
              <a:gdLst>
                <a:gd name="T0" fmla="*/ 4 w 9"/>
                <a:gd name="T1" fmla="*/ 6 h 6"/>
                <a:gd name="T2" fmla="*/ 6 w 9"/>
                <a:gd name="T3" fmla="*/ 0 h 6"/>
                <a:gd name="T4" fmla="*/ 4 w 9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4" y="6"/>
                  </a:moveTo>
                  <a:cubicBezTo>
                    <a:pt x="8" y="6"/>
                    <a:pt x="9" y="0"/>
                    <a:pt x="6" y="0"/>
                  </a:cubicBezTo>
                  <a:cubicBezTo>
                    <a:pt x="2" y="0"/>
                    <a:pt x="0" y="5"/>
                    <a:pt x="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4485" y="1973"/>
              <a:ext cx="16" cy="6"/>
            </a:xfrm>
            <a:custGeom>
              <a:avLst/>
              <a:gdLst>
                <a:gd name="T0" fmla="*/ 2 w 13"/>
                <a:gd name="T1" fmla="*/ 3 h 5"/>
                <a:gd name="T2" fmla="*/ 10 w 13"/>
                <a:gd name="T3" fmla="*/ 5 h 5"/>
                <a:gd name="T4" fmla="*/ 8 w 13"/>
                <a:gd name="T5" fmla="*/ 1 h 5"/>
                <a:gd name="T6" fmla="*/ 2 w 1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2" y="3"/>
                  </a:moveTo>
                  <a:cubicBezTo>
                    <a:pt x="0" y="5"/>
                    <a:pt x="7" y="5"/>
                    <a:pt x="10" y="5"/>
                  </a:cubicBezTo>
                  <a:cubicBezTo>
                    <a:pt x="13" y="5"/>
                    <a:pt x="11" y="2"/>
                    <a:pt x="8" y="1"/>
                  </a:cubicBezTo>
                  <a:cubicBezTo>
                    <a:pt x="4" y="0"/>
                    <a:pt x="3" y="1"/>
                    <a:pt x="2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4" name="Freeform 25"/>
            <p:cNvSpPr/>
            <p:nvPr/>
          </p:nvSpPr>
          <p:spPr bwMode="auto">
            <a:xfrm>
              <a:off x="4491" y="1970"/>
              <a:ext cx="24" cy="9"/>
            </a:xfrm>
            <a:custGeom>
              <a:avLst/>
              <a:gdLst>
                <a:gd name="T0" fmla="*/ 16 w 20"/>
                <a:gd name="T1" fmla="*/ 8 h 8"/>
                <a:gd name="T2" fmla="*/ 20 w 20"/>
                <a:gd name="T3" fmla="*/ 4 h 8"/>
                <a:gd name="T4" fmla="*/ 8 w 20"/>
                <a:gd name="T5" fmla="*/ 1 h 8"/>
                <a:gd name="T6" fmla="*/ 16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17" y="8"/>
                    <a:pt x="19" y="6"/>
                    <a:pt x="20" y="4"/>
                  </a:cubicBezTo>
                  <a:cubicBezTo>
                    <a:pt x="20" y="2"/>
                    <a:pt x="16" y="2"/>
                    <a:pt x="8" y="1"/>
                  </a:cubicBezTo>
                  <a:cubicBezTo>
                    <a:pt x="0" y="0"/>
                    <a:pt x="14" y="8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5" name="Freeform 26"/>
            <p:cNvSpPr/>
            <p:nvPr/>
          </p:nvSpPr>
          <p:spPr bwMode="auto">
            <a:xfrm>
              <a:off x="4517" y="1984"/>
              <a:ext cx="30" cy="19"/>
            </a:xfrm>
            <a:custGeom>
              <a:avLst/>
              <a:gdLst>
                <a:gd name="T0" fmla="*/ 8 w 25"/>
                <a:gd name="T1" fmla="*/ 1 h 15"/>
                <a:gd name="T2" fmla="*/ 5 w 25"/>
                <a:gd name="T3" fmla="*/ 4 h 15"/>
                <a:gd name="T4" fmla="*/ 20 w 25"/>
                <a:gd name="T5" fmla="*/ 13 h 15"/>
                <a:gd name="T6" fmla="*/ 23 w 25"/>
                <a:gd name="T7" fmla="*/ 10 h 15"/>
                <a:gd name="T8" fmla="*/ 8 w 25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8" y="1"/>
                  </a:moveTo>
                  <a:cubicBezTo>
                    <a:pt x="4" y="0"/>
                    <a:pt x="0" y="2"/>
                    <a:pt x="5" y="4"/>
                  </a:cubicBezTo>
                  <a:cubicBezTo>
                    <a:pt x="10" y="6"/>
                    <a:pt x="14" y="11"/>
                    <a:pt x="20" y="13"/>
                  </a:cubicBezTo>
                  <a:cubicBezTo>
                    <a:pt x="25" y="15"/>
                    <a:pt x="23" y="11"/>
                    <a:pt x="23" y="10"/>
                  </a:cubicBezTo>
                  <a:cubicBezTo>
                    <a:pt x="23" y="9"/>
                    <a:pt x="13" y="2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6" name="Freeform 27"/>
            <p:cNvSpPr/>
            <p:nvPr/>
          </p:nvSpPr>
          <p:spPr bwMode="auto">
            <a:xfrm>
              <a:off x="4524" y="1971"/>
              <a:ext cx="48" cy="10"/>
            </a:xfrm>
            <a:custGeom>
              <a:avLst/>
              <a:gdLst>
                <a:gd name="T0" fmla="*/ 30 w 39"/>
                <a:gd name="T1" fmla="*/ 7 h 8"/>
                <a:gd name="T2" fmla="*/ 37 w 39"/>
                <a:gd name="T3" fmla="*/ 3 h 8"/>
                <a:gd name="T4" fmla="*/ 27 w 39"/>
                <a:gd name="T5" fmla="*/ 3 h 8"/>
                <a:gd name="T6" fmla="*/ 11 w 39"/>
                <a:gd name="T7" fmla="*/ 2 h 8"/>
                <a:gd name="T8" fmla="*/ 2 w 39"/>
                <a:gd name="T9" fmla="*/ 5 h 8"/>
                <a:gd name="T10" fmla="*/ 17 w 39"/>
                <a:gd name="T11" fmla="*/ 8 h 8"/>
                <a:gd name="T12" fmla="*/ 30 w 3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8">
                  <a:moveTo>
                    <a:pt x="30" y="7"/>
                  </a:moveTo>
                  <a:cubicBezTo>
                    <a:pt x="31" y="7"/>
                    <a:pt x="35" y="5"/>
                    <a:pt x="37" y="3"/>
                  </a:cubicBezTo>
                  <a:cubicBezTo>
                    <a:pt x="39" y="1"/>
                    <a:pt x="32" y="2"/>
                    <a:pt x="27" y="3"/>
                  </a:cubicBezTo>
                  <a:cubicBezTo>
                    <a:pt x="23" y="5"/>
                    <a:pt x="17" y="3"/>
                    <a:pt x="11" y="2"/>
                  </a:cubicBezTo>
                  <a:cubicBezTo>
                    <a:pt x="5" y="0"/>
                    <a:pt x="4" y="2"/>
                    <a:pt x="2" y="5"/>
                  </a:cubicBezTo>
                  <a:cubicBezTo>
                    <a:pt x="0" y="7"/>
                    <a:pt x="13" y="7"/>
                    <a:pt x="17" y="8"/>
                  </a:cubicBezTo>
                  <a:cubicBezTo>
                    <a:pt x="20" y="8"/>
                    <a:pt x="28" y="7"/>
                    <a:pt x="3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4579" y="1974"/>
              <a:ext cx="45" cy="23"/>
            </a:xfrm>
            <a:custGeom>
              <a:avLst/>
              <a:gdLst>
                <a:gd name="T0" fmla="*/ 10 w 37"/>
                <a:gd name="T1" fmla="*/ 17 h 18"/>
                <a:gd name="T2" fmla="*/ 12 w 37"/>
                <a:gd name="T3" fmla="*/ 17 h 18"/>
                <a:gd name="T4" fmla="*/ 13 w 37"/>
                <a:gd name="T5" fmla="*/ 17 h 18"/>
                <a:gd name="T6" fmla="*/ 14 w 37"/>
                <a:gd name="T7" fmla="*/ 16 h 18"/>
                <a:gd name="T8" fmla="*/ 15 w 37"/>
                <a:gd name="T9" fmla="*/ 15 h 18"/>
                <a:gd name="T10" fmla="*/ 17 w 37"/>
                <a:gd name="T11" fmla="*/ 14 h 18"/>
                <a:gd name="T12" fmla="*/ 18 w 37"/>
                <a:gd name="T13" fmla="*/ 13 h 18"/>
                <a:gd name="T14" fmla="*/ 19 w 37"/>
                <a:gd name="T15" fmla="*/ 12 h 18"/>
                <a:gd name="T16" fmla="*/ 19 w 37"/>
                <a:gd name="T17" fmla="*/ 12 h 18"/>
                <a:gd name="T18" fmla="*/ 20 w 37"/>
                <a:gd name="T19" fmla="*/ 11 h 18"/>
                <a:gd name="T20" fmla="*/ 22 w 37"/>
                <a:gd name="T21" fmla="*/ 9 h 18"/>
                <a:gd name="T22" fmla="*/ 23 w 37"/>
                <a:gd name="T23" fmla="*/ 8 h 18"/>
                <a:gd name="T24" fmla="*/ 24 w 37"/>
                <a:gd name="T25" fmla="*/ 7 h 18"/>
                <a:gd name="T26" fmla="*/ 25 w 37"/>
                <a:gd name="T27" fmla="*/ 7 h 18"/>
                <a:gd name="T28" fmla="*/ 26 w 37"/>
                <a:gd name="T29" fmla="*/ 6 h 18"/>
                <a:gd name="T30" fmla="*/ 33 w 37"/>
                <a:gd name="T31" fmla="*/ 2 h 18"/>
                <a:gd name="T32" fmla="*/ 15 w 37"/>
                <a:gd name="T33" fmla="*/ 4 h 18"/>
                <a:gd name="T34" fmla="*/ 14 w 37"/>
                <a:gd name="T35" fmla="*/ 5 h 18"/>
                <a:gd name="T36" fmla="*/ 13 w 37"/>
                <a:gd name="T37" fmla="*/ 6 h 18"/>
                <a:gd name="T38" fmla="*/ 12 w 37"/>
                <a:gd name="T39" fmla="*/ 7 h 18"/>
                <a:gd name="T40" fmla="*/ 9 w 37"/>
                <a:gd name="T41" fmla="*/ 9 h 18"/>
                <a:gd name="T42" fmla="*/ 8 w 37"/>
                <a:gd name="T43" fmla="*/ 10 h 18"/>
                <a:gd name="T44" fmla="*/ 5 w 37"/>
                <a:gd name="T45" fmla="*/ 12 h 18"/>
                <a:gd name="T46" fmla="*/ 10 w 37"/>
                <a:gd name="T4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18">
                  <a:moveTo>
                    <a:pt x="10" y="17"/>
                  </a:move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4" y="16"/>
                    <a:pt x="14" y="16"/>
                  </a:cubicBezTo>
                  <a:cubicBezTo>
                    <a:pt x="15" y="16"/>
                    <a:pt x="15" y="16"/>
                    <a:pt x="15" y="15"/>
                  </a:cubicBezTo>
                  <a:cubicBezTo>
                    <a:pt x="16" y="15"/>
                    <a:pt x="16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2" y="9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6"/>
                    <a:pt x="37" y="4"/>
                    <a:pt x="33" y="2"/>
                  </a:cubicBezTo>
                  <a:cubicBezTo>
                    <a:pt x="28" y="0"/>
                    <a:pt x="16" y="2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7" y="10"/>
                    <a:pt x="6" y="11"/>
                    <a:pt x="5" y="12"/>
                  </a:cubicBezTo>
                  <a:cubicBezTo>
                    <a:pt x="0" y="16"/>
                    <a:pt x="4" y="17"/>
                    <a:pt x="10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8" name="Freeform 29"/>
            <p:cNvSpPr/>
            <p:nvPr/>
          </p:nvSpPr>
          <p:spPr bwMode="auto">
            <a:xfrm>
              <a:off x="4497" y="1841"/>
              <a:ext cx="75" cy="91"/>
            </a:xfrm>
            <a:custGeom>
              <a:avLst/>
              <a:gdLst>
                <a:gd name="T0" fmla="*/ 13 w 61"/>
                <a:gd name="T1" fmla="*/ 14 h 74"/>
                <a:gd name="T2" fmla="*/ 20 w 61"/>
                <a:gd name="T3" fmla="*/ 13 h 74"/>
                <a:gd name="T4" fmla="*/ 31 w 61"/>
                <a:gd name="T5" fmla="*/ 12 h 74"/>
                <a:gd name="T6" fmla="*/ 42 w 61"/>
                <a:gd name="T7" fmla="*/ 14 h 74"/>
                <a:gd name="T8" fmla="*/ 51 w 61"/>
                <a:gd name="T9" fmla="*/ 13 h 74"/>
                <a:gd name="T10" fmla="*/ 59 w 61"/>
                <a:gd name="T11" fmla="*/ 6 h 74"/>
                <a:gd name="T12" fmla="*/ 59 w 61"/>
                <a:gd name="T13" fmla="*/ 0 h 74"/>
                <a:gd name="T14" fmla="*/ 52 w 61"/>
                <a:gd name="T15" fmla="*/ 7 h 74"/>
                <a:gd name="T16" fmla="*/ 38 w 61"/>
                <a:gd name="T17" fmla="*/ 6 h 74"/>
                <a:gd name="T18" fmla="*/ 23 w 61"/>
                <a:gd name="T19" fmla="*/ 4 h 74"/>
                <a:gd name="T20" fmla="*/ 16 w 61"/>
                <a:gd name="T21" fmla="*/ 4 h 74"/>
                <a:gd name="T22" fmla="*/ 11 w 61"/>
                <a:gd name="T23" fmla="*/ 9 h 74"/>
                <a:gd name="T24" fmla="*/ 5 w 61"/>
                <a:gd name="T25" fmla="*/ 22 h 74"/>
                <a:gd name="T26" fmla="*/ 2 w 61"/>
                <a:gd name="T27" fmla="*/ 29 h 74"/>
                <a:gd name="T28" fmla="*/ 2 w 61"/>
                <a:gd name="T29" fmla="*/ 40 h 74"/>
                <a:gd name="T30" fmla="*/ 1 w 61"/>
                <a:gd name="T31" fmla="*/ 49 h 74"/>
                <a:gd name="T32" fmla="*/ 10 w 61"/>
                <a:gd name="T33" fmla="*/ 55 h 74"/>
                <a:gd name="T34" fmla="*/ 12 w 61"/>
                <a:gd name="T35" fmla="*/ 67 h 74"/>
                <a:gd name="T36" fmla="*/ 13 w 61"/>
                <a:gd name="T37" fmla="*/ 73 h 74"/>
                <a:gd name="T38" fmla="*/ 22 w 61"/>
                <a:gd name="T39" fmla="*/ 72 h 74"/>
                <a:gd name="T40" fmla="*/ 19 w 61"/>
                <a:gd name="T41" fmla="*/ 55 h 74"/>
                <a:gd name="T42" fmla="*/ 20 w 61"/>
                <a:gd name="T43" fmla="*/ 45 h 74"/>
                <a:gd name="T44" fmla="*/ 27 w 61"/>
                <a:gd name="T45" fmla="*/ 45 h 74"/>
                <a:gd name="T46" fmla="*/ 27 w 61"/>
                <a:gd name="T47" fmla="*/ 53 h 74"/>
                <a:gd name="T48" fmla="*/ 32 w 61"/>
                <a:gd name="T49" fmla="*/ 62 h 74"/>
                <a:gd name="T50" fmla="*/ 36 w 61"/>
                <a:gd name="T51" fmla="*/ 66 h 74"/>
                <a:gd name="T52" fmla="*/ 40 w 61"/>
                <a:gd name="T53" fmla="*/ 64 h 74"/>
                <a:gd name="T54" fmla="*/ 44 w 61"/>
                <a:gd name="T55" fmla="*/ 61 h 74"/>
                <a:gd name="T56" fmla="*/ 39 w 61"/>
                <a:gd name="T57" fmla="*/ 54 h 74"/>
                <a:gd name="T58" fmla="*/ 40 w 61"/>
                <a:gd name="T59" fmla="*/ 48 h 74"/>
                <a:gd name="T60" fmla="*/ 36 w 61"/>
                <a:gd name="T61" fmla="*/ 42 h 74"/>
                <a:gd name="T62" fmla="*/ 30 w 61"/>
                <a:gd name="T63" fmla="*/ 36 h 74"/>
                <a:gd name="T64" fmla="*/ 34 w 61"/>
                <a:gd name="T65" fmla="*/ 28 h 74"/>
                <a:gd name="T66" fmla="*/ 41 w 61"/>
                <a:gd name="T67" fmla="*/ 24 h 74"/>
                <a:gd name="T68" fmla="*/ 38 w 61"/>
                <a:gd name="T69" fmla="*/ 21 h 74"/>
                <a:gd name="T70" fmla="*/ 25 w 61"/>
                <a:gd name="T71" fmla="*/ 26 h 74"/>
                <a:gd name="T72" fmla="*/ 16 w 61"/>
                <a:gd name="T73" fmla="*/ 29 h 74"/>
                <a:gd name="T74" fmla="*/ 11 w 61"/>
                <a:gd name="T75" fmla="*/ 21 h 74"/>
                <a:gd name="T76" fmla="*/ 13 w 61"/>
                <a:gd name="T7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74">
                  <a:moveTo>
                    <a:pt x="13" y="14"/>
                  </a:moveTo>
                  <a:cubicBezTo>
                    <a:pt x="13" y="12"/>
                    <a:pt x="17" y="12"/>
                    <a:pt x="20" y="13"/>
                  </a:cubicBezTo>
                  <a:cubicBezTo>
                    <a:pt x="23" y="13"/>
                    <a:pt x="29" y="13"/>
                    <a:pt x="31" y="12"/>
                  </a:cubicBezTo>
                  <a:cubicBezTo>
                    <a:pt x="32" y="11"/>
                    <a:pt x="38" y="13"/>
                    <a:pt x="42" y="14"/>
                  </a:cubicBezTo>
                  <a:cubicBezTo>
                    <a:pt x="46" y="15"/>
                    <a:pt x="48" y="14"/>
                    <a:pt x="51" y="13"/>
                  </a:cubicBezTo>
                  <a:cubicBezTo>
                    <a:pt x="53" y="11"/>
                    <a:pt x="58" y="7"/>
                    <a:pt x="59" y="6"/>
                  </a:cubicBezTo>
                  <a:cubicBezTo>
                    <a:pt x="60" y="4"/>
                    <a:pt x="61" y="0"/>
                    <a:pt x="59" y="0"/>
                  </a:cubicBezTo>
                  <a:cubicBezTo>
                    <a:pt x="56" y="0"/>
                    <a:pt x="54" y="5"/>
                    <a:pt x="52" y="7"/>
                  </a:cubicBezTo>
                  <a:cubicBezTo>
                    <a:pt x="50" y="9"/>
                    <a:pt x="42" y="6"/>
                    <a:pt x="38" y="6"/>
                  </a:cubicBezTo>
                  <a:cubicBezTo>
                    <a:pt x="34" y="6"/>
                    <a:pt x="29" y="6"/>
                    <a:pt x="23" y="4"/>
                  </a:cubicBezTo>
                  <a:cubicBezTo>
                    <a:pt x="17" y="2"/>
                    <a:pt x="17" y="1"/>
                    <a:pt x="16" y="4"/>
                  </a:cubicBezTo>
                  <a:cubicBezTo>
                    <a:pt x="14" y="7"/>
                    <a:pt x="14" y="6"/>
                    <a:pt x="11" y="9"/>
                  </a:cubicBezTo>
                  <a:cubicBezTo>
                    <a:pt x="8" y="11"/>
                    <a:pt x="8" y="20"/>
                    <a:pt x="5" y="22"/>
                  </a:cubicBezTo>
                  <a:cubicBezTo>
                    <a:pt x="2" y="24"/>
                    <a:pt x="4" y="27"/>
                    <a:pt x="2" y="29"/>
                  </a:cubicBezTo>
                  <a:cubicBezTo>
                    <a:pt x="0" y="31"/>
                    <a:pt x="3" y="35"/>
                    <a:pt x="2" y="40"/>
                  </a:cubicBezTo>
                  <a:cubicBezTo>
                    <a:pt x="1" y="45"/>
                    <a:pt x="0" y="44"/>
                    <a:pt x="1" y="49"/>
                  </a:cubicBezTo>
                  <a:cubicBezTo>
                    <a:pt x="2" y="55"/>
                    <a:pt x="6" y="53"/>
                    <a:pt x="10" y="55"/>
                  </a:cubicBezTo>
                  <a:cubicBezTo>
                    <a:pt x="13" y="56"/>
                    <a:pt x="14" y="63"/>
                    <a:pt x="12" y="67"/>
                  </a:cubicBezTo>
                  <a:cubicBezTo>
                    <a:pt x="10" y="72"/>
                    <a:pt x="10" y="72"/>
                    <a:pt x="13" y="73"/>
                  </a:cubicBezTo>
                  <a:cubicBezTo>
                    <a:pt x="15" y="74"/>
                    <a:pt x="21" y="73"/>
                    <a:pt x="22" y="72"/>
                  </a:cubicBezTo>
                  <a:cubicBezTo>
                    <a:pt x="23" y="72"/>
                    <a:pt x="19" y="57"/>
                    <a:pt x="19" y="55"/>
                  </a:cubicBezTo>
                  <a:cubicBezTo>
                    <a:pt x="18" y="53"/>
                    <a:pt x="19" y="46"/>
                    <a:pt x="20" y="45"/>
                  </a:cubicBezTo>
                  <a:cubicBezTo>
                    <a:pt x="20" y="45"/>
                    <a:pt x="29" y="44"/>
                    <a:pt x="27" y="45"/>
                  </a:cubicBezTo>
                  <a:cubicBezTo>
                    <a:pt x="26" y="47"/>
                    <a:pt x="24" y="51"/>
                    <a:pt x="27" y="53"/>
                  </a:cubicBezTo>
                  <a:cubicBezTo>
                    <a:pt x="31" y="56"/>
                    <a:pt x="31" y="60"/>
                    <a:pt x="32" y="62"/>
                  </a:cubicBezTo>
                  <a:cubicBezTo>
                    <a:pt x="33" y="63"/>
                    <a:pt x="34" y="66"/>
                    <a:pt x="36" y="66"/>
                  </a:cubicBezTo>
                  <a:cubicBezTo>
                    <a:pt x="38" y="67"/>
                    <a:pt x="40" y="65"/>
                    <a:pt x="40" y="64"/>
                  </a:cubicBezTo>
                  <a:cubicBezTo>
                    <a:pt x="40" y="63"/>
                    <a:pt x="43" y="62"/>
                    <a:pt x="44" y="61"/>
                  </a:cubicBezTo>
                  <a:cubicBezTo>
                    <a:pt x="46" y="61"/>
                    <a:pt x="43" y="57"/>
                    <a:pt x="39" y="54"/>
                  </a:cubicBezTo>
                  <a:cubicBezTo>
                    <a:pt x="36" y="51"/>
                    <a:pt x="39" y="49"/>
                    <a:pt x="40" y="48"/>
                  </a:cubicBezTo>
                  <a:cubicBezTo>
                    <a:pt x="41" y="47"/>
                    <a:pt x="42" y="42"/>
                    <a:pt x="36" y="42"/>
                  </a:cubicBezTo>
                  <a:cubicBezTo>
                    <a:pt x="30" y="41"/>
                    <a:pt x="31" y="38"/>
                    <a:pt x="30" y="36"/>
                  </a:cubicBezTo>
                  <a:cubicBezTo>
                    <a:pt x="30" y="35"/>
                    <a:pt x="33" y="29"/>
                    <a:pt x="34" y="28"/>
                  </a:cubicBezTo>
                  <a:cubicBezTo>
                    <a:pt x="35" y="26"/>
                    <a:pt x="39" y="25"/>
                    <a:pt x="41" y="24"/>
                  </a:cubicBezTo>
                  <a:cubicBezTo>
                    <a:pt x="44" y="22"/>
                    <a:pt x="44" y="20"/>
                    <a:pt x="38" y="21"/>
                  </a:cubicBezTo>
                  <a:cubicBezTo>
                    <a:pt x="33" y="21"/>
                    <a:pt x="26" y="23"/>
                    <a:pt x="25" y="26"/>
                  </a:cubicBezTo>
                  <a:cubicBezTo>
                    <a:pt x="24" y="29"/>
                    <a:pt x="20" y="29"/>
                    <a:pt x="16" y="29"/>
                  </a:cubicBezTo>
                  <a:cubicBezTo>
                    <a:pt x="13" y="29"/>
                    <a:pt x="10" y="23"/>
                    <a:pt x="11" y="21"/>
                  </a:cubicBezTo>
                  <a:cubicBezTo>
                    <a:pt x="12" y="20"/>
                    <a:pt x="14" y="16"/>
                    <a:pt x="13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49" name="Freeform 30"/>
            <p:cNvSpPr/>
            <p:nvPr/>
          </p:nvSpPr>
          <p:spPr bwMode="auto">
            <a:xfrm>
              <a:off x="4360" y="1767"/>
              <a:ext cx="132" cy="146"/>
            </a:xfrm>
            <a:custGeom>
              <a:avLst/>
              <a:gdLst>
                <a:gd name="T0" fmla="*/ 11 w 108"/>
                <a:gd name="T1" fmla="*/ 87 h 119"/>
                <a:gd name="T2" fmla="*/ 33 w 108"/>
                <a:gd name="T3" fmla="*/ 108 h 119"/>
                <a:gd name="T4" fmla="*/ 48 w 108"/>
                <a:gd name="T5" fmla="*/ 109 h 119"/>
                <a:gd name="T6" fmla="*/ 67 w 108"/>
                <a:gd name="T7" fmla="*/ 116 h 119"/>
                <a:gd name="T8" fmla="*/ 84 w 108"/>
                <a:gd name="T9" fmla="*/ 106 h 119"/>
                <a:gd name="T10" fmla="*/ 95 w 108"/>
                <a:gd name="T11" fmla="*/ 75 h 119"/>
                <a:gd name="T12" fmla="*/ 105 w 108"/>
                <a:gd name="T13" fmla="*/ 63 h 119"/>
                <a:gd name="T14" fmla="*/ 94 w 108"/>
                <a:gd name="T15" fmla="*/ 49 h 119"/>
                <a:gd name="T16" fmla="*/ 88 w 108"/>
                <a:gd name="T17" fmla="*/ 36 h 119"/>
                <a:gd name="T18" fmla="*/ 87 w 108"/>
                <a:gd name="T19" fmla="*/ 35 h 119"/>
                <a:gd name="T20" fmla="*/ 86 w 108"/>
                <a:gd name="T21" fmla="*/ 34 h 119"/>
                <a:gd name="T22" fmla="*/ 86 w 108"/>
                <a:gd name="T23" fmla="*/ 32 h 119"/>
                <a:gd name="T24" fmla="*/ 99 w 108"/>
                <a:gd name="T25" fmla="*/ 18 h 119"/>
                <a:gd name="T26" fmla="*/ 79 w 108"/>
                <a:gd name="T27" fmla="*/ 9 h 119"/>
                <a:gd name="T28" fmla="*/ 69 w 108"/>
                <a:gd name="T29" fmla="*/ 0 h 119"/>
                <a:gd name="T30" fmla="*/ 59 w 108"/>
                <a:gd name="T31" fmla="*/ 19 h 119"/>
                <a:gd name="T32" fmla="*/ 56 w 108"/>
                <a:gd name="T33" fmla="*/ 23 h 119"/>
                <a:gd name="T34" fmla="*/ 54 w 108"/>
                <a:gd name="T35" fmla="*/ 22 h 119"/>
                <a:gd name="T36" fmla="*/ 53 w 108"/>
                <a:gd name="T37" fmla="*/ 22 h 119"/>
                <a:gd name="T38" fmla="*/ 46 w 108"/>
                <a:gd name="T39" fmla="*/ 27 h 119"/>
                <a:gd name="T40" fmla="*/ 46 w 108"/>
                <a:gd name="T41" fmla="*/ 32 h 119"/>
                <a:gd name="T42" fmla="*/ 42 w 108"/>
                <a:gd name="T43" fmla="*/ 36 h 119"/>
                <a:gd name="T44" fmla="*/ 41 w 108"/>
                <a:gd name="T45" fmla="*/ 37 h 119"/>
                <a:gd name="T46" fmla="*/ 40 w 108"/>
                <a:gd name="T47" fmla="*/ 38 h 119"/>
                <a:gd name="T48" fmla="*/ 39 w 108"/>
                <a:gd name="T49" fmla="*/ 39 h 119"/>
                <a:gd name="T50" fmla="*/ 38 w 108"/>
                <a:gd name="T51" fmla="*/ 39 h 119"/>
                <a:gd name="T52" fmla="*/ 23 w 108"/>
                <a:gd name="T53" fmla="*/ 45 h 119"/>
                <a:gd name="T54" fmla="*/ 10 w 108"/>
                <a:gd name="T55" fmla="*/ 59 h 119"/>
                <a:gd name="T56" fmla="*/ 6 w 108"/>
                <a:gd name="T57" fmla="*/ 57 h 119"/>
                <a:gd name="T58" fmla="*/ 5 w 108"/>
                <a:gd name="T59" fmla="*/ 56 h 119"/>
                <a:gd name="T60" fmla="*/ 2 w 108"/>
                <a:gd name="T61" fmla="*/ 55 h 119"/>
                <a:gd name="T62" fmla="*/ 8 w 108"/>
                <a:gd name="T6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19">
                  <a:moveTo>
                    <a:pt x="8" y="85"/>
                  </a:moveTo>
                  <a:cubicBezTo>
                    <a:pt x="11" y="85"/>
                    <a:pt x="11" y="84"/>
                    <a:pt x="11" y="87"/>
                  </a:cubicBezTo>
                  <a:cubicBezTo>
                    <a:pt x="12" y="91"/>
                    <a:pt x="17" y="104"/>
                    <a:pt x="18" y="105"/>
                  </a:cubicBezTo>
                  <a:cubicBezTo>
                    <a:pt x="19" y="105"/>
                    <a:pt x="33" y="107"/>
                    <a:pt x="33" y="108"/>
                  </a:cubicBezTo>
                  <a:cubicBezTo>
                    <a:pt x="34" y="108"/>
                    <a:pt x="32" y="110"/>
                    <a:pt x="36" y="110"/>
                  </a:cubicBezTo>
                  <a:cubicBezTo>
                    <a:pt x="39" y="111"/>
                    <a:pt x="47" y="111"/>
                    <a:pt x="48" y="109"/>
                  </a:cubicBezTo>
                  <a:cubicBezTo>
                    <a:pt x="48" y="107"/>
                    <a:pt x="47" y="108"/>
                    <a:pt x="53" y="110"/>
                  </a:cubicBezTo>
                  <a:cubicBezTo>
                    <a:pt x="58" y="112"/>
                    <a:pt x="67" y="114"/>
                    <a:pt x="67" y="116"/>
                  </a:cubicBezTo>
                  <a:cubicBezTo>
                    <a:pt x="68" y="118"/>
                    <a:pt x="69" y="119"/>
                    <a:pt x="74" y="117"/>
                  </a:cubicBezTo>
                  <a:cubicBezTo>
                    <a:pt x="79" y="114"/>
                    <a:pt x="84" y="111"/>
                    <a:pt x="84" y="106"/>
                  </a:cubicBezTo>
                  <a:cubicBezTo>
                    <a:pt x="84" y="100"/>
                    <a:pt x="82" y="96"/>
                    <a:pt x="86" y="92"/>
                  </a:cubicBezTo>
                  <a:cubicBezTo>
                    <a:pt x="89" y="89"/>
                    <a:pt x="94" y="82"/>
                    <a:pt x="95" y="75"/>
                  </a:cubicBezTo>
                  <a:cubicBezTo>
                    <a:pt x="97" y="68"/>
                    <a:pt x="95" y="66"/>
                    <a:pt x="101" y="66"/>
                  </a:cubicBezTo>
                  <a:cubicBezTo>
                    <a:pt x="106" y="66"/>
                    <a:pt x="108" y="65"/>
                    <a:pt x="105" y="63"/>
                  </a:cubicBezTo>
                  <a:cubicBezTo>
                    <a:pt x="101" y="60"/>
                    <a:pt x="91" y="56"/>
                    <a:pt x="93" y="54"/>
                  </a:cubicBezTo>
                  <a:cubicBezTo>
                    <a:pt x="95" y="52"/>
                    <a:pt x="95" y="51"/>
                    <a:pt x="94" y="49"/>
                  </a:cubicBezTo>
                  <a:cubicBezTo>
                    <a:pt x="92" y="48"/>
                    <a:pt x="81" y="37"/>
                    <a:pt x="82" y="37"/>
                  </a:cubicBezTo>
                  <a:cubicBezTo>
                    <a:pt x="83" y="37"/>
                    <a:pt x="89" y="37"/>
                    <a:pt x="88" y="36"/>
                  </a:cubicBezTo>
                  <a:cubicBezTo>
                    <a:pt x="88" y="36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3"/>
                    <a:pt x="85" y="32"/>
                    <a:pt x="85" y="32"/>
                  </a:cubicBezTo>
                  <a:cubicBezTo>
                    <a:pt x="85" y="32"/>
                    <a:pt x="86" y="32"/>
                    <a:pt x="86" y="32"/>
                  </a:cubicBezTo>
                  <a:cubicBezTo>
                    <a:pt x="88" y="31"/>
                    <a:pt x="97" y="30"/>
                    <a:pt x="95" y="28"/>
                  </a:cubicBezTo>
                  <a:cubicBezTo>
                    <a:pt x="92" y="25"/>
                    <a:pt x="104" y="20"/>
                    <a:pt x="99" y="18"/>
                  </a:cubicBezTo>
                  <a:cubicBezTo>
                    <a:pt x="96" y="18"/>
                    <a:pt x="91" y="14"/>
                    <a:pt x="86" y="13"/>
                  </a:cubicBezTo>
                  <a:cubicBezTo>
                    <a:pt x="82" y="12"/>
                    <a:pt x="78" y="11"/>
                    <a:pt x="79" y="9"/>
                  </a:cubicBezTo>
                  <a:cubicBezTo>
                    <a:pt x="79" y="8"/>
                    <a:pt x="79" y="5"/>
                    <a:pt x="76" y="3"/>
                  </a:cubicBezTo>
                  <a:cubicBezTo>
                    <a:pt x="74" y="1"/>
                    <a:pt x="70" y="0"/>
                    <a:pt x="69" y="0"/>
                  </a:cubicBezTo>
                  <a:cubicBezTo>
                    <a:pt x="67" y="1"/>
                    <a:pt x="62" y="14"/>
                    <a:pt x="61" y="14"/>
                  </a:cubicBezTo>
                  <a:cubicBezTo>
                    <a:pt x="60" y="14"/>
                    <a:pt x="58" y="18"/>
                    <a:pt x="59" y="19"/>
                  </a:cubicBezTo>
                  <a:cubicBezTo>
                    <a:pt x="59" y="20"/>
                    <a:pt x="58" y="23"/>
                    <a:pt x="57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2"/>
                    <a:pt x="55" y="22"/>
                    <a:pt x="55" y="22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1" y="23"/>
                    <a:pt x="48" y="27"/>
                    <a:pt x="46" y="27"/>
                  </a:cubicBezTo>
                  <a:cubicBezTo>
                    <a:pt x="44" y="27"/>
                    <a:pt x="48" y="31"/>
                    <a:pt x="46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4" y="34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39"/>
                    <a:pt x="38" y="43"/>
                    <a:pt x="37" y="44"/>
                  </a:cubicBezTo>
                  <a:cubicBezTo>
                    <a:pt x="35" y="44"/>
                    <a:pt x="25" y="45"/>
                    <a:pt x="23" y="45"/>
                  </a:cubicBezTo>
                  <a:cubicBezTo>
                    <a:pt x="21" y="45"/>
                    <a:pt x="20" y="59"/>
                    <a:pt x="19" y="59"/>
                  </a:cubicBezTo>
                  <a:cubicBezTo>
                    <a:pt x="18" y="59"/>
                    <a:pt x="12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8"/>
                    <a:pt x="8" y="58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6"/>
                    <a:pt x="5" y="56"/>
                    <a:pt x="5" y="56"/>
                  </a:cubicBezTo>
                  <a:cubicBezTo>
                    <a:pt x="5" y="56"/>
                    <a:pt x="4" y="56"/>
                    <a:pt x="4" y="55"/>
                  </a:cubicBezTo>
                  <a:cubicBezTo>
                    <a:pt x="4" y="55"/>
                    <a:pt x="3" y="55"/>
                    <a:pt x="2" y="55"/>
                  </a:cubicBezTo>
                  <a:cubicBezTo>
                    <a:pt x="0" y="55"/>
                    <a:pt x="1" y="66"/>
                    <a:pt x="1" y="69"/>
                  </a:cubicBezTo>
                  <a:cubicBezTo>
                    <a:pt x="2" y="71"/>
                    <a:pt x="5" y="85"/>
                    <a:pt x="8" y="8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310" y="1593"/>
              <a:ext cx="29" cy="29"/>
            </a:xfrm>
            <a:custGeom>
              <a:avLst/>
              <a:gdLst>
                <a:gd name="T0" fmla="*/ 22 w 24"/>
                <a:gd name="T1" fmla="*/ 10 h 23"/>
                <a:gd name="T2" fmla="*/ 21 w 24"/>
                <a:gd name="T3" fmla="*/ 2 h 23"/>
                <a:gd name="T4" fmla="*/ 13 w 24"/>
                <a:gd name="T5" fmla="*/ 2 h 23"/>
                <a:gd name="T6" fmla="*/ 3 w 24"/>
                <a:gd name="T7" fmla="*/ 8 h 23"/>
                <a:gd name="T8" fmla="*/ 4 w 24"/>
                <a:gd name="T9" fmla="*/ 20 h 23"/>
                <a:gd name="T10" fmla="*/ 20 w 24"/>
                <a:gd name="T11" fmla="*/ 16 h 23"/>
                <a:gd name="T12" fmla="*/ 22 w 24"/>
                <a:gd name="T13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">
                  <a:moveTo>
                    <a:pt x="22" y="10"/>
                  </a:moveTo>
                  <a:cubicBezTo>
                    <a:pt x="23" y="9"/>
                    <a:pt x="24" y="5"/>
                    <a:pt x="21" y="2"/>
                  </a:cubicBezTo>
                  <a:cubicBezTo>
                    <a:pt x="18" y="0"/>
                    <a:pt x="17" y="1"/>
                    <a:pt x="13" y="2"/>
                  </a:cubicBezTo>
                  <a:cubicBezTo>
                    <a:pt x="9" y="3"/>
                    <a:pt x="6" y="6"/>
                    <a:pt x="3" y="8"/>
                  </a:cubicBezTo>
                  <a:cubicBezTo>
                    <a:pt x="0" y="10"/>
                    <a:pt x="1" y="19"/>
                    <a:pt x="4" y="20"/>
                  </a:cubicBezTo>
                  <a:cubicBezTo>
                    <a:pt x="12" y="23"/>
                    <a:pt x="19" y="17"/>
                    <a:pt x="20" y="16"/>
                  </a:cubicBezTo>
                  <a:cubicBezTo>
                    <a:pt x="21" y="15"/>
                    <a:pt x="21" y="11"/>
                    <a:pt x="22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4444" y="1524"/>
              <a:ext cx="22" cy="49"/>
            </a:xfrm>
            <a:custGeom>
              <a:avLst/>
              <a:gdLst>
                <a:gd name="T0" fmla="*/ 12 w 18"/>
                <a:gd name="T1" fmla="*/ 35 h 40"/>
                <a:gd name="T2" fmla="*/ 15 w 18"/>
                <a:gd name="T3" fmla="*/ 21 h 40"/>
                <a:gd name="T4" fmla="*/ 17 w 18"/>
                <a:gd name="T5" fmla="*/ 9 h 40"/>
                <a:gd name="T6" fmla="*/ 13 w 18"/>
                <a:gd name="T7" fmla="*/ 2 h 40"/>
                <a:gd name="T8" fmla="*/ 3 w 18"/>
                <a:gd name="T9" fmla="*/ 10 h 40"/>
                <a:gd name="T10" fmla="*/ 1 w 18"/>
                <a:gd name="T11" fmla="*/ 24 h 40"/>
                <a:gd name="T12" fmla="*/ 9 w 18"/>
                <a:gd name="T13" fmla="*/ 37 h 40"/>
                <a:gd name="T14" fmla="*/ 12 w 18"/>
                <a:gd name="T1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0">
                  <a:moveTo>
                    <a:pt x="12" y="35"/>
                  </a:moveTo>
                  <a:cubicBezTo>
                    <a:pt x="13" y="31"/>
                    <a:pt x="14" y="23"/>
                    <a:pt x="15" y="21"/>
                  </a:cubicBezTo>
                  <a:cubicBezTo>
                    <a:pt x="17" y="20"/>
                    <a:pt x="18" y="12"/>
                    <a:pt x="17" y="9"/>
                  </a:cubicBezTo>
                  <a:cubicBezTo>
                    <a:pt x="15" y="7"/>
                    <a:pt x="14" y="4"/>
                    <a:pt x="13" y="2"/>
                  </a:cubicBezTo>
                  <a:cubicBezTo>
                    <a:pt x="11" y="0"/>
                    <a:pt x="3" y="9"/>
                    <a:pt x="3" y="10"/>
                  </a:cubicBezTo>
                  <a:cubicBezTo>
                    <a:pt x="2" y="12"/>
                    <a:pt x="0" y="21"/>
                    <a:pt x="1" y="24"/>
                  </a:cubicBezTo>
                  <a:cubicBezTo>
                    <a:pt x="2" y="27"/>
                    <a:pt x="6" y="34"/>
                    <a:pt x="9" y="37"/>
                  </a:cubicBezTo>
                  <a:cubicBezTo>
                    <a:pt x="11" y="40"/>
                    <a:pt x="11" y="40"/>
                    <a:pt x="12" y="3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535" y="1411"/>
              <a:ext cx="33" cy="40"/>
            </a:xfrm>
            <a:custGeom>
              <a:avLst/>
              <a:gdLst>
                <a:gd name="T0" fmla="*/ 7 w 27"/>
                <a:gd name="T1" fmla="*/ 2 h 33"/>
                <a:gd name="T2" fmla="*/ 2 w 27"/>
                <a:gd name="T3" fmla="*/ 6 h 33"/>
                <a:gd name="T4" fmla="*/ 1 w 27"/>
                <a:gd name="T5" fmla="*/ 11 h 33"/>
                <a:gd name="T6" fmla="*/ 7 w 27"/>
                <a:gd name="T7" fmla="*/ 16 h 33"/>
                <a:gd name="T8" fmla="*/ 7 w 27"/>
                <a:gd name="T9" fmla="*/ 10 h 33"/>
                <a:gd name="T10" fmla="*/ 11 w 27"/>
                <a:gd name="T11" fmla="*/ 13 h 33"/>
                <a:gd name="T12" fmla="*/ 10 w 27"/>
                <a:gd name="T13" fmla="*/ 21 h 33"/>
                <a:gd name="T14" fmla="*/ 10 w 27"/>
                <a:gd name="T15" fmla="*/ 26 h 33"/>
                <a:gd name="T16" fmla="*/ 15 w 27"/>
                <a:gd name="T17" fmla="*/ 32 h 33"/>
                <a:gd name="T18" fmla="*/ 16 w 27"/>
                <a:gd name="T19" fmla="*/ 28 h 33"/>
                <a:gd name="T20" fmla="*/ 20 w 27"/>
                <a:gd name="T21" fmla="*/ 33 h 33"/>
                <a:gd name="T22" fmla="*/ 24 w 27"/>
                <a:gd name="T23" fmla="*/ 29 h 33"/>
                <a:gd name="T24" fmla="*/ 24 w 27"/>
                <a:gd name="T25" fmla="*/ 22 h 33"/>
                <a:gd name="T26" fmla="*/ 26 w 27"/>
                <a:gd name="T27" fmla="*/ 12 h 33"/>
                <a:gd name="T28" fmla="*/ 21 w 27"/>
                <a:gd name="T29" fmla="*/ 5 h 33"/>
                <a:gd name="T30" fmla="*/ 18 w 27"/>
                <a:gd name="T31" fmla="*/ 2 h 33"/>
                <a:gd name="T32" fmla="*/ 12 w 27"/>
                <a:gd name="T33" fmla="*/ 1 h 33"/>
                <a:gd name="T34" fmla="*/ 7 w 27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3">
                  <a:moveTo>
                    <a:pt x="7" y="2"/>
                  </a:moveTo>
                  <a:cubicBezTo>
                    <a:pt x="6" y="4"/>
                    <a:pt x="3" y="5"/>
                    <a:pt x="2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1" y="12"/>
                    <a:pt x="6" y="16"/>
                    <a:pt x="7" y="16"/>
                  </a:cubicBezTo>
                  <a:cubicBezTo>
                    <a:pt x="8" y="16"/>
                    <a:pt x="6" y="10"/>
                    <a:pt x="7" y="10"/>
                  </a:cubicBezTo>
                  <a:cubicBezTo>
                    <a:pt x="8" y="9"/>
                    <a:pt x="9" y="12"/>
                    <a:pt x="11" y="13"/>
                  </a:cubicBezTo>
                  <a:cubicBezTo>
                    <a:pt x="13" y="15"/>
                    <a:pt x="11" y="19"/>
                    <a:pt x="10" y="21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1" y="28"/>
                    <a:pt x="13" y="32"/>
                    <a:pt x="15" y="32"/>
                  </a:cubicBezTo>
                  <a:cubicBezTo>
                    <a:pt x="16" y="33"/>
                    <a:pt x="15" y="29"/>
                    <a:pt x="16" y="28"/>
                  </a:cubicBezTo>
                  <a:cubicBezTo>
                    <a:pt x="17" y="28"/>
                    <a:pt x="18" y="33"/>
                    <a:pt x="20" y="33"/>
                  </a:cubicBezTo>
                  <a:cubicBezTo>
                    <a:pt x="21" y="33"/>
                    <a:pt x="22" y="30"/>
                    <a:pt x="24" y="29"/>
                  </a:cubicBezTo>
                  <a:cubicBezTo>
                    <a:pt x="25" y="28"/>
                    <a:pt x="24" y="24"/>
                    <a:pt x="24" y="22"/>
                  </a:cubicBezTo>
                  <a:cubicBezTo>
                    <a:pt x="23" y="19"/>
                    <a:pt x="25" y="14"/>
                    <a:pt x="26" y="12"/>
                  </a:cubicBezTo>
                  <a:cubicBezTo>
                    <a:pt x="27" y="10"/>
                    <a:pt x="22" y="8"/>
                    <a:pt x="21" y="5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6" y="3"/>
                    <a:pt x="14" y="3"/>
                    <a:pt x="12" y="1"/>
                  </a:cubicBezTo>
                  <a:cubicBezTo>
                    <a:pt x="10" y="0"/>
                    <a:pt x="8" y="0"/>
                    <a:pt x="7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568" y="1405"/>
              <a:ext cx="31" cy="27"/>
            </a:xfrm>
            <a:custGeom>
              <a:avLst/>
              <a:gdLst>
                <a:gd name="T0" fmla="*/ 13 w 25"/>
                <a:gd name="T1" fmla="*/ 11 h 22"/>
                <a:gd name="T2" fmla="*/ 21 w 25"/>
                <a:gd name="T3" fmla="*/ 11 h 22"/>
                <a:gd name="T4" fmla="*/ 23 w 25"/>
                <a:gd name="T5" fmla="*/ 3 h 22"/>
                <a:gd name="T6" fmla="*/ 16 w 25"/>
                <a:gd name="T7" fmla="*/ 0 h 22"/>
                <a:gd name="T8" fmla="*/ 11 w 25"/>
                <a:gd name="T9" fmla="*/ 6 h 22"/>
                <a:gd name="T10" fmla="*/ 5 w 25"/>
                <a:gd name="T11" fmla="*/ 5 h 22"/>
                <a:gd name="T12" fmla="*/ 0 w 25"/>
                <a:gd name="T13" fmla="*/ 12 h 22"/>
                <a:gd name="T14" fmla="*/ 3 w 25"/>
                <a:gd name="T15" fmla="*/ 13 h 22"/>
                <a:gd name="T16" fmla="*/ 8 w 25"/>
                <a:gd name="T17" fmla="*/ 20 h 22"/>
                <a:gd name="T18" fmla="*/ 13 w 25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2">
                  <a:moveTo>
                    <a:pt x="13" y="11"/>
                  </a:moveTo>
                  <a:cubicBezTo>
                    <a:pt x="14" y="9"/>
                    <a:pt x="19" y="11"/>
                    <a:pt x="21" y="11"/>
                  </a:cubicBezTo>
                  <a:cubicBezTo>
                    <a:pt x="22" y="11"/>
                    <a:pt x="25" y="4"/>
                    <a:pt x="23" y="3"/>
                  </a:cubicBezTo>
                  <a:cubicBezTo>
                    <a:pt x="21" y="2"/>
                    <a:pt x="18" y="0"/>
                    <a:pt x="16" y="0"/>
                  </a:cubicBezTo>
                  <a:cubicBezTo>
                    <a:pt x="13" y="1"/>
                    <a:pt x="14" y="5"/>
                    <a:pt x="11" y="6"/>
                  </a:cubicBezTo>
                  <a:cubicBezTo>
                    <a:pt x="8" y="6"/>
                    <a:pt x="6" y="4"/>
                    <a:pt x="5" y="5"/>
                  </a:cubicBezTo>
                  <a:cubicBezTo>
                    <a:pt x="3" y="7"/>
                    <a:pt x="1" y="11"/>
                    <a:pt x="0" y="12"/>
                  </a:cubicBezTo>
                  <a:cubicBezTo>
                    <a:pt x="0" y="13"/>
                    <a:pt x="1" y="13"/>
                    <a:pt x="3" y="13"/>
                  </a:cubicBezTo>
                  <a:cubicBezTo>
                    <a:pt x="5" y="14"/>
                    <a:pt x="5" y="19"/>
                    <a:pt x="8" y="20"/>
                  </a:cubicBezTo>
                  <a:cubicBezTo>
                    <a:pt x="11" y="22"/>
                    <a:pt x="12" y="13"/>
                    <a:pt x="13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46" y="1306"/>
              <a:ext cx="122" cy="112"/>
            </a:xfrm>
            <a:custGeom>
              <a:avLst/>
              <a:gdLst>
                <a:gd name="T0" fmla="*/ 43 w 100"/>
                <a:gd name="T1" fmla="*/ 66 h 92"/>
                <a:gd name="T2" fmla="*/ 31 w 100"/>
                <a:gd name="T3" fmla="*/ 67 h 92"/>
                <a:gd name="T4" fmla="*/ 12 w 100"/>
                <a:gd name="T5" fmla="*/ 74 h 92"/>
                <a:gd name="T6" fmla="*/ 2 w 100"/>
                <a:gd name="T7" fmla="*/ 83 h 92"/>
                <a:gd name="T8" fmla="*/ 14 w 100"/>
                <a:gd name="T9" fmla="*/ 84 h 92"/>
                <a:gd name="T10" fmla="*/ 24 w 100"/>
                <a:gd name="T11" fmla="*/ 83 h 92"/>
                <a:gd name="T12" fmla="*/ 32 w 100"/>
                <a:gd name="T13" fmla="*/ 79 h 92"/>
                <a:gd name="T14" fmla="*/ 46 w 100"/>
                <a:gd name="T15" fmla="*/ 79 h 92"/>
                <a:gd name="T16" fmla="*/ 47 w 100"/>
                <a:gd name="T17" fmla="*/ 88 h 92"/>
                <a:gd name="T18" fmla="*/ 59 w 100"/>
                <a:gd name="T19" fmla="*/ 84 h 92"/>
                <a:gd name="T20" fmla="*/ 63 w 100"/>
                <a:gd name="T21" fmla="*/ 77 h 92"/>
                <a:gd name="T22" fmla="*/ 72 w 100"/>
                <a:gd name="T23" fmla="*/ 79 h 92"/>
                <a:gd name="T24" fmla="*/ 80 w 100"/>
                <a:gd name="T25" fmla="*/ 74 h 92"/>
                <a:gd name="T26" fmla="*/ 85 w 100"/>
                <a:gd name="T27" fmla="*/ 70 h 92"/>
                <a:gd name="T28" fmla="*/ 90 w 100"/>
                <a:gd name="T29" fmla="*/ 65 h 92"/>
                <a:gd name="T30" fmla="*/ 90 w 100"/>
                <a:gd name="T31" fmla="*/ 73 h 92"/>
                <a:gd name="T32" fmla="*/ 96 w 100"/>
                <a:gd name="T33" fmla="*/ 69 h 92"/>
                <a:gd name="T34" fmla="*/ 96 w 100"/>
                <a:gd name="T35" fmla="*/ 58 h 92"/>
                <a:gd name="T36" fmla="*/ 93 w 100"/>
                <a:gd name="T37" fmla="*/ 38 h 92"/>
                <a:gd name="T38" fmla="*/ 97 w 100"/>
                <a:gd name="T39" fmla="*/ 35 h 92"/>
                <a:gd name="T40" fmla="*/ 98 w 100"/>
                <a:gd name="T41" fmla="*/ 23 h 92"/>
                <a:gd name="T42" fmla="*/ 87 w 100"/>
                <a:gd name="T43" fmla="*/ 2 h 92"/>
                <a:gd name="T44" fmla="*/ 82 w 100"/>
                <a:gd name="T45" fmla="*/ 2 h 92"/>
                <a:gd name="T46" fmla="*/ 86 w 100"/>
                <a:gd name="T47" fmla="*/ 6 h 92"/>
                <a:gd name="T48" fmla="*/ 80 w 100"/>
                <a:gd name="T49" fmla="*/ 4 h 92"/>
                <a:gd name="T50" fmla="*/ 77 w 100"/>
                <a:gd name="T51" fmla="*/ 5 h 92"/>
                <a:gd name="T52" fmla="*/ 78 w 100"/>
                <a:gd name="T53" fmla="*/ 13 h 92"/>
                <a:gd name="T54" fmla="*/ 80 w 100"/>
                <a:gd name="T55" fmla="*/ 19 h 92"/>
                <a:gd name="T56" fmla="*/ 77 w 100"/>
                <a:gd name="T57" fmla="*/ 39 h 92"/>
                <a:gd name="T58" fmla="*/ 62 w 100"/>
                <a:gd name="T59" fmla="*/ 52 h 92"/>
                <a:gd name="T60" fmla="*/ 56 w 100"/>
                <a:gd name="T61" fmla="*/ 50 h 92"/>
                <a:gd name="T62" fmla="*/ 52 w 100"/>
                <a:gd name="T63" fmla="*/ 48 h 92"/>
                <a:gd name="T64" fmla="*/ 49 w 100"/>
                <a:gd name="T65" fmla="*/ 61 h 92"/>
                <a:gd name="T66" fmla="*/ 47 w 100"/>
                <a:gd name="T67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92">
                  <a:moveTo>
                    <a:pt x="47" y="68"/>
                  </a:moveTo>
                  <a:cubicBezTo>
                    <a:pt x="45" y="68"/>
                    <a:pt x="45" y="66"/>
                    <a:pt x="43" y="66"/>
                  </a:cubicBezTo>
                  <a:cubicBezTo>
                    <a:pt x="42" y="65"/>
                    <a:pt x="42" y="65"/>
                    <a:pt x="37" y="65"/>
                  </a:cubicBezTo>
                  <a:cubicBezTo>
                    <a:pt x="33" y="65"/>
                    <a:pt x="33" y="66"/>
                    <a:pt x="31" y="67"/>
                  </a:cubicBezTo>
                  <a:cubicBezTo>
                    <a:pt x="29" y="68"/>
                    <a:pt x="21" y="67"/>
                    <a:pt x="19" y="68"/>
                  </a:cubicBezTo>
                  <a:cubicBezTo>
                    <a:pt x="16" y="69"/>
                    <a:pt x="14" y="73"/>
                    <a:pt x="12" y="74"/>
                  </a:cubicBezTo>
                  <a:cubicBezTo>
                    <a:pt x="10" y="76"/>
                    <a:pt x="9" y="79"/>
                    <a:pt x="7" y="80"/>
                  </a:cubicBezTo>
                  <a:cubicBezTo>
                    <a:pt x="6" y="81"/>
                    <a:pt x="3" y="80"/>
                    <a:pt x="2" y="83"/>
                  </a:cubicBezTo>
                  <a:cubicBezTo>
                    <a:pt x="0" y="86"/>
                    <a:pt x="5" y="84"/>
                    <a:pt x="9" y="84"/>
                  </a:cubicBezTo>
                  <a:cubicBezTo>
                    <a:pt x="12" y="84"/>
                    <a:pt x="13" y="84"/>
                    <a:pt x="14" y="84"/>
                  </a:cubicBezTo>
                  <a:cubicBezTo>
                    <a:pt x="14" y="83"/>
                    <a:pt x="17" y="82"/>
                    <a:pt x="18" y="83"/>
                  </a:cubicBezTo>
                  <a:cubicBezTo>
                    <a:pt x="20" y="84"/>
                    <a:pt x="23" y="83"/>
                    <a:pt x="24" y="83"/>
                  </a:cubicBezTo>
                  <a:cubicBezTo>
                    <a:pt x="25" y="83"/>
                    <a:pt x="25" y="80"/>
                    <a:pt x="27" y="80"/>
                  </a:cubicBezTo>
                  <a:cubicBezTo>
                    <a:pt x="29" y="81"/>
                    <a:pt x="31" y="79"/>
                    <a:pt x="32" y="79"/>
                  </a:cubicBezTo>
                  <a:cubicBezTo>
                    <a:pt x="33" y="78"/>
                    <a:pt x="37" y="77"/>
                    <a:pt x="39" y="77"/>
                  </a:cubicBezTo>
                  <a:cubicBezTo>
                    <a:pt x="40" y="77"/>
                    <a:pt x="43" y="77"/>
                    <a:pt x="46" y="79"/>
                  </a:cubicBezTo>
                  <a:cubicBezTo>
                    <a:pt x="48" y="80"/>
                    <a:pt x="46" y="82"/>
                    <a:pt x="45" y="83"/>
                  </a:cubicBezTo>
                  <a:cubicBezTo>
                    <a:pt x="44" y="84"/>
                    <a:pt x="45" y="86"/>
                    <a:pt x="47" y="88"/>
                  </a:cubicBezTo>
                  <a:cubicBezTo>
                    <a:pt x="49" y="90"/>
                    <a:pt x="50" y="91"/>
                    <a:pt x="53" y="91"/>
                  </a:cubicBezTo>
                  <a:cubicBezTo>
                    <a:pt x="56" y="92"/>
                    <a:pt x="57" y="86"/>
                    <a:pt x="59" y="84"/>
                  </a:cubicBezTo>
                  <a:cubicBezTo>
                    <a:pt x="60" y="83"/>
                    <a:pt x="61" y="83"/>
                    <a:pt x="62" y="82"/>
                  </a:cubicBezTo>
                  <a:cubicBezTo>
                    <a:pt x="63" y="82"/>
                    <a:pt x="62" y="78"/>
                    <a:pt x="63" y="77"/>
                  </a:cubicBezTo>
                  <a:cubicBezTo>
                    <a:pt x="63" y="77"/>
                    <a:pt x="65" y="79"/>
                    <a:pt x="66" y="79"/>
                  </a:cubicBezTo>
                  <a:cubicBezTo>
                    <a:pt x="67" y="79"/>
                    <a:pt x="70" y="79"/>
                    <a:pt x="72" y="79"/>
                  </a:cubicBezTo>
                  <a:cubicBezTo>
                    <a:pt x="73" y="79"/>
                    <a:pt x="77" y="77"/>
                    <a:pt x="78" y="76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1" y="73"/>
                    <a:pt x="82" y="77"/>
                    <a:pt x="84" y="77"/>
                  </a:cubicBezTo>
                  <a:cubicBezTo>
                    <a:pt x="85" y="77"/>
                    <a:pt x="85" y="71"/>
                    <a:pt x="85" y="70"/>
                  </a:cubicBezTo>
                  <a:cubicBezTo>
                    <a:pt x="84" y="68"/>
                    <a:pt x="86" y="69"/>
                    <a:pt x="87" y="69"/>
                  </a:cubicBezTo>
                  <a:cubicBezTo>
                    <a:pt x="89" y="68"/>
                    <a:pt x="90" y="66"/>
                    <a:pt x="90" y="65"/>
                  </a:cubicBezTo>
                  <a:cubicBezTo>
                    <a:pt x="91" y="65"/>
                    <a:pt x="92" y="67"/>
                    <a:pt x="91" y="68"/>
                  </a:cubicBezTo>
                  <a:cubicBezTo>
                    <a:pt x="91" y="69"/>
                    <a:pt x="89" y="71"/>
                    <a:pt x="90" y="73"/>
                  </a:cubicBezTo>
                  <a:cubicBezTo>
                    <a:pt x="90" y="75"/>
                    <a:pt x="93" y="75"/>
                    <a:pt x="95" y="75"/>
                  </a:cubicBezTo>
                  <a:cubicBezTo>
                    <a:pt x="97" y="75"/>
                    <a:pt x="95" y="72"/>
                    <a:pt x="96" y="69"/>
                  </a:cubicBezTo>
                  <a:cubicBezTo>
                    <a:pt x="97" y="67"/>
                    <a:pt x="100" y="67"/>
                    <a:pt x="98" y="65"/>
                  </a:cubicBezTo>
                  <a:cubicBezTo>
                    <a:pt x="95" y="62"/>
                    <a:pt x="96" y="59"/>
                    <a:pt x="96" y="58"/>
                  </a:cubicBezTo>
                  <a:cubicBezTo>
                    <a:pt x="97" y="57"/>
                    <a:pt x="96" y="50"/>
                    <a:pt x="96" y="49"/>
                  </a:cubicBezTo>
                  <a:cubicBezTo>
                    <a:pt x="97" y="47"/>
                    <a:pt x="94" y="40"/>
                    <a:pt x="93" y="38"/>
                  </a:cubicBezTo>
                  <a:cubicBezTo>
                    <a:pt x="93" y="37"/>
                    <a:pt x="93" y="35"/>
                    <a:pt x="94" y="34"/>
                  </a:cubicBezTo>
                  <a:cubicBezTo>
                    <a:pt x="96" y="34"/>
                    <a:pt x="96" y="35"/>
                    <a:pt x="97" y="35"/>
                  </a:cubicBezTo>
                  <a:cubicBezTo>
                    <a:pt x="98" y="34"/>
                    <a:pt x="97" y="31"/>
                    <a:pt x="97" y="29"/>
                  </a:cubicBezTo>
                  <a:cubicBezTo>
                    <a:pt x="97" y="28"/>
                    <a:pt x="98" y="25"/>
                    <a:pt x="98" y="23"/>
                  </a:cubicBezTo>
                  <a:cubicBezTo>
                    <a:pt x="98" y="22"/>
                    <a:pt x="94" y="11"/>
                    <a:pt x="92" y="10"/>
                  </a:cubicBezTo>
                  <a:cubicBezTo>
                    <a:pt x="91" y="10"/>
                    <a:pt x="88" y="3"/>
                    <a:pt x="87" y="2"/>
                  </a:cubicBezTo>
                  <a:cubicBezTo>
                    <a:pt x="87" y="1"/>
                    <a:pt x="85" y="0"/>
                    <a:pt x="83" y="0"/>
                  </a:cubicBezTo>
                  <a:cubicBezTo>
                    <a:pt x="81" y="0"/>
                    <a:pt x="82" y="2"/>
                    <a:pt x="82" y="2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85" y="3"/>
                    <a:pt x="85" y="5"/>
                    <a:pt x="86" y="6"/>
                  </a:cubicBezTo>
                  <a:cubicBezTo>
                    <a:pt x="86" y="7"/>
                    <a:pt x="84" y="6"/>
                    <a:pt x="83" y="6"/>
                  </a:cubicBezTo>
                  <a:cubicBezTo>
                    <a:pt x="81" y="6"/>
                    <a:pt x="80" y="5"/>
                    <a:pt x="80" y="4"/>
                  </a:cubicBezTo>
                  <a:cubicBezTo>
                    <a:pt x="79" y="2"/>
                    <a:pt x="79" y="1"/>
                    <a:pt x="77" y="1"/>
                  </a:cubicBezTo>
                  <a:cubicBezTo>
                    <a:pt x="76" y="2"/>
                    <a:pt x="77" y="3"/>
                    <a:pt x="77" y="5"/>
                  </a:cubicBezTo>
                  <a:cubicBezTo>
                    <a:pt x="77" y="6"/>
                    <a:pt x="76" y="7"/>
                    <a:pt x="75" y="8"/>
                  </a:cubicBezTo>
                  <a:cubicBezTo>
                    <a:pt x="75" y="9"/>
                    <a:pt x="76" y="10"/>
                    <a:pt x="78" y="13"/>
                  </a:cubicBezTo>
                  <a:cubicBezTo>
                    <a:pt x="79" y="15"/>
                    <a:pt x="78" y="15"/>
                    <a:pt x="77" y="16"/>
                  </a:cubicBezTo>
                  <a:cubicBezTo>
                    <a:pt x="76" y="18"/>
                    <a:pt x="78" y="18"/>
                    <a:pt x="80" y="19"/>
                  </a:cubicBezTo>
                  <a:cubicBezTo>
                    <a:pt x="82" y="21"/>
                    <a:pt x="80" y="26"/>
                    <a:pt x="80" y="28"/>
                  </a:cubicBezTo>
                  <a:cubicBezTo>
                    <a:pt x="79" y="31"/>
                    <a:pt x="78" y="36"/>
                    <a:pt x="77" y="39"/>
                  </a:cubicBezTo>
                  <a:cubicBezTo>
                    <a:pt x="75" y="41"/>
                    <a:pt x="72" y="45"/>
                    <a:pt x="69" y="46"/>
                  </a:cubicBezTo>
                  <a:cubicBezTo>
                    <a:pt x="66" y="47"/>
                    <a:pt x="63" y="50"/>
                    <a:pt x="62" y="52"/>
                  </a:cubicBezTo>
                  <a:cubicBezTo>
                    <a:pt x="62" y="53"/>
                    <a:pt x="60" y="54"/>
                    <a:pt x="58" y="54"/>
                  </a:cubicBezTo>
                  <a:cubicBezTo>
                    <a:pt x="56" y="54"/>
                    <a:pt x="55" y="52"/>
                    <a:pt x="56" y="50"/>
                  </a:cubicBezTo>
                  <a:cubicBezTo>
                    <a:pt x="57" y="48"/>
                    <a:pt x="57" y="46"/>
                    <a:pt x="56" y="46"/>
                  </a:cubicBezTo>
                  <a:cubicBezTo>
                    <a:pt x="55" y="46"/>
                    <a:pt x="53" y="47"/>
                    <a:pt x="52" y="48"/>
                  </a:cubicBezTo>
                  <a:cubicBezTo>
                    <a:pt x="52" y="49"/>
                    <a:pt x="53" y="52"/>
                    <a:pt x="53" y="54"/>
                  </a:cubicBezTo>
                  <a:cubicBezTo>
                    <a:pt x="53" y="57"/>
                    <a:pt x="50" y="59"/>
                    <a:pt x="49" y="61"/>
                  </a:cubicBezTo>
                  <a:cubicBezTo>
                    <a:pt x="48" y="62"/>
                    <a:pt x="51" y="64"/>
                    <a:pt x="51" y="66"/>
                  </a:cubicBezTo>
                  <a:cubicBezTo>
                    <a:pt x="50" y="67"/>
                    <a:pt x="48" y="68"/>
                    <a:pt x="47" y="6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629" y="1244"/>
              <a:ext cx="68" cy="62"/>
            </a:xfrm>
            <a:custGeom>
              <a:avLst/>
              <a:gdLst>
                <a:gd name="T0" fmla="*/ 12 w 55"/>
                <a:gd name="T1" fmla="*/ 31 h 50"/>
                <a:gd name="T2" fmla="*/ 6 w 55"/>
                <a:gd name="T3" fmla="*/ 29 h 50"/>
                <a:gd name="T4" fmla="*/ 4 w 55"/>
                <a:gd name="T5" fmla="*/ 33 h 50"/>
                <a:gd name="T6" fmla="*/ 0 w 55"/>
                <a:gd name="T7" fmla="*/ 37 h 50"/>
                <a:gd name="T8" fmla="*/ 4 w 55"/>
                <a:gd name="T9" fmla="*/ 43 h 50"/>
                <a:gd name="T10" fmla="*/ 3 w 55"/>
                <a:gd name="T11" fmla="*/ 46 h 50"/>
                <a:gd name="T12" fmla="*/ 6 w 55"/>
                <a:gd name="T13" fmla="*/ 49 h 50"/>
                <a:gd name="T14" fmla="*/ 10 w 55"/>
                <a:gd name="T15" fmla="*/ 46 h 50"/>
                <a:gd name="T16" fmla="*/ 14 w 55"/>
                <a:gd name="T17" fmla="*/ 44 h 50"/>
                <a:gd name="T18" fmla="*/ 11 w 55"/>
                <a:gd name="T19" fmla="*/ 41 h 50"/>
                <a:gd name="T20" fmla="*/ 6 w 55"/>
                <a:gd name="T21" fmla="*/ 40 h 50"/>
                <a:gd name="T22" fmla="*/ 7 w 55"/>
                <a:gd name="T23" fmla="*/ 35 h 50"/>
                <a:gd name="T24" fmla="*/ 11 w 55"/>
                <a:gd name="T25" fmla="*/ 39 h 50"/>
                <a:gd name="T26" fmla="*/ 16 w 55"/>
                <a:gd name="T27" fmla="*/ 36 h 50"/>
                <a:gd name="T28" fmla="*/ 23 w 55"/>
                <a:gd name="T29" fmla="*/ 38 h 50"/>
                <a:gd name="T30" fmla="*/ 34 w 55"/>
                <a:gd name="T31" fmla="*/ 43 h 50"/>
                <a:gd name="T32" fmla="*/ 36 w 55"/>
                <a:gd name="T33" fmla="*/ 38 h 50"/>
                <a:gd name="T34" fmla="*/ 43 w 55"/>
                <a:gd name="T35" fmla="*/ 30 h 50"/>
                <a:gd name="T36" fmla="*/ 54 w 55"/>
                <a:gd name="T37" fmla="*/ 26 h 50"/>
                <a:gd name="T38" fmla="*/ 51 w 55"/>
                <a:gd name="T39" fmla="*/ 26 h 50"/>
                <a:gd name="T40" fmla="*/ 48 w 55"/>
                <a:gd name="T41" fmla="*/ 21 h 50"/>
                <a:gd name="T42" fmla="*/ 46 w 55"/>
                <a:gd name="T43" fmla="*/ 16 h 50"/>
                <a:gd name="T44" fmla="*/ 40 w 55"/>
                <a:gd name="T45" fmla="*/ 18 h 50"/>
                <a:gd name="T46" fmla="*/ 38 w 55"/>
                <a:gd name="T47" fmla="*/ 15 h 50"/>
                <a:gd name="T48" fmla="*/ 33 w 55"/>
                <a:gd name="T49" fmla="*/ 16 h 50"/>
                <a:gd name="T50" fmla="*/ 23 w 55"/>
                <a:gd name="T51" fmla="*/ 10 h 50"/>
                <a:gd name="T52" fmla="*/ 14 w 55"/>
                <a:gd name="T53" fmla="*/ 2 h 50"/>
                <a:gd name="T54" fmla="*/ 11 w 55"/>
                <a:gd name="T55" fmla="*/ 2 h 50"/>
                <a:gd name="T56" fmla="*/ 11 w 55"/>
                <a:gd name="T57" fmla="*/ 7 h 50"/>
                <a:gd name="T58" fmla="*/ 14 w 55"/>
                <a:gd name="T59" fmla="*/ 18 h 50"/>
                <a:gd name="T60" fmla="*/ 14 w 55"/>
                <a:gd name="T61" fmla="*/ 25 h 50"/>
                <a:gd name="T62" fmla="*/ 12 w 55"/>
                <a:gd name="T63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50">
                  <a:moveTo>
                    <a:pt x="12" y="31"/>
                  </a:moveTo>
                  <a:cubicBezTo>
                    <a:pt x="11" y="31"/>
                    <a:pt x="8" y="29"/>
                    <a:pt x="6" y="29"/>
                  </a:cubicBezTo>
                  <a:cubicBezTo>
                    <a:pt x="3" y="29"/>
                    <a:pt x="5" y="32"/>
                    <a:pt x="4" y="33"/>
                  </a:cubicBezTo>
                  <a:cubicBezTo>
                    <a:pt x="3" y="34"/>
                    <a:pt x="0" y="35"/>
                    <a:pt x="0" y="37"/>
                  </a:cubicBezTo>
                  <a:cubicBezTo>
                    <a:pt x="0" y="39"/>
                    <a:pt x="2" y="41"/>
                    <a:pt x="4" y="43"/>
                  </a:cubicBezTo>
                  <a:cubicBezTo>
                    <a:pt x="6" y="45"/>
                    <a:pt x="4" y="44"/>
                    <a:pt x="3" y="46"/>
                  </a:cubicBezTo>
                  <a:cubicBezTo>
                    <a:pt x="3" y="47"/>
                    <a:pt x="5" y="48"/>
                    <a:pt x="6" y="49"/>
                  </a:cubicBezTo>
                  <a:cubicBezTo>
                    <a:pt x="8" y="50"/>
                    <a:pt x="9" y="47"/>
                    <a:pt x="10" y="46"/>
                  </a:cubicBezTo>
                  <a:cubicBezTo>
                    <a:pt x="11" y="46"/>
                    <a:pt x="12" y="44"/>
                    <a:pt x="14" y="44"/>
                  </a:cubicBezTo>
                  <a:cubicBezTo>
                    <a:pt x="15" y="44"/>
                    <a:pt x="14" y="41"/>
                    <a:pt x="11" y="41"/>
                  </a:cubicBezTo>
                  <a:cubicBezTo>
                    <a:pt x="9" y="41"/>
                    <a:pt x="8" y="41"/>
                    <a:pt x="6" y="40"/>
                  </a:cubicBezTo>
                  <a:cubicBezTo>
                    <a:pt x="4" y="39"/>
                    <a:pt x="6" y="36"/>
                    <a:pt x="7" y="35"/>
                  </a:cubicBezTo>
                  <a:cubicBezTo>
                    <a:pt x="8" y="35"/>
                    <a:pt x="11" y="38"/>
                    <a:pt x="11" y="39"/>
                  </a:cubicBezTo>
                  <a:cubicBezTo>
                    <a:pt x="12" y="40"/>
                    <a:pt x="16" y="36"/>
                    <a:pt x="16" y="36"/>
                  </a:cubicBezTo>
                  <a:cubicBezTo>
                    <a:pt x="17" y="35"/>
                    <a:pt x="21" y="38"/>
                    <a:pt x="23" y="38"/>
                  </a:cubicBezTo>
                  <a:cubicBezTo>
                    <a:pt x="25" y="37"/>
                    <a:pt x="32" y="42"/>
                    <a:pt x="34" y="43"/>
                  </a:cubicBezTo>
                  <a:cubicBezTo>
                    <a:pt x="36" y="44"/>
                    <a:pt x="36" y="41"/>
                    <a:pt x="36" y="38"/>
                  </a:cubicBezTo>
                  <a:cubicBezTo>
                    <a:pt x="37" y="34"/>
                    <a:pt x="39" y="31"/>
                    <a:pt x="43" y="30"/>
                  </a:cubicBezTo>
                  <a:cubicBezTo>
                    <a:pt x="46" y="28"/>
                    <a:pt x="54" y="27"/>
                    <a:pt x="54" y="26"/>
                  </a:cubicBezTo>
                  <a:cubicBezTo>
                    <a:pt x="55" y="25"/>
                    <a:pt x="53" y="26"/>
                    <a:pt x="51" y="26"/>
                  </a:cubicBezTo>
                  <a:cubicBezTo>
                    <a:pt x="49" y="26"/>
                    <a:pt x="49" y="22"/>
                    <a:pt x="48" y="21"/>
                  </a:cubicBezTo>
                  <a:cubicBezTo>
                    <a:pt x="47" y="20"/>
                    <a:pt x="47" y="17"/>
                    <a:pt x="46" y="16"/>
                  </a:cubicBezTo>
                  <a:cubicBezTo>
                    <a:pt x="46" y="15"/>
                    <a:pt x="42" y="18"/>
                    <a:pt x="40" y="18"/>
                  </a:cubicBezTo>
                  <a:cubicBezTo>
                    <a:pt x="39" y="18"/>
                    <a:pt x="39" y="16"/>
                    <a:pt x="38" y="15"/>
                  </a:cubicBezTo>
                  <a:cubicBezTo>
                    <a:pt x="37" y="13"/>
                    <a:pt x="35" y="15"/>
                    <a:pt x="33" y="16"/>
                  </a:cubicBezTo>
                  <a:cubicBezTo>
                    <a:pt x="31" y="16"/>
                    <a:pt x="26" y="12"/>
                    <a:pt x="23" y="10"/>
                  </a:cubicBezTo>
                  <a:cubicBezTo>
                    <a:pt x="20" y="8"/>
                    <a:pt x="15" y="3"/>
                    <a:pt x="14" y="2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10" y="3"/>
                    <a:pt x="10" y="5"/>
                    <a:pt x="11" y="7"/>
                  </a:cubicBezTo>
                  <a:cubicBezTo>
                    <a:pt x="13" y="8"/>
                    <a:pt x="14" y="17"/>
                    <a:pt x="14" y="18"/>
                  </a:cubicBezTo>
                  <a:cubicBezTo>
                    <a:pt x="13" y="19"/>
                    <a:pt x="12" y="23"/>
                    <a:pt x="14" y="25"/>
                  </a:cubicBezTo>
                  <a:cubicBezTo>
                    <a:pt x="15" y="27"/>
                    <a:pt x="13" y="30"/>
                    <a:pt x="12" y="3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4599" y="1097"/>
              <a:ext cx="64" cy="139"/>
            </a:xfrm>
            <a:custGeom>
              <a:avLst/>
              <a:gdLst>
                <a:gd name="T0" fmla="*/ 11 w 53"/>
                <a:gd name="T1" fmla="*/ 29 h 113"/>
                <a:gd name="T2" fmla="*/ 17 w 53"/>
                <a:gd name="T3" fmla="*/ 43 h 113"/>
                <a:gd name="T4" fmla="*/ 20 w 53"/>
                <a:gd name="T5" fmla="*/ 52 h 113"/>
                <a:gd name="T6" fmla="*/ 21 w 53"/>
                <a:gd name="T7" fmla="*/ 60 h 113"/>
                <a:gd name="T8" fmla="*/ 21 w 53"/>
                <a:gd name="T9" fmla="*/ 61 h 113"/>
                <a:gd name="T10" fmla="*/ 22 w 53"/>
                <a:gd name="T11" fmla="*/ 70 h 113"/>
                <a:gd name="T12" fmla="*/ 29 w 53"/>
                <a:gd name="T13" fmla="*/ 88 h 113"/>
                <a:gd name="T14" fmla="*/ 34 w 53"/>
                <a:gd name="T15" fmla="*/ 112 h 113"/>
                <a:gd name="T16" fmla="*/ 38 w 53"/>
                <a:gd name="T17" fmla="*/ 106 h 113"/>
                <a:gd name="T18" fmla="*/ 48 w 53"/>
                <a:gd name="T19" fmla="*/ 111 h 113"/>
                <a:gd name="T20" fmla="*/ 43 w 53"/>
                <a:gd name="T21" fmla="*/ 100 h 113"/>
                <a:gd name="T22" fmla="*/ 36 w 53"/>
                <a:gd name="T23" fmla="*/ 90 h 113"/>
                <a:gd name="T24" fmla="*/ 36 w 53"/>
                <a:gd name="T25" fmla="*/ 81 h 113"/>
                <a:gd name="T26" fmla="*/ 37 w 53"/>
                <a:gd name="T27" fmla="*/ 72 h 113"/>
                <a:gd name="T28" fmla="*/ 51 w 53"/>
                <a:gd name="T29" fmla="*/ 78 h 113"/>
                <a:gd name="T30" fmla="*/ 47 w 53"/>
                <a:gd name="T31" fmla="*/ 72 h 113"/>
                <a:gd name="T32" fmla="*/ 46 w 53"/>
                <a:gd name="T33" fmla="*/ 70 h 113"/>
                <a:gd name="T34" fmla="*/ 45 w 53"/>
                <a:gd name="T35" fmla="*/ 69 h 113"/>
                <a:gd name="T36" fmla="*/ 44 w 53"/>
                <a:gd name="T37" fmla="*/ 67 h 113"/>
                <a:gd name="T38" fmla="*/ 44 w 53"/>
                <a:gd name="T39" fmla="*/ 67 h 113"/>
                <a:gd name="T40" fmla="*/ 43 w 53"/>
                <a:gd name="T41" fmla="*/ 64 h 113"/>
                <a:gd name="T42" fmla="*/ 43 w 53"/>
                <a:gd name="T43" fmla="*/ 63 h 113"/>
                <a:gd name="T44" fmla="*/ 42 w 53"/>
                <a:gd name="T45" fmla="*/ 61 h 113"/>
                <a:gd name="T46" fmla="*/ 41 w 53"/>
                <a:gd name="T47" fmla="*/ 57 h 113"/>
                <a:gd name="T48" fmla="*/ 34 w 53"/>
                <a:gd name="T49" fmla="*/ 48 h 113"/>
                <a:gd name="T50" fmla="*/ 25 w 53"/>
                <a:gd name="T51" fmla="*/ 30 h 113"/>
                <a:gd name="T52" fmla="*/ 20 w 53"/>
                <a:gd name="T53" fmla="*/ 24 h 113"/>
                <a:gd name="T54" fmla="*/ 13 w 53"/>
                <a:gd name="T55" fmla="*/ 8 h 113"/>
                <a:gd name="T56" fmla="*/ 12 w 53"/>
                <a:gd name="T57" fmla="*/ 2 h 113"/>
                <a:gd name="T58" fmla="*/ 2 w 53"/>
                <a:gd name="T59" fmla="*/ 0 h 113"/>
                <a:gd name="T60" fmla="*/ 9 w 53"/>
                <a:gd name="T61" fmla="*/ 7 h 113"/>
                <a:gd name="T62" fmla="*/ 4 w 53"/>
                <a:gd name="T63" fmla="*/ 11 h 113"/>
                <a:gd name="T64" fmla="*/ 6 w 53"/>
                <a:gd name="T65" fmla="*/ 20 h 113"/>
                <a:gd name="T66" fmla="*/ 11 w 53"/>
                <a:gd name="T67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113">
                  <a:moveTo>
                    <a:pt x="11" y="29"/>
                  </a:moveTo>
                  <a:cubicBezTo>
                    <a:pt x="13" y="33"/>
                    <a:pt x="15" y="42"/>
                    <a:pt x="17" y="43"/>
                  </a:cubicBezTo>
                  <a:cubicBezTo>
                    <a:pt x="18" y="44"/>
                    <a:pt x="20" y="50"/>
                    <a:pt x="20" y="52"/>
                  </a:cubicBezTo>
                  <a:cubicBezTo>
                    <a:pt x="20" y="53"/>
                    <a:pt x="20" y="56"/>
                    <a:pt x="21" y="60"/>
                  </a:cubicBezTo>
                  <a:cubicBezTo>
                    <a:pt x="21" y="60"/>
                    <a:pt x="21" y="61"/>
                    <a:pt x="21" y="61"/>
                  </a:cubicBezTo>
                  <a:cubicBezTo>
                    <a:pt x="22" y="65"/>
                    <a:pt x="22" y="69"/>
                    <a:pt x="22" y="70"/>
                  </a:cubicBezTo>
                  <a:cubicBezTo>
                    <a:pt x="22" y="73"/>
                    <a:pt x="28" y="86"/>
                    <a:pt x="29" y="88"/>
                  </a:cubicBezTo>
                  <a:cubicBezTo>
                    <a:pt x="30" y="90"/>
                    <a:pt x="31" y="111"/>
                    <a:pt x="34" y="112"/>
                  </a:cubicBezTo>
                  <a:cubicBezTo>
                    <a:pt x="38" y="113"/>
                    <a:pt x="37" y="107"/>
                    <a:pt x="38" y="106"/>
                  </a:cubicBezTo>
                  <a:cubicBezTo>
                    <a:pt x="39" y="105"/>
                    <a:pt x="44" y="110"/>
                    <a:pt x="48" y="111"/>
                  </a:cubicBezTo>
                  <a:cubicBezTo>
                    <a:pt x="53" y="113"/>
                    <a:pt x="43" y="101"/>
                    <a:pt x="43" y="100"/>
                  </a:cubicBezTo>
                  <a:cubicBezTo>
                    <a:pt x="43" y="98"/>
                    <a:pt x="38" y="93"/>
                    <a:pt x="36" y="90"/>
                  </a:cubicBezTo>
                  <a:cubicBezTo>
                    <a:pt x="34" y="87"/>
                    <a:pt x="35" y="83"/>
                    <a:pt x="36" y="81"/>
                  </a:cubicBezTo>
                  <a:cubicBezTo>
                    <a:pt x="36" y="79"/>
                    <a:pt x="35" y="73"/>
                    <a:pt x="37" y="72"/>
                  </a:cubicBezTo>
                  <a:cubicBezTo>
                    <a:pt x="39" y="71"/>
                    <a:pt x="49" y="77"/>
                    <a:pt x="51" y="78"/>
                  </a:cubicBezTo>
                  <a:cubicBezTo>
                    <a:pt x="53" y="79"/>
                    <a:pt x="49" y="75"/>
                    <a:pt x="47" y="72"/>
                  </a:cubicBezTo>
                  <a:cubicBezTo>
                    <a:pt x="46" y="71"/>
                    <a:pt x="46" y="70"/>
                    <a:pt x="46" y="70"/>
                  </a:cubicBezTo>
                  <a:cubicBezTo>
                    <a:pt x="45" y="70"/>
                    <a:pt x="45" y="69"/>
                    <a:pt x="45" y="69"/>
                  </a:cubicBezTo>
                  <a:cubicBezTo>
                    <a:pt x="45" y="68"/>
                    <a:pt x="45" y="68"/>
                    <a:pt x="4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5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2"/>
                    <a:pt x="42" y="62"/>
                    <a:pt x="42" y="61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40" y="53"/>
                    <a:pt x="37" y="52"/>
                    <a:pt x="34" y="48"/>
                  </a:cubicBezTo>
                  <a:cubicBezTo>
                    <a:pt x="31" y="45"/>
                    <a:pt x="27" y="33"/>
                    <a:pt x="25" y="30"/>
                  </a:cubicBezTo>
                  <a:cubicBezTo>
                    <a:pt x="22" y="27"/>
                    <a:pt x="21" y="28"/>
                    <a:pt x="20" y="24"/>
                  </a:cubicBezTo>
                  <a:cubicBezTo>
                    <a:pt x="19" y="19"/>
                    <a:pt x="15" y="11"/>
                    <a:pt x="13" y="8"/>
                  </a:cubicBezTo>
                  <a:cubicBezTo>
                    <a:pt x="12" y="5"/>
                    <a:pt x="13" y="5"/>
                    <a:pt x="12" y="2"/>
                  </a:cubicBezTo>
                  <a:cubicBezTo>
                    <a:pt x="11" y="0"/>
                    <a:pt x="5" y="0"/>
                    <a:pt x="2" y="0"/>
                  </a:cubicBezTo>
                  <a:cubicBezTo>
                    <a:pt x="0" y="1"/>
                    <a:pt x="7" y="5"/>
                    <a:pt x="9" y="7"/>
                  </a:cubicBezTo>
                  <a:cubicBezTo>
                    <a:pt x="10" y="10"/>
                    <a:pt x="7" y="9"/>
                    <a:pt x="4" y="11"/>
                  </a:cubicBezTo>
                  <a:cubicBezTo>
                    <a:pt x="1" y="13"/>
                    <a:pt x="6" y="17"/>
                    <a:pt x="6" y="20"/>
                  </a:cubicBezTo>
                  <a:cubicBezTo>
                    <a:pt x="6" y="23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4457" y="1613"/>
              <a:ext cx="69" cy="78"/>
            </a:xfrm>
            <a:custGeom>
              <a:avLst/>
              <a:gdLst>
                <a:gd name="T0" fmla="*/ 7 w 57"/>
                <a:gd name="T1" fmla="*/ 40 h 64"/>
                <a:gd name="T2" fmla="*/ 13 w 57"/>
                <a:gd name="T3" fmla="*/ 45 h 64"/>
                <a:gd name="T4" fmla="*/ 15 w 57"/>
                <a:gd name="T5" fmla="*/ 49 h 64"/>
                <a:gd name="T6" fmla="*/ 22 w 57"/>
                <a:gd name="T7" fmla="*/ 52 h 64"/>
                <a:gd name="T8" fmla="*/ 28 w 57"/>
                <a:gd name="T9" fmla="*/ 50 h 64"/>
                <a:gd name="T10" fmla="*/ 29 w 57"/>
                <a:gd name="T11" fmla="*/ 53 h 64"/>
                <a:gd name="T12" fmla="*/ 34 w 57"/>
                <a:gd name="T13" fmla="*/ 55 h 64"/>
                <a:gd name="T14" fmla="*/ 40 w 57"/>
                <a:gd name="T15" fmla="*/ 57 h 64"/>
                <a:gd name="T16" fmla="*/ 41 w 57"/>
                <a:gd name="T17" fmla="*/ 53 h 64"/>
                <a:gd name="T18" fmla="*/ 44 w 57"/>
                <a:gd name="T19" fmla="*/ 56 h 64"/>
                <a:gd name="T20" fmla="*/ 44 w 57"/>
                <a:gd name="T21" fmla="*/ 61 h 64"/>
                <a:gd name="T22" fmla="*/ 55 w 57"/>
                <a:gd name="T23" fmla="*/ 64 h 64"/>
                <a:gd name="T24" fmla="*/ 56 w 57"/>
                <a:gd name="T25" fmla="*/ 61 h 64"/>
                <a:gd name="T26" fmla="*/ 50 w 57"/>
                <a:gd name="T27" fmla="*/ 56 h 64"/>
                <a:gd name="T28" fmla="*/ 51 w 57"/>
                <a:gd name="T29" fmla="*/ 52 h 64"/>
                <a:gd name="T30" fmla="*/ 45 w 57"/>
                <a:gd name="T31" fmla="*/ 50 h 64"/>
                <a:gd name="T32" fmla="*/ 40 w 57"/>
                <a:gd name="T33" fmla="*/ 48 h 64"/>
                <a:gd name="T34" fmla="*/ 30 w 57"/>
                <a:gd name="T35" fmla="*/ 47 h 64"/>
                <a:gd name="T36" fmla="*/ 26 w 57"/>
                <a:gd name="T37" fmla="*/ 40 h 64"/>
                <a:gd name="T38" fmla="*/ 32 w 57"/>
                <a:gd name="T39" fmla="*/ 43 h 64"/>
                <a:gd name="T40" fmla="*/ 28 w 57"/>
                <a:gd name="T41" fmla="*/ 37 h 64"/>
                <a:gd name="T42" fmla="*/ 23 w 57"/>
                <a:gd name="T43" fmla="*/ 32 h 64"/>
                <a:gd name="T44" fmla="*/ 28 w 57"/>
                <a:gd name="T45" fmla="*/ 27 h 64"/>
                <a:gd name="T46" fmla="*/ 25 w 57"/>
                <a:gd name="T47" fmla="*/ 15 h 64"/>
                <a:gd name="T48" fmla="*/ 23 w 57"/>
                <a:gd name="T49" fmla="*/ 7 h 64"/>
                <a:gd name="T50" fmla="*/ 20 w 57"/>
                <a:gd name="T51" fmla="*/ 4 h 64"/>
                <a:gd name="T52" fmla="*/ 11 w 57"/>
                <a:gd name="T53" fmla="*/ 1 h 64"/>
                <a:gd name="T54" fmla="*/ 5 w 57"/>
                <a:gd name="T55" fmla="*/ 8 h 64"/>
                <a:gd name="T56" fmla="*/ 8 w 57"/>
                <a:gd name="T57" fmla="*/ 28 h 64"/>
                <a:gd name="T58" fmla="*/ 2 w 57"/>
                <a:gd name="T59" fmla="*/ 26 h 64"/>
                <a:gd name="T60" fmla="*/ 3 w 57"/>
                <a:gd name="T61" fmla="*/ 34 h 64"/>
                <a:gd name="T62" fmla="*/ 7 w 57"/>
                <a:gd name="T63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4">
                  <a:moveTo>
                    <a:pt x="7" y="40"/>
                  </a:moveTo>
                  <a:cubicBezTo>
                    <a:pt x="9" y="42"/>
                    <a:pt x="17" y="43"/>
                    <a:pt x="13" y="45"/>
                  </a:cubicBezTo>
                  <a:cubicBezTo>
                    <a:pt x="10" y="46"/>
                    <a:pt x="12" y="47"/>
                    <a:pt x="15" y="49"/>
                  </a:cubicBezTo>
                  <a:cubicBezTo>
                    <a:pt x="17" y="50"/>
                    <a:pt x="19" y="51"/>
                    <a:pt x="22" y="52"/>
                  </a:cubicBezTo>
                  <a:cubicBezTo>
                    <a:pt x="25" y="54"/>
                    <a:pt x="27" y="52"/>
                    <a:pt x="28" y="50"/>
                  </a:cubicBezTo>
                  <a:cubicBezTo>
                    <a:pt x="30" y="48"/>
                    <a:pt x="29" y="51"/>
                    <a:pt x="29" y="53"/>
                  </a:cubicBezTo>
                  <a:cubicBezTo>
                    <a:pt x="28" y="55"/>
                    <a:pt x="31" y="55"/>
                    <a:pt x="34" y="55"/>
                  </a:cubicBezTo>
                  <a:cubicBezTo>
                    <a:pt x="37" y="54"/>
                    <a:pt x="38" y="56"/>
                    <a:pt x="40" y="57"/>
                  </a:cubicBezTo>
                  <a:cubicBezTo>
                    <a:pt x="41" y="58"/>
                    <a:pt x="40" y="54"/>
                    <a:pt x="41" y="53"/>
                  </a:cubicBezTo>
                  <a:cubicBezTo>
                    <a:pt x="42" y="51"/>
                    <a:pt x="43" y="54"/>
                    <a:pt x="44" y="56"/>
                  </a:cubicBezTo>
                  <a:cubicBezTo>
                    <a:pt x="46" y="58"/>
                    <a:pt x="43" y="58"/>
                    <a:pt x="44" y="61"/>
                  </a:cubicBezTo>
                  <a:cubicBezTo>
                    <a:pt x="45" y="63"/>
                    <a:pt x="52" y="64"/>
                    <a:pt x="55" y="64"/>
                  </a:cubicBezTo>
                  <a:cubicBezTo>
                    <a:pt x="57" y="64"/>
                    <a:pt x="56" y="62"/>
                    <a:pt x="56" y="61"/>
                  </a:cubicBezTo>
                  <a:cubicBezTo>
                    <a:pt x="56" y="60"/>
                    <a:pt x="52" y="57"/>
                    <a:pt x="50" y="56"/>
                  </a:cubicBezTo>
                  <a:cubicBezTo>
                    <a:pt x="49" y="54"/>
                    <a:pt x="52" y="54"/>
                    <a:pt x="51" y="52"/>
                  </a:cubicBezTo>
                  <a:cubicBezTo>
                    <a:pt x="50" y="50"/>
                    <a:pt x="47" y="50"/>
                    <a:pt x="45" y="50"/>
                  </a:cubicBezTo>
                  <a:cubicBezTo>
                    <a:pt x="44" y="50"/>
                    <a:pt x="42" y="49"/>
                    <a:pt x="40" y="48"/>
                  </a:cubicBezTo>
                  <a:cubicBezTo>
                    <a:pt x="39" y="47"/>
                    <a:pt x="33" y="47"/>
                    <a:pt x="30" y="47"/>
                  </a:cubicBezTo>
                  <a:cubicBezTo>
                    <a:pt x="27" y="46"/>
                    <a:pt x="27" y="42"/>
                    <a:pt x="26" y="40"/>
                  </a:cubicBezTo>
                  <a:cubicBezTo>
                    <a:pt x="26" y="38"/>
                    <a:pt x="29" y="42"/>
                    <a:pt x="32" y="43"/>
                  </a:cubicBezTo>
                  <a:cubicBezTo>
                    <a:pt x="35" y="44"/>
                    <a:pt x="31" y="38"/>
                    <a:pt x="28" y="37"/>
                  </a:cubicBezTo>
                  <a:cubicBezTo>
                    <a:pt x="26" y="36"/>
                    <a:pt x="24" y="33"/>
                    <a:pt x="23" y="32"/>
                  </a:cubicBezTo>
                  <a:cubicBezTo>
                    <a:pt x="23" y="30"/>
                    <a:pt x="28" y="29"/>
                    <a:pt x="28" y="27"/>
                  </a:cubicBezTo>
                  <a:cubicBezTo>
                    <a:pt x="28" y="25"/>
                    <a:pt x="30" y="18"/>
                    <a:pt x="25" y="15"/>
                  </a:cubicBezTo>
                  <a:cubicBezTo>
                    <a:pt x="21" y="11"/>
                    <a:pt x="22" y="9"/>
                    <a:pt x="23" y="7"/>
                  </a:cubicBezTo>
                  <a:cubicBezTo>
                    <a:pt x="24" y="5"/>
                    <a:pt x="24" y="4"/>
                    <a:pt x="20" y="4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7" y="1"/>
                    <a:pt x="4" y="4"/>
                    <a:pt x="5" y="8"/>
                  </a:cubicBezTo>
                  <a:cubicBezTo>
                    <a:pt x="7" y="11"/>
                    <a:pt x="10" y="26"/>
                    <a:pt x="8" y="28"/>
                  </a:cubicBezTo>
                  <a:cubicBezTo>
                    <a:pt x="6" y="30"/>
                    <a:pt x="5" y="26"/>
                    <a:pt x="2" y="26"/>
                  </a:cubicBezTo>
                  <a:cubicBezTo>
                    <a:pt x="0" y="26"/>
                    <a:pt x="3" y="32"/>
                    <a:pt x="3" y="34"/>
                  </a:cubicBezTo>
                  <a:cubicBezTo>
                    <a:pt x="2" y="35"/>
                    <a:pt x="4" y="38"/>
                    <a:pt x="7" y="4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4529" y="1693"/>
              <a:ext cx="21" cy="30"/>
            </a:xfrm>
            <a:custGeom>
              <a:avLst/>
              <a:gdLst>
                <a:gd name="T0" fmla="*/ 13 w 17"/>
                <a:gd name="T1" fmla="*/ 5 h 25"/>
                <a:gd name="T2" fmla="*/ 8 w 17"/>
                <a:gd name="T3" fmla="*/ 1 h 25"/>
                <a:gd name="T4" fmla="*/ 2 w 17"/>
                <a:gd name="T5" fmla="*/ 3 h 25"/>
                <a:gd name="T6" fmla="*/ 2 w 17"/>
                <a:gd name="T7" fmla="*/ 5 h 25"/>
                <a:gd name="T8" fmla="*/ 9 w 17"/>
                <a:gd name="T9" fmla="*/ 12 h 25"/>
                <a:gd name="T10" fmla="*/ 9 w 17"/>
                <a:gd name="T11" fmla="*/ 16 h 25"/>
                <a:gd name="T12" fmla="*/ 7 w 17"/>
                <a:gd name="T13" fmla="*/ 18 h 25"/>
                <a:gd name="T14" fmla="*/ 12 w 17"/>
                <a:gd name="T15" fmla="*/ 25 h 25"/>
                <a:gd name="T16" fmla="*/ 13 w 17"/>
                <a:gd name="T17" fmla="*/ 18 h 25"/>
                <a:gd name="T18" fmla="*/ 16 w 17"/>
                <a:gd name="T19" fmla="*/ 14 h 25"/>
                <a:gd name="T20" fmla="*/ 13 w 17"/>
                <a:gd name="T2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5">
                  <a:moveTo>
                    <a:pt x="13" y="5"/>
                  </a:moveTo>
                  <a:cubicBezTo>
                    <a:pt x="11" y="3"/>
                    <a:pt x="10" y="1"/>
                    <a:pt x="8" y="1"/>
                  </a:cubicBezTo>
                  <a:cubicBezTo>
                    <a:pt x="4" y="0"/>
                    <a:pt x="4" y="2"/>
                    <a:pt x="2" y="3"/>
                  </a:cubicBezTo>
                  <a:cubicBezTo>
                    <a:pt x="0" y="3"/>
                    <a:pt x="0" y="2"/>
                    <a:pt x="2" y="5"/>
                  </a:cubicBezTo>
                  <a:cubicBezTo>
                    <a:pt x="5" y="7"/>
                    <a:pt x="9" y="10"/>
                    <a:pt x="9" y="12"/>
                  </a:cubicBezTo>
                  <a:cubicBezTo>
                    <a:pt x="9" y="13"/>
                    <a:pt x="10" y="16"/>
                    <a:pt x="9" y="16"/>
                  </a:cubicBezTo>
                  <a:cubicBezTo>
                    <a:pt x="8" y="16"/>
                    <a:pt x="6" y="16"/>
                    <a:pt x="7" y="18"/>
                  </a:cubicBezTo>
                  <a:cubicBezTo>
                    <a:pt x="8" y="21"/>
                    <a:pt x="10" y="25"/>
                    <a:pt x="12" y="25"/>
                  </a:cubicBezTo>
                  <a:cubicBezTo>
                    <a:pt x="13" y="24"/>
                    <a:pt x="11" y="20"/>
                    <a:pt x="13" y="18"/>
                  </a:cubicBezTo>
                  <a:cubicBezTo>
                    <a:pt x="15" y="17"/>
                    <a:pt x="17" y="17"/>
                    <a:pt x="16" y="14"/>
                  </a:cubicBezTo>
                  <a:cubicBezTo>
                    <a:pt x="15" y="11"/>
                    <a:pt x="15" y="7"/>
                    <a:pt x="13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4513" y="1728"/>
              <a:ext cx="64" cy="53"/>
            </a:xfrm>
            <a:custGeom>
              <a:avLst/>
              <a:gdLst>
                <a:gd name="T0" fmla="*/ 47 w 52"/>
                <a:gd name="T1" fmla="*/ 21 h 43"/>
                <a:gd name="T2" fmla="*/ 35 w 52"/>
                <a:gd name="T3" fmla="*/ 1 h 43"/>
                <a:gd name="T4" fmla="*/ 32 w 52"/>
                <a:gd name="T5" fmla="*/ 11 h 43"/>
                <a:gd name="T6" fmla="*/ 26 w 52"/>
                <a:gd name="T7" fmla="*/ 13 h 43"/>
                <a:gd name="T8" fmla="*/ 20 w 52"/>
                <a:gd name="T9" fmla="*/ 19 h 43"/>
                <a:gd name="T10" fmla="*/ 14 w 52"/>
                <a:gd name="T11" fmla="*/ 15 h 43"/>
                <a:gd name="T12" fmla="*/ 10 w 52"/>
                <a:gd name="T13" fmla="*/ 18 h 43"/>
                <a:gd name="T14" fmla="*/ 6 w 52"/>
                <a:gd name="T15" fmla="*/ 20 h 43"/>
                <a:gd name="T16" fmla="*/ 0 w 52"/>
                <a:gd name="T17" fmla="*/ 24 h 43"/>
                <a:gd name="T18" fmla="*/ 1 w 52"/>
                <a:gd name="T19" fmla="*/ 29 h 43"/>
                <a:gd name="T20" fmla="*/ 6 w 52"/>
                <a:gd name="T21" fmla="*/ 24 h 43"/>
                <a:gd name="T22" fmla="*/ 10 w 52"/>
                <a:gd name="T23" fmla="*/ 27 h 43"/>
                <a:gd name="T24" fmla="*/ 20 w 52"/>
                <a:gd name="T25" fmla="*/ 24 h 43"/>
                <a:gd name="T26" fmla="*/ 24 w 52"/>
                <a:gd name="T27" fmla="*/ 29 h 43"/>
                <a:gd name="T28" fmla="*/ 27 w 52"/>
                <a:gd name="T29" fmla="*/ 39 h 43"/>
                <a:gd name="T30" fmla="*/ 36 w 52"/>
                <a:gd name="T31" fmla="*/ 42 h 43"/>
                <a:gd name="T32" fmla="*/ 41 w 52"/>
                <a:gd name="T33" fmla="*/ 38 h 43"/>
                <a:gd name="T34" fmla="*/ 39 w 52"/>
                <a:gd name="T35" fmla="*/ 32 h 43"/>
                <a:gd name="T36" fmla="*/ 43 w 52"/>
                <a:gd name="T37" fmla="*/ 32 h 43"/>
                <a:gd name="T38" fmla="*/ 50 w 52"/>
                <a:gd name="T39" fmla="*/ 33 h 43"/>
                <a:gd name="T40" fmla="*/ 47 w 5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3">
                  <a:moveTo>
                    <a:pt x="47" y="21"/>
                  </a:moveTo>
                  <a:cubicBezTo>
                    <a:pt x="45" y="15"/>
                    <a:pt x="37" y="3"/>
                    <a:pt x="35" y="1"/>
                  </a:cubicBezTo>
                  <a:cubicBezTo>
                    <a:pt x="32" y="0"/>
                    <a:pt x="33" y="11"/>
                    <a:pt x="32" y="11"/>
                  </a:cubicBezTo>
                  <a:cubicBezTo>
                    <a:pt x="31" y="12"/>
                    <a:pt x="27" y="11"/>
                    <a:pt x="26" y="13"/>
                  </a:cubicBezTo>
                  <a:cubicBezTo>
                    <a:pt x="26" y="16"/>
                    <a:pt x="21" y="21"/>
                    <a:pt x="20" y="19"/>
                  </a:cubicBezTo>
                  <a:cubicBezTo>
                    <a:pt x="18" y="18"/>
                    <a:pt x="15" y="15"/>
                    <a:pt x="14" y="15"/>
                  </a:cubicBezTo>
                  <a:cubicBezTo>
                    <a:pt x="14" y="15"/>
                    <a:pt x="10" y="17"/>
                    <a:pt x="10" y="18"/>
                  </a:cubicBezTo>
                  <a:cubicBezTo>
                    <a:pt x="10" y="19"/>
                    <a:pt x="8" y="19"/>
                    <a:pt x="6" y="20"/>
                  </a:cubicBezTo>
                  <a:cubicBezTo>
                    <a:pt x="4" y="21"/>
                    <a:pt x="0" y="22"/>
                    <a:pt x="0" y="24"/>
                  </a:cubicBezTo>
                  <a:cubicBezTo>
                    <a:pt x="1" y="27"/>
                    <a:pt x="0" y="31"/>
                    <a:pt x="1" y="29"/>
                  </a:cubicBezTo>
                  <a:cubicBezTo>
                    <a:pt x="3" y="26"/>
                    <a:pt x="4" y="23"/>
                    <a:pt x="6" y="24"/>
                  </a:cubicBezTo>
                  <a:cubicBezTo>
                    <a:pt x="7" y="26"/>
                    <a:pt x="7" y="28"/>
                    <a:pt x="10" y="27"/>
                  </a:cubicBezTo>
                  <a:cubicBezTo>
                    <a:pt x="14" y="26"/>
                    <a:pt x="18" y="23"/>
                    <a:pt x="20" y="24"/>
                  </a:cubicBezTo>
                  <a:cubicBezTo>
                    <a:pt x="22" y="26"/>
                    <a:pt x="25" y="27"/>
                    <a:pt x="24" y="29"/>
                  </a:cubicBezTo>
                  <a:cubicBezTo>
                    <a:pt x="23" y="31"/>
                    <a:pt x="22" y="35"/>
                    <a:pt x="27" y="39"/>
                  </a:cubicBezTo>
                  <a:cubicBezTo>
                    <a:pt x="31" y="42"/>
                    <a:pt x="33" y="43"/>
                    <a:pt x="36" y="42"/>
                  </a:cubicBezTo>
                  <a:cubicBezTo>
                    <a:pt x="38" y="42"/>
                    <a:pt x="42" y="39"/>
                    <a:pt x="41" y="38"/>
                  </a:cubicBezTo>
                  <a:cubicBezTo>
                    <a:pt x="39" y="36"/>
                    <a:pt x="38" y="33"/>
                    <a:pt x="39" y="32"/>
                  </a:cubicBezTo>
                  <a:cubicBezTo>
                    <a:pt x="39" y="31"/>
                    <a:pt x="41" y="30"/>
                    <a:pt x="43" y="32"/>
                  </a:cubicBezTo>
                  <a:cubicBezTo>
                    <a:pt x="46" y="34"/>
                    <a:pt x="48" y="35"/>
                    <a:pt x="50" y="33"/>
                  </a:cubicBezTo>
                  <a:cubicBezTo>
                    <a:pt x="52" y="30"/>
                    <a:pt x="48" y="27"/>
                    <a:pt x="47" y="2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4498" y="1704"/>
              <a:ext cx="22" cy="21"/>
            </a:xfrm>
            <a:custGeom>
              <a:avLst/>
              <a:gdLst>
                <a:gd name="T0" fmla="*/ 5 w 18"/>
                <a:gd name="T1" fmla="*/ 14 h 17"/>
                <a:gd name="T2" fmla="*/ 11 w 18"/>
                <a:gd name="T3" fmla="*/ 12 h 17"/>
                <a:gd name="T4" fmla="*/ 16 w 18"/>
                <a:gd name="T5" fmla="*/ 7 h 17"/>
                <a:gd name="T6" fmla="*/ 12 w 18"/>
                <a:gd name="T7" fmla="*/ 2 h 17"/>
                <a:gd name="T8" fmla="*/ 4 w 18"/>
                <a:gd name="T9" fmla="*/ 0 h 17"/>
                <a:gd name="T10" fmla="*/ 7 w 18"/>
                <a:gd name="T11" fmla="*/ 7 h 17"/>
                <a:gd name="T12" fmla="*/ 5 w 18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5" y="14"/>
                  </a:moveTo>
                  <a:cubicBezTo>
                    <a:pt x="5" y="17"/>
                    <a:pt x="8" y="13"/>
                    <a:pt x="11" y="12"/>
                  </a:cubicBezTo>
                  <a:cubicBezTo>
                    <a:pt x="14" y="10"/>
                    <a:pt x="14" y="8"/>
                    <a:pt x="16" y="7"/>
                  </a:cubicBezTo>
                  <a:cubicBezTo>
                    <a:pt x="18" y="6"/>
                    <a:pt x="16" y="2"/>
                    <a:pt x="12" y="2"/>
                  </a:cubicBezTo>
                  <a:cubicBezTo>
                    <a:pt x="8" y="2"/>
                    <a:pt x="8" y="0"/>
                    <a:pt x="4" y="0"/>
                  </a:cubicBezTo>
                  <a:cubicBezTo>
                    <a:pt x="0" y="1"/>
                    <a:pt x="4" y="4"/>
                    <a:pt x="7" y="7"/>
                  </a:cubicBezTo>
                  <a:cubicBezTo>
                    <a:pt x="9" y="10"/>
                    <a:pt x="4" y="10"/>
                    <a:pt x="5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1" name="Freeform 42"/>
            <p:cNvSpPr/>
            <p:nvPr/>
          </p:nvSpPr>
          <p:spPr bwMode="auto">
            <a:xfrm>
              <a:off x="4512" y="1716"/>
              <a:ext cx="17" cy="29"/>
            </a:xfrm>
            <a:custGeom>
              <a:avLst/>
              <a:gdLst>
                <a:gd name="T0" fmla="*/ 4 w 14"/>
                <a:gd name="T1" fmla="*/ 6 h 24"/>
                <a:gd name="T2" fmla="*/ 2 w 14"/>
                <a:gd name="T3" fmla="*/ 14 h 24"/>
                <a:gd name="T4" fmla="*/ 10 w 14"/>
                <a:gd name="T5" fmla="*/ 21 h 24"/>
                <a:gd name="T6" fmla="*/ 9 w 14"/>
                <a:gd name="T7" fmla="*/ 10 h 24"/>
                <a:gd name="T8" fmla="*/ 10 w 14"/>
                <a:gd name="T9" fmla="*/ 1 h 24"/>
                <a:gd name="T10" fmla="*/ 4 w 14"/>
                <a:gd name="T11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4" y="6"/>
                  </a:moveTo>
                  <a:cubicBezTo>
                    <a:pt x="4" y="9"/>
                    <a:pt x="0" y="11"/>
                    <a:pt x="2" y="14"/>
                  </a:cubicBezTo>
                  <a:cubicBezTo>
                    <a:pt x="4" y="17"/>
                    <a:pt x="10" y="24"/>
                    <a:pt x="10" y="21"/>
                  </a:cubicBezTo>
                  <a:cubicBezTo>
                    <a:pt x="10" y="18"/>
                    <a:pt x="10" y="14"/>
                    <a:pt x="9" y="10"/>
                  </a:cubicBezTo>
                  <a:cubicBezTo>
                    <a:pt x="9" y="7"/>
                    <a:pt x="14" y="1"/>
                    <a:pt x="10" y="1"/>
                  </a:cubicBezTo>
                  <a:cubicBezTo>
                    <a:pt x="8" y="0"/>
                    <a:pt x="5" y="3"/>
                    <a:pt x="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2" name="Freeform 43"/>
            <p:cNvSpPr/>
            <p:nvPr/>
          </p:nvSpPr>
          <p:spPr bwMode="auto">
            <a:xfrm>
              <a:off x="4526" y="1725"/>
              <a:ext cx="22" cy="8"/>
            </a:xfrm>
            <a:custGeom>
              <a:avLst/>
              <a:gdLst>
                <a:gd name="T0" fmla="*/ 2 w 18"/>
                <a:gd name="T1" fmla="*/ 7 h 7"/>
                <a:gd name="T2" fmla="*/ 8 w 18"/>
                <a:gd name="T3" fmla="*/ 1 h 7"/>
                <a:gd name="T4" fmla="*/ 2 w 1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">
                  <a:moveTo>
                    <a:pt x="2" y="7"/>
                  </a:moveTo>
                  <a:cubicBezTo>
                    <a:pt x="4" y="7"/>
                    <a:pt x="18" y="5"/>
                    <a:pt x="8" y="1"/>
                  </a:cubicBezTo>
                  <a:cubicBezTo>
                    <a:pt x="4" y="0"/>
                    <a:pt x="0" y="7"/>
                    <a:pt x="2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3" name="Freeform 44"/>
            <p:cNvSpPr/>
            <p:nvPr/>
          </p:nvSpPr>
          <p:spPr bwMode="auto">
            <a:xfrm>
              <a:off x="4474" y="1682"/>
              <a:ext cx="18" cy="16"/>
            </a:xfrm>
            <a:custGeom>
              <a:avLst/>
              <a:gdLst>
                <a:gd name="T0" fmla="*/ 5 w 15"/>
                <a:gd name="T1" fmla="*/ 6 h 13"/>
                <a:gd name="T2" fmla="*/ 11 w 15"/>
                <a:gd name="T3" fmla="*/ 13 h 13"/>
                <a:gd name="T4" fmla="*/ 15 w 15"/>
                <a:gd name="T5" fmla="*/ 8 h 13"/>
                <a:gd name="T6" fmla="*/ 11 w 15"/>
                <a:gd name="T7" fmla="*/ 1 h 13"/>
                <a:gd name="T8" fmla="*/ 1 w 15"/>
                <a:gd name="T9" fmla="*/ 1 h 13"/>
                <a:gd name="T10" fmla="*/ 5 w 15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5" y="6"/>
                  </a:moveTo>
                  <a:cubicBezTo>
                    <a:pt x="8" y="6"/>
                    <a:pt x="7" y="13"/>
                    <a:pt x="11" y="13"/>
                  </a:cubicBezTo>
                  <a:cubicBezTo>
                    <a:pt x="15" y="13"/>
                    <a:pt x="15" y="9"/>
                    <a:pt x="15" y="8"/>
                  </a:cubicBezTo>
                  <a:cubicBezTo>
                    <a:pt x="15" y="6"/>
                    <a:pt x="14" y="2"/>
                    <a:pt x="11" y="1"/>
                  </a:cubicBezTo>
                  <a:cubicBezTo>
                    <a:pt x="7" y="1"/>
                    <a:pt x="0" y="0"/>
                    <a:pt x="1" y="1"/>
                  </a:cubicBezTo>
                  <a:cubicBezTo>
                    <a:pt x="3" y="2"/>
                    <a:pt x="2" y="6"/>
                    <a:pt x="5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4" name="Freeform 45"/>
            <p:cNvSpPr/>
            <p:nvPr/>
          </p:nvSpPr>
          <p:spPr bwMode="auto">
            <a:xfrm>
              <a:off x="4444" y="1711"/>
              <a:ext cx="30" cy="36"/>
            </a:xfrm>
            <a:custGeom>
              <a:avLst/>
              <a:gdLst>
                <a:gd name="T0" fmla="*/ 20 w 24"/>
                <a:gd name="T1" fmla="*/ 3 h 29"/>
                <a:gd name="T2" fmla="*/ 19 w 24"/>
                <a:gd name="T3" fmla="*/ 9 h 29"/>
                <a:gd name="T4" fmla="*/ 10 w 24"/>
                <a:gd name="T5" fmla="*/ 18 h 29"/>
                <a:gd name="T6" fmla="*/ 2 w 24"/>
                <a:gd name="T7" fmla="*/ 29 h 29"/>
                <a:gd name="T8" fmla="*/ 14 w 24"/>
                <a:gd name="T9" fmla="*/ 20 h 29"/>
                <a:gd name="T10" fmla="*/ 24 w 24"/>
                <a:gd name="T11" fmla="*/ 11 h 29"/>
                <a:gd name="T12" fmla="*/ 20 w 24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9">
                  <a:moveTo>
                    <a:pt x="20" y="3"/>
                  </a:moveTo>
                  <a:cubicBezTo>
                    <a:pt x="18" y="5"/>
                    <a:pt x="21" y="8"/>
                    <a:pt x="19" y="9"/>
                  </a:cubicBezTo>
                  <a:cubicBezTo>
                    <a:pt x="16" y="10"/>
                    <a:pt x="12" y="16"/>
                    <a:pt x="10" y="18"/>
                  </a:cubicBezTo>
                  <a:cubicBezTo>
                    <a:pt x="9" y="19"/>
                    <a:pt x="0" y="29"/>
                    <a:pt x="2" y="29"/>
                  </a:cubicBezTo>
                  <a:cubicBezTo>
                    <a:pt x="4" y="29"/>
                    <a:pt x="11" y="21"/>
                    <a:pt x="14" y="20"/>
                  </a:cubicBezTo>
                  <a:cubicBezTo>
                    <a:pt x="16" y="18"/>
                    <a:pt x="24" y="13"/>
                    <a:pt x="24" y="11"/>
                  </a:cubicBezTo>
                  <a:cubicBezTo>
                    <a:pt x="24" y="9"/>
                    <a:pt x="22" y="0"/>
                    <a:pt x="20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5" name="Freeform 46"/>
            <p:cNvSpPr/>
            <p:nvPr/>
          </p:nvSpPr>
          <p:spPr bwMode="auto">
            <a:xfrm>
              <a:off x="4650" y="1862"/>
              <a:ext cx="315" cy="144"/>
            </a:xfrm>
            <a:custGeom>
              <a:avLst/>
              <a:gdLst>
                <a:gd name="T0" fmla="*/ 176 w 257"/>
                <a:gd name="T1" fmla="*/ 49 h 118"/>
                <a:gd name="T2" fmla="*/ 157 w 257"/>
                <a:gd name="T3" fmla="*/ 36 h 118"/>
                <a:gd name="T4" fmla="*/ 123 w 257"/>
                <a:gd name="T5" fmla="*/ 26 h 118"/>
                <a:gd name="T6" fmla="*/ 120 w 257"/>
                <a:gd name="T7" fmla="*/ 24 h 118"/>
                <a:gd name="T8" fmla="*/ 115 w 257"/>
                <a:gd name="T9" fmla="*/ 22 h 118"/>
                <a:gd name="T10" fmla="*/ 114 w 257"/>
                <a:gd name="T11" fmla="*/ 22 h 118"/>
                <a:gd name="T12" fmla="*/ 114 w 257"/>
                <a:gd name="T13" fmla="*/ 21 h 118"/>
                <a:gd name="T14" fmla="*/ 107 w 257"/>
                <a:gd name="T15" fmla="*/ 21 h 118"/>
                <a:gd name="T16" fmla="*/ 79 w 257"/>
                <a:gd name="T17" fmla="*/ 11 h 118"/>
                <a:gd name="T18" fmla="*/ 67 w 257"/>
                <a:gd name="T19" fmla="*/ 17 h 118"/>
                <a:gd name="T20" fmla="*/ 66 w 257"/>
                <a:gd name="T21" fmla="*/ 22 h 118"/>
                <a:gd name="T22" fmla="*/ 59 w 257"/>
                <a:gd name="T23" fmla="*/ 32 h 118"/>
                <a:gd name="T24" fmla="*/ 45 w 257"/>
                <a:gd name="T25" fmla="*/ 21 h 118"/>
                <a:gd name="T26" fmla="*/ 34 w 257"/>
                <a:gd name="T27" fmla="*/ 5 h 118"/>
                <a:gd name="T28" fmla="*/ 10 w 257"/>
                <a:gd name="T29" fmla="*/ 4 h 118"/>
                <a:gd name="T30" fmla="*/ 4 w 257"/>
                <a:gd name="T31" fmla="*/ 7 h 118"/>
                <a:gd name="T32" fmla="*/ 20 w 257"/>
                <a:gd name="T33" fmla="*/ 17 h 118"/>
                <a:gd name="T34" fmla="*/ 31 w 257"/>
                <a:gd name="T35" fmla="*/ 26 h 118"/>
                <a:gd name="T36" fmla="*/ 36 w 257"/>
                <a:gd name="T37" fmla="*/ 36 h 118"/>
                <a:gd name="T38" fmla="*/ 42 w 257"/>
                <a:gd name="T39" fmla="*/ 37 h 118"/>
                <a:gd name="T40" fmla="*/ 50 w 257"/>
                <a:gd name="T41" fmla="*/ 40 h 118"/>
                <a:gd name="T42" fmla="*/ 87 w 257"/>
                <a:gd name="T43" fmla="*/ 54 h 118"/>
                <a:gd name="T44" fmla="*/ 115 w 257"/>
                <a:gd name="T45" fmla="*/ 81 h 118"/>
                <a:gd name="T46" fmla="*/ 102 w 257"/>
                <a:gd name="T47" fmla="*/ 91 h 118"/>
                <a:gd name="T48" fmla="*/ 117 w 257"/>
                <a:gd name="T49" fmla="*/ 89 h 118"/>
                <a:gd name="T50" fmla="*/ 129 w 257"/>
                <a:gd name="T51" fmla="*/ 90 h 118"/>
                <a:gd name="T52" fmla="*/ 131 w 257"/>
                <a:gd name="T53" fmla="*/ 92 h 118"/>
                <a:gd name="T54" fmla="*/ 133 w 257"/>
                <a:gd name="T55" fmla="*/ 94 h 118"/>
                <a:gd name="T56" fmla="*/ 135 w 257"/>
                <a:gd name="T57" fmla="*/ 96 h 118"/>
                <a:gd name="T58" fmla="*/ 138 w 257"/>
                <a:gd name="T59" fmla="*/ 98 h 118"/>
                <a:gd name="T60" fmla="*/ 139 w 257"/>
                <a:gd name="T61" fmla="*/ 99 h 118"/>
                <a:gd name="T62" fmla="*/ 141 w 257"/>
                <a:gd name="T63" fmla="*/ 100 h 118"/>
                <a:gd name="T64" fmla="*/ 143 w 257"/>
                <a:gd name="T65" fmla="*/ 101 h 118"/>
                <a:gd name="T66" fmla="*/ 158 w 257"/>
                <a:gd name="T67" fmla="*/ 100 h 118"/>
                <a:gd name="T68" fmla="*/ 159 w 257"/>
                <a:gd name="T69" fmla="*/ 89 h 118"/>
                <a:gd name="T70" fmla="*/ 169 w 257"/>
                <a:gd name="T71" fmla="*/ 83 h 118"/>
                <a:gd name="T72" fmla="*/ 183 w 257"/>
                <a:gd name="T73" fmla="*/ 84 h 118"/>
                <a:gd name="T74" fmla="*/ 199 w 257"/>
                <a:gd name="T75" fmla="*/ 94 h 118"/>
                <a:gd name="T76" fmla="*/ 223 w 257"/>
                <a:gd name="T77" fmla="*/ 109 h 118"/>
                <a:gd name="T78" fmla="*/ 248 w 257"/>
                <a:gd name="T79" fmla="*/ 118 h 118"/>
                <a:gd name="T80" fmla="*/ 242 w 257"/>
                <a:gd name="T81" fmla="*/ 107 h 118"/>
                <a:gd name="T82" fmla="*/ 215 w 257"/>
                <a:gd name="T83" fmla="*/ 87 h 118"/>
                <a:gd name="T84" fmla="*/ 210 w 257"/>
                <a:gd name="T85" fmla="*/ 70 h 118"/>
                <a:gd name="T86" fmla="*/ 181 w 257"/>
                <a:gd name="T87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7" h="118">
                  <a:moveTo>
                    <a:pt x="181" y="55"/>
                  </a:moveTo>
                  <a:cubicBezTo>
                    <a:pt x="180" y="52"/>
                    <a:pt x="182" y="52"/>
                    <a:pt x="176" y="49"/>
                  </a:cubicBezTo>
                  <a:cubicBezTo>
                    <a:pt x="170" y="45"/>
                    <a:pt x="167" y="42"/>
                    <a:pt x="164" y="40"/>
                  </a:cubicBezTo>
                  <a:cubicBezTo>
                    <a:pt x="162" y="37"/>
                    <a:pt x="163" y="38"/>
                    <a:pt x="157" y="36"/>
                  </a:cubicBezTo>
                  <a:cubicBezTo>
                    <a:pt x="151" y="35"/>
                    <a:pt x="148" y="32"/>
                    <a:pt x="143" y="31"/>
                  </a:cubicBezTo>
                  <a:cubicBezTo>
                    <a:pt x="137" y="29"/>
                    <a:pt x="127" y="28"/>
                    <a:pt x="123" y="26"/>
                  </a:cubicBezTo>
                  <a:cubicBezTo>
                    <a:pt x="122" y="25"/>
                    <a:pt x="122" y="25"/>
                    <a:pt x="121" y="24"/>
                  </a:cubicBezTo>
                  <a:cubicBezTo>
                    <a:pt x="121" y="24"/>
                    <a:pt x="121" y="24"/>
                    <a:pt x="120" y="24"/>
                  </a:cubicBezTo>
                  <a:cubicBezTo>
                    <a:pt x="119" y="23"/>
                    <a:pt x="117" y="23"/>
                    <a:pt x="116" y="23"/>
                  </a:cubicBezTo>
                  <a:cubicBezTo>
                    <a:pt x="116" y="22"/>
                    <a:pt x="116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9"/>
                    <a:pt x="111" y="16"/>
                    <a:pt x="111" y="17"/>
                  </a:cubicBezTo>
                  <a:cubicBezTo>
                    <a:pt x="110" y="18"/>
                    <a:pt x="109" y="21"/>
                    <a:pt x="107" y="21"/>
                  </a:cubicBezTo>
                  <a:cubicBezTo>
                    <a:pt x="105" y="21"/>
                    <a:pt x="100" y="18"/>
                    <a:pt x="96" y="18"/>
                  </a:cubicBezTo>
                  <a:cubicBezTo>
                    <a:pt x="92" y="18"/>
                    <a:pt x="81" y="11"/>
                    <a:pt x="79" y="11"/>
                  </a:cubicBezTo>
                  <a:cubicBezTo>
                    <a:pt x="78" y="12"/>
                    <a:pt x="76" y="19"/>
                    <a:pt x="75" y="19"/>
                  </a:cubicBezTo>
                  <a:cubicBezTo>
                    <a:pt x="73" y="19"/>
                    <a:pt x="71" y="17"/>
                    <a:pt x="67" y="17"/>
                  </a:cubicBezTo>
                  <a:cubicBezTo>
                    <a:pt x="64" y="17"/>
                    <a:pt x="59" y="18"/>
                    <a:pt x="61" y="19"/>
                  </a:cubicBezTo>
                  <a:cubicBezTo>
                    <a:pt x="62" y="19"/>
                    <a:pt x="67" y="21"/>
                    <a:pt x="66" y="22"/>
                  </a:cubicBezTo>
                  <a:cubicBezTo>
                    <a:pt x="65" y="24"/>
                    <a:pt x="67" y="27"/>
                    <a:pt x="65" y="28"/>
                  </a:cubicBezTo>
                  <a:cubicBezTo>
                    <a:pt x="64" y="29"/>
                    <a:pt x="63" y="34"/>
                    <a:pt x="59" y="32"/>
                  </a:cubicBezTo>
                  <a:cubicBezTo>
                    <a:pt x="54" y="31"/>
                    <a:pt x="58" y="27"/>
                    <a:pt x="56" y="27"/>
                  </a:cubicBezTo>
                  <a:cubicBezTo>
                    <a:pt x="55" y="27"/>
                    <a:pt x="47" y="22"/>
                    <a:pt x="45" y="21"/>
                  </a:cubicBezTo>
                  <a:cubicBezTo>
                    <a:pt x="40" y="21"/>
                    <a:pt x="46" y="18"/>
                    <a:pt x="43" y="14"/>
                  </a:cubicBezTo>
                  <a:cubicBezTo>
                    <a:pt x="40" y="9"/>
                    <a:pt x="35" y="5"/>
                    <a:pt x="34" y="5"/>
                  </a:cubicBezTo>
                  <a:cubicBezTo>
                    <a:pt x="33" y="5"/>
                    <a:pt x="20" y="3"/>
                    <a:pt x="17" y="3"/>
                  </a:cubicBezTo>
                  <a:cubicBezTo>
                    <a:pt x="15" y="2"/>
                    <a:pt x="12" y="5"/>
                    <a:pt x="10" y="4"/>
                  </a:cubicBezTo>
                  <a:cubicBezTo>
                    <a:pt x="8" y="3"/>
                    <a:pt x="0" y="0"/>
                    <a:pt x="1" y="2"/>
                  </a:cubicBezTo>
                  <a:cubicBezTo>
                    <a:pt x="1" y="3"/>
                    <a:pt x="1" y="6"/>
                    <a:pt x="4" y="7"/>
                  </a:cubicBezTo>
                  <a:cubicBezTo>
                    <a:pt x="7" y="7"/>
                    <a:pt x="6" y="4"/>
                    <a:pt x="9" y="7"/>
                  </a:cubicBezTo>
                  <a:cubicBezTo>
                    <a:pt x="12" y="11"/>
                    <a:pt x="11" y="13"/>
                    <a:pt x="20" y="17"/>
                  </a:cubicBezTo>
                  <a:cubicBezTo>
                    <a:pt x="29" y="21"/>
                    <a:pt x="37" y="20"/>
                    <a:pt x="36" y="20"/>
                  </a:cubicBezTo>
                  <a:cubicBezTo>
                    <a:pt x="35" y="21"/>
                    <a:pt x="34" y="26"/>
                    <a:pt x="31" y="26"/>
                  </a:cubicBezTo>
                  <a:cubicBezTo>
                    <a:pt x="28" y="26"/>
                    <a:pt x="22" y="27"/>
                    <a:pt x="26" y="29"/>
                  </a:cubicBezTo>
                  <a:cubicBezTo>
                    <a:pt x="29" y="31"/>
                    <a:pt x="38" y="35"/>
                    <a:pt x="36" y="36"/>
                  </a:cubicBezTo>
                  <a:cubicBezTo>
                    <a:pt x="34" y="36"/>
                    <a:pt x="31" y="39"/>
                    <a:pt x="35" y="41"/>
                  </a:cubicBezTo>
                  <a:cubicBezTo>
                    <a:pt x="39" y="44"/>
                    <a:pt x="42" y="39"/>
                    <a:pt x="42" y="37"/>
                  </a:cubicBezTo>
                  <a:cubicBezTo>
                    <a:pt x="41" y="35"/>
                    <a:pt x="38" y="30"/>
                    <a:pt x="42" y="33"/>
                  </a:cubicBezTo>
                  <a:cubicBezTo>
                    <a:pt x="45" y="36"/>
                    <a:pt x="44" y="37"/>
                    <a:pt x="50" y="40"/>
                  </a:cubicBezTo>
                  <a:cubicBezTo>
                    <a:pt x="56" y="42"/>
                    <a:pt x="69" y="45"/>
                    <a:pt x="73" y="48"/>
                  </a:cubicBezTo>
                  <a:cubicBezTo>
                    <a:pt x="77" y="50"/>
                    <a:pt x="85" y="54"/>
                    <a:pt x="87" y="54"/>
                  </a:cubicBezTo>
                  <a:cubicBezTo>
                    <a:pt x="90" y="55"/>
                    <a:pt x="96" y="58"/>
                    <a:pt x="101" y="63"/>
                  </a:cubicBezTo>
                  <a:cubicBezTo>
                    <a:pt x="106" y="69"/>
                    <a:pt x="118" y="81"/>
                    <a:pt x="115" y="81"/>
                  </a:cubicBezTo>
                  <a:cubicBezTo>
                    <a:pt x="113" y="80"/>
                    <a:pt x="107" y="78"/>
                    <a:pt x="106" y="81"/>
                  </a:cubicBezTo>
                  <a:cubicBezTo>
                    <a:pt x="105" y="83"/>
                    <a:pt x="99" y="91"/>
                    <a:pt x="102" y="91"/>
                  </a:cubicBezTo>
                  <a:cubicBezTo>
                    <a:pt x="104" y="91"/>
                    <a:pt x="112" y="85"/>
                    <a:pt x="113" y="86"/>
                  </a:cubicBezTo>
                  <a:cubicBezTo>
                    <a:pt x="113" y="88"/>
                    <a:pt x="116" y="91"/>
                    <a:pt x="117" y="89"/>
                  </a:cubicBezTo>
                  <a:cubicBezTo>
                    <a:pt x="119" y="88"/>
                    <a:pt x="122" y="85"/>
                    <a:pt x="123" y="86"/>
                  </a:cubicBezTo>
                  <a:cubicBezTo>
                    <a:pt x="124" y="86"/>
                    <a:pt x="127" y="86"/>
                    <a:pt x="129" y="90"/>
                  </a:cubicBezTo>
                  <a:cubicBezTo>
                    <a:pt x="129" y="90"/>
                    <a:pt x="130" y="91"/>
                    <a:pt x="130" y="91"/>
                  </a:cubicBezTo>
                  <a:cubicBezTo>
                    <a:pt x="130" y="92"/>
                    <a:pt x="131" y="92"/>
                    <a:pt x="131" y="92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4"/>
                    <a:pt x="133" y="94"/>
                    <a:pt x="133" y="94"/>
                  </a:cubicBezTo>
                  <a:cubicBezTo>
                    <a:pt x="133" y="95"/>
                    <a:pt x="134" y="95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6" y="97"/>
                    <a:pt x="137" y="97"/>
                    <a:pt x="137" y="98"/>
                  </a:cubicBezTo>
                  <a:cubicBezTo>
                    <a:pt x="137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40" y="100"/>
                    <a:pt x="140" y="100"/>
                  </a:cubicBezTo>
                  <a:cubicBezTo>
                    <a:pt x="140" y="100"/>
                    <a:pt x="141" y="100"/>
                    <a:pt x="141" y="100"/>
                  </a:cubicBezTo>
                  <a:cubicBezTo>
                    <a:pt x="141" y="100"/>
                    <a:pt x="142" y="101"/>
                    <a:pt x="142" y="101"/>
                  </a:cubicBezTo>
                  <a:cubicBezTo>
                    <a:pt x="142" y="101"/>
                    <a:pt x="143" y="101"/>
                    <a:pt x="143" y="101"/>
                  </a:cubicBezTo>
                  <a:cubicBezTo>
                    <a:pt x="143" y="101"/>
                    <a:pt x="144" y="101"/>
                    <a:pt x="144" y="101"/>
                  </a:cubicBezTo>
                  <a:cubicBezTo>
                    <a:pt x="148" y="100"/>
                    <a:pt x="154" y="100"/>
                    <a:pt x="158" y="100"/>
                  </a:cubicBezTo>
                  <a:cubicBezTo>
                    <a:pt x="161" y="100"/>
                    <a:pt x="167" y="99"/>
                    <a:pt x="164" y="96"/>
                  </a:cubicBezTo>
                  <a:cubicBezTo>
                    <a:pt x="161" y="93"/>
                    <a:pt x="156" y="89"/>
                    <a:pt x="159" y="89"/>
                  </a:cubicBezTo>
                  <a:cubicBezTo>
                    <a:pt x="161" y="88"/>
                    <a:pt x="167" y="88"/>
                    <a:pt x="166" y="87"/>
                  </a:cubicBezTo>
                  <a:cubicBezTo>
                    <a:pt x="165" y="86"/>
                    <a:pt x="167" y="84"/>
                    <a:pt x="169" y="83"/>
                  </a:cubicBezTo>
                  <a:cubicBezTo>
                    <a:pt x="171" y="83"/>
                    <a:pt x="178" y="86"/>
                    <a:pt x="179" y="85"/>
                  </a:cubicBezTo>
                  <a:cubicBezTo>
                    <a:pt x="180" y="84"/>
                    <a:pt x="177" y="82"/>
                    <a:pt x="183" y="84"/>
                  </a:cubicBezTo>
                  <a:cubicBezTo>
                    <a:pt x="189" y="86"/>
                    <a:pt x="190" y="86"/>
                    <a:pt x="192" y="86"/>
                  </a:cubicBezTo>
                  <a:cubicBezTo>
                    <a:pt x="194" y="86"/>
                    <a:pt x="199" y="94"/>
                    <a:pt x="199" y="94"/>
                  </a:cubicBezTo>
                  <a:cubicBezTo>
                    <a:pt x="199" y="94"/>
                    <a:pt x="208" y="104"/>
                    <a:pt x="211" y="106"/>
                  </a:cubicBezTo>
                  <a:cubicBezTo>
                    <a:pt x="213" y="107"/>
                    <a:pt x="218" y="109"/>
                    <a:pt x="223" y="109"/>
                  </a:cubicBezTo>
                  <a:cubicBezTo>
                    <a:pt x="227" y="109"/>
                    <a:pt x="237" y="113"/>
                    <a:pt x="241" y="114"/>
                  </a:cubicBezTo>
                  <a:cubicBezTo>
                    <a:pt x="244" y="116"/>
                    <a:pt x="244" y="118"/>
                    <a:pt x="248" y="118"/>
                  </a:cubicBezTo>
                  <a:cubicBezTo>
                    <a:pt x="252" y="118"/>
                    <a:pt x="257" y="117"/>
                    <a:pt x="253" y="115"/>
                  </a:cubicBezTo>
                  <a:cubicBezTo>
                    <a:pt x="249" y="112"/>
                    <a:pt x="248" y="111"/>
                    <a:pt x="242" y="107"/>
                  </a:cubicBezTo>
                  <a:cubicBezTo>
                    <a:pt x="236" y="103"/>
                    <a:pt x="229" y="98"/>
                    <a:pt x="226" y="97"/>
                  </a:cubicBezTo>
                  <a:cubicBezTo>
                    <a:pt x="222" y="96"/>
                    <a:pt x="220" y="92"/>
                    <a:pt x="215" y="87"/>
                  </a:cubicBezTo>
                  <a:cubicBezTo>
                    <a:pt x="210" y="81"/>
                    <a:pt x="195" y="71"/>
                    <a:pt x="199" y="71"/>
                  </a:cubicBezTo>
                  <a:cubicBezTo>
                    <a:pt x="203" y="71"/>
                    <a:pt x="211" y="71"/>
                    <a:pt x="210" y="70"/>
                  </a:cubicBezTo>
                  <a:cubicBezTo>
                    <a:pt x="208" y="68"/>
                    <a:pt x="202" y="62"/>
                    <a:pt x="197" y="60"/>
                  </a:cubicBezTo>
                  <a:cubicBezTo>
                    <a:pt x="192" y="59"/>
                    <a:pt x="183" y="58"/>
                    <a:pt x="181" y="5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6" name="Freeform 47"/>
            <p:cNvSpPr/>
            <p:nvPr/>
          </p:nvSpPr>
          <p:spPr bwMode="auto">
            <a:xfrm>
              <a:off x="4914" y="1924"/>
              <a:ext cx="47" cy="17"/>
            </a:xfrm>
            <a:custGeom>
              <a:avLst/>
              <a:gdLst>
                <a:gd name="T0" fmla="*/ 1 w 38"/>
                <a:gd name="T1" fmla="*/ 10 h 14"/>
                <a:gd name="T2" fmla="*/ 25 w 38"/>
                <a:gd name="T3" fmla="*/ 13 h 14"/>
                <a:gd name="T4" fmla="*/ 36 w 38"/>
                <a:gd name="T5" fmla="*/ 4 h 14"/>
                <a:gd name="T6" fmla="*/ 27 w 38"/>
                <a:gd name="T7" fmla="*/ 1 h 14"/>
                <a:gd name="T8" fmla="*/ 18 w 38"/>
                <a:gd name="T9" fmla="*/ 8 h 14"/>
                <a:gd name="T10" fmla="*/ 14 w 38"/>
                <a:gd name="T11" fmla="*/ 5 h 14"/>
                <a:gd name="T12" fmla="*/ 1 w 38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4">
                  <a:moveTo>
                    <a:pt x="1" y="10"/>
                  </a:moveTo>
                  <a:cubicBezTo>
                    <a:pt x="3" y="12"/>
                    <a:pt x="22" y="14"/>
                    <a:pt x="25" y="13"/>
                  </a:cubicBezTo>
                  <a:cubicBezTo>
                    <a:pt x="28" y="12"/>
                    <a:pt x="38" y="6"/>
                    <a:pt x="36" y="4"/>
                  </a:cubicBezTo>
                  <a:cubicBezTo>
                    <a:pt x="34" y="1"/>
                    <a:pt x="28" y="0"/>
                    <a:pt x="27" y="1"/>
                  </a:cubicBezTo>
                  <a:cubicBezTo>
                    <a:pt x="26" y="2"/>
                    <a:pt x="20" y="8"/>
                    <a:pt x="18" y="8"/>
                  </a:cubicBezTo>
                  <a:cubicBezTo>
                    <a:pt x="16" y="8"/>
                    <a:pt x="16" y="4"/>
                    <a:pt x="14" y="5"/>
                  </a:cubicBezTo>
                  <a:cubicBezTo>
                    <a:pt x="13" y="6"/>
                    <a:pt x="0" y="9"/>
                    <a:pt x="1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7" name="Freeform 48"/>
            <p:cNvSpPr/>
            <p:nvPr/>
          </p:nvSpPr>
          <p:spPr bwMode="auto">
            <a:xfrm>
              <a:off x="4996" y="1935"/>
              <a:ext cx="31" cy="19"/>
            </a:xfrm>
            <a:custGeom>
              <a:avLst/>
              <a:gdLst>
                <a:gd name="T0" fmla="*/ 4 w 25"/>
                <a:gd name="T1" fmla="*/ 1 h 15"/>
                <a:gd name="T2" fmla="*/ 12 w 25"/>
                <a:gd name="T3" fmla="*/ 13 h 15"/>
                <a:gd name="T4" fmla="*/ 4 w 25"/>
                <a:gd name="T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5">
                  <a:moveTo>
                    <a:pt x="4" y="1"/>
                  </a:moveTo>
                  <a:cubicBezTo>
                    <a:pt x="0" y="0"/>
                    <a:pt x="9" y="12"/>
                    <a:pt x="12" y="13"/>
                  </a:cubicBezTo>
                  <a:cubicBezTo>
                    <a:pt x="25" y="15"/>
                    <a:pt x="9" y="2"/>
                    <a:pt x="4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8" name="Freeform 49"/>
            <p:cNvSpPr/>
            <p:nvPr/>
          </p:nvSpPr>
          <p:spPr bwMode="auto">
            <a:xfrm>
              <a:off x="5185" y="2146"/>
              <a:ext cx="55" cy="32"/>
            </a:xfrm>
            <a:custGeom>
              <a:avLst/>
              <a:gdLst>
                <a:gd name="T0" fmla="*/ 41 w 45"/>
                <a:gd name="T1" fmla="*/ 26 h 26"/>
                <a:gd name="T2" fmla="*/ 28 w 45"/>
                <a:gd name="T3" fmla="*/ 16 h 26"/>
                <a:gd name="T4" fmla="*/ 4 w 45"/>
                <a:gd name="T5" fmla="*/ 2 h 26"/>
                <a:gd name="T6" fmla="*/ 21 w 45"/>
                <a:gd name="T7" fmla="*/ 18 h 26"/>
                <a:gd name="T8" fmla="*/ 41 w 4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41" y="26"/>
                  </a:moveTo>
                  <a:cubicBezTo>
                    <a:pt x="45" y="26"/>
                    <a:pt x="32" y="19"/>
                    <a:pt x="28" y="16"/>
                  </a:cubicBezTo>
                  <a:cubicBezTo>
                    <a:pt x="24" y="14"/>
                    <a:pt x="7" y="3"/>
                    <a:pt x="4" y="2"/>
                  </a:cubicBezTo>
                  <a:cubicBezTo>
                    <a:pt x="0" y="0"/>
                    <a:pt x="15" y="14"/>
                    <a:pt x="21" y="18"/>
                  </a:cubicBezTo>
                  <a:cubicBezTo>
                    <a:pt x="27" y="22"/>
                    <a:pt x="39" y="26"/>
                    <a:pt x="41" y="2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9" name="Freeform 50"/>
            <p:cNvSpPr/>
            <p:nvPr/>
          </p:nvSpPr>
          <p:spPr bwMode="auto">
            <a:xfrm>
              <a:off x="5346" y="2099"/>
              <a:ext cx="21" cy="18"/>
            </a:xfrm>
            <a:custGeom>
              <a:avLst/>
              <a:gdLst>
                <a:gd name="T0" fmla="*/ 5 w 17"/>
                <a:gd name="T1" fmla="*/ 3 h 14"/>
                <a:gd name="T2" fmla="*/ 1 w 17"/>
                <a:gd name="T3" fmla="*/ 9 h 14"/>
                <a:gd name="T4" fmla="*/ 13 w 17"/>
                <a:gd name="T5" fmla="*/ 14 h 14"/>
                <a:gd name="T6" fmla="*/ 12 w 17"/>
                <a:gd name="T7" fmla="*/ 6 h 14"/>
                <a:gd name="T8" fmla="*/ 5 w 1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5" y="3"/>
                  </a:moveTo>
                  <a:cubicBezTo>
                    <a:pt x="6" y="5"/>
                    <a:pt x="1" y="4"/>
                    <a:pt x="1" y="9"/>
                  </a:cubicBezTo>
                  <a:cubicBezTo>
                    <a:pt x="0" y="13"/>
                    <a:pt x="8" y="14"/>
                    <a:pt x="13" y="14"/>
                  </a:cubicBezTo>
                  <a:cubicBezTo>
                    <a:pt x="17" y="14"/>
                    <a:pt x="15" y="9"/>
                    <a:pt x="12" y="6"/>
                  </a:cubicBezTo>
                  <a:cubicBezTo>
                    <a:pt x="9" y="3"/>
                    <a:pt x="4" y="0"/>
                    <a:pt x="5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0" name="Freeform 51"/>
            <p:cNvSpPr/>
            <p:nvPr/>
          </p:nvSpPr>
          <p:spPr bwMode="auto">
            <a:xfrm>
              <a:off x="5353" y="2082"/>
              <a:ext cx="15" cy="15"/>
            </a:xfrm>
            <a:custGeom>
              <a:avLst/>
              <a:gdLst>
                <a:gd name="T0" fmla="*/ 4 w 13"/>
                <a:gd name="T1" fmla="*/ 5 h 12"/>
                <a:gd name="T2" fmla="*/ 4 w 13"/>
                <a:gd name="T3" fmla="*/ 9 h 12"/>
                <a:gd name="T4" fmla="*/ 12 w 13"/>
                <a:gd name="T5" fmla="*/ 2 h 12"/>
                <a:gd name="T6" fmla="*/ 4 w 13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4" y="5"/>
                  </a:moveTo>
                  <a:cubicBezTo>
                    <a:pt x="0" y="6"/>
                    <a:pt x="1" y="8"/>
                    <a:pt x="4" y="9"/>
                  </a:cubicBezTo>
                  <a:cubicBezTo>
                    <a:pt x="10" y="12"/>
                    <a:pt x="13" y="5"/>
                    <a:pt x="12" y="2"/>
                  </a:cubicBezTo>
                  <a:cubicBezTo>
                    <a:pt x="11" y="0"/>
                    <a:pt x="8" y="4"/>
                    <a:pt x="4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1" name="Freeform 52"/>
            <p:cNvSpPr/>
            <p:nvPr/>
          </p:nvSpPr>
          <p:spPr bwMode="auto">
            <a:xfrm>
              <a:off x="5193" y="2063"/>
              <a:ext cx="19" cy="17"/>
            </a:xfrm>
            <a:custGeom>
              <a:avLst/>
              <a:gdLst>
                <a:gd name="T0" fmla="*/ 14 w 15"/>
                <a:gd name="T1" fmla="*/ 8 h 14"/>
                <a:gd name="T2" fmla="*/ 5 w 15"/>
                <a:gd name="T3" fmla="*/ 1 h 14"/>
                <a:gd name="T4" fmla="*/ 11 w 15"/>
                <a:gd name="T5" fmla="*/ 13 h 14"/>
                <a:gd name="T6" fmla="*/ 14 w 15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8"/>
                  </a:moveTo>
                  <a:cubicBezTo>
                    <a:pt x="13" y="6"/>
                    <a:pt x="10" y="2"/>
                    <a:pt x="5" y="1"/>
                  </a:cubicBezTo>
                  <a:cubicBezTo>
                    <a:pt x="0" y="0"/>
                    <a:pt x="9" y="11"/>
                    <a:pt x="11" y="13"/>
                  </a:cubicBezTo>
                  <a:cubicBezTo>
                    <a:pt x="13" y="14"/>
                    <a:pt x="15" y="9"/>
                    <a:pt x="14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2" name="Freeform 53"/>
            <p:cNvSpPr/>
            <p:nvPr/>
          </p:nvSpPr>
          <p:spPr bwMode="auto">
            <a:xfrm>
              <a:off x="4950" y="1914"/>
              <a:ext cx="13" cy="13"/>
            </a:xfrm>
            <a:custGeom>
              <a:avLst/>
              <a:gdLst>
                <a:gd name="T0" fmla="*/ 9 w 11"/>
                <a:gd name="T1" fmla="*/ 2 h 10"/>
                <a:gd name="T2" fmla="*/ 1 w 11"/>
                <a:gd name="T3" fmla="*/ 1 h 10"/>
                <a:gd name="T4" fmla="*/ 7 w 11"/>
                <a:gd name="T5" fmla="*/ 7 h 10"/>
                <a:gd name="T6" fmla="*/ 9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9" y="2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1"/>
                    <a:pt x="4" y="5"/>
                    <a:pt x="7" y="7"/>
                  </a:cubicBezTo>
                  <a:cubicBezTo>
                    <a:pt x="11" y="10"/>
                    <a:pt x="10" y="3"/>
                    <a:pt x="9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3" name="Freeform 54"/>
            <p:cNvSpPr/>
            <p:nvPr/>
          </p:nvSpPr>
          <p:spPr bwMode="auto">
            <a:xfrm>
              <a:off x="4480" y="2008"/>
              <a:ext cx="604" cy="471"/>
            </a:xfrm>
            <a:custGeom>
              <a:avLst/>
              <a:gdLst>
                <a:gd name="T0" fmla="*/ 458 w 494"/>
                <a:gd name="T1" fmla="*/ 171 h 385"/>
                <a:gd name="T2" fmla="*/ 428 w 494"/>
                <a:gd name="T3" fmla="*/ 143 h 385"/>
                <a:gd name="T4" fmla="*/ 410 w 494"/>
                <a:gd name="T5" fmla="*/ 125 h 385"/>
                <a:gd name="T6" fmla="*/ 376 w 494"/>
                <a:gd name="T7" fmla="*/ 99 h 385"/>
                <a:gd name="T8" fmla="*/ 347 w 494"/>
                <a:gd name="T9" fmla="*/ 56 h 385"/>
                <a:gd name="T10" fmla="*/ 327 w 494"/>
                <a:gd name="T11" fmla="*/ 40 h 385"/>
                <a:gd name="T12" fmla="*/ 307 w 494"/>
                <a:gd name="T13" fmla="*/ 8 h 385"/>
                <a:gd name="T14" fmla="*/ 298 w 494"/>
                <a:gd name="T15" fmla="*/ 24 h 385"/>
                <a:gd name="T16" fmla="*/ 301 w 494"/>
                <a:gd name="T17" fmla="*/ 81 h 385"/>
                <a:gd name="T18" fmla="*/ 281 w 494"/>
                <a:gd name="T19" fmla="*/ 74 h 385"/>
                <a:gd name="T20" fmla="*/ 251 w 494"/>
                <a:gd name="T21" fmla="*/ 56 h 385"/>
                <a:gd name="T22" fmla="*/ 236 w 494"/>
                <a:gd name="T23" fmla="*/ 38 h 385"/>
                <a:gd name="T24" fmla="*/ 241 w 494"/>
                <a:gd name="T25" fmla="*/ 25 h 385"/>
                <a:gd name="T26" fmla="*/ 232 w 494"/>
                <a:gd name="T27" fmla="*/ 16 h 385"/>
                <a:gd name="T28" fmla="*/ 208 w 494"/>
                <a:gd name="T29" fmla="*/ 10 h 385"/>
                <a:gd name="T30" fmla="*/ 191 w 494"/>
                <a:gd name="T31" fmla="*/ 13 h 385"/>
                <a:gd name="T32" fmla="*/ 166 w 494"/>
                <a:gd name="T33" fmla="*/ 23 h 385"/>
                <a:gd name="T34" fmla="*/ 162 w 494"/>
                <a:gd name="T35" fmla="*/ 43 h 385"/>
                <a:gd name="T36" fmla="*/ 161 w 494"/>
                <a:gd name="T37" fmla="*/ 48 h 385"/>
                <a:gd name="T38" fmla="*/ 144 w 494"/>
                <a:gd name="T39" fmla="*/ 44 h 385"/>
                <a:gd name="T40" fmla="*/ 122 w 494"/>
                <a:gd name="T41" fmla="*/ 39 h 385"/>
                <a:gd name="T42" fmla="*/ 115 w 494"/>
                <a:gd name="T43" fmla="*/ 55 h 385"/>
                <a:gd name="T44" fmla="*/ 107 w 494"/>
                <a:gd name="T45" fmla="*/ 66 h 385"/>
                <a:gd name="T46" fmla="*/ 101 w 494"/>
                <a:gd name="T47" fmla="*/ 79 h 385"/>
                <a:gd name="T48" fmla="*/ 87 w 494"/>
                <a:gd name="T49" fmla="*/ 91 h 385"/>
                <a:gd name="T50" fmla="*/ 55 w 494"/>
                <a:gd name="T51" fmla="*/ 115 h 385"/>
                <a:gd name="T52" fmla="*/ 15 w 494"/>
                <a:gd name="T53" fmla="*/ 134 h 385"/>
                <a:gd name="T54" fmla="*/ 2 w 494"/>
                <a:gd name="T55" fmla="*/ 150 h 385"/>
                <a:gd name="T56" fmla="*/ 8 w 494"/>
                <a:gd name="T57" fmla="*/ 165 h 385"/>
                <a:gd name="T58" fmla="*/ 15 w 494"/>
                <a:gd name="T59" fmla="*/ 192 h 385"/>
                <a:gd name="T60" fmla="*/ 5 w 494"/>
                <a:gd name="T61" fmla="*/ 193 h 385"/>
                <a:gd name="T62" fmla="*/ 30 w 494"/>
                <a:gd name="T63" fmla="*/ 233 h 385"/>
                <a:gd name="T64" fmla="*/ 53 w 494"/>
                <a:gd name="T65" fmla="*/ 286 h 385"/>
                <a:gd name="T66" fmla="*/ 43 w 494"/>
                <a:gd name="T67" fmla="*/ 302 h 385"/>
                <a:gd name="T68" fmla="*/ 78 w 494"/>
                <a:gd name="T69" fmla="*/ 322 h 385"/>
                <a:gd name="T70" fmla="*/ 122 w 494"/>
                <a:gd name="T71" fmla="*/ 303 h 385"/>
                <a:gd name="T72" fmla="*/ 145 w 494"/>
                <a:gd name="T73" fmla="*/ 304 h 385"/>
                <a:gd name="T74" fmla="*/ 199 w 494"/>
                <a:gd name="T75" fmla="*/ 285 h 385"/>
                <a:gd name="T76" fmla="*/ 254 w 494"/>
                <a:gd name="T77" fmla="*/ 283 h 385"/>
                <a:gd name="T78" fmla="*/ 277 w 494"/>
                <a:gd name="T79" fmla="*/ 296 h 385"/>
                <a:gd name="T80" fmla="*/ 298 w 494"/>
                <a:gd name="T81" fmla="*/ 320 h 385"/>
                <a:gd name="T82" fmla="*/ 308 w 494"/>
                <a:gd name="T83" fmla="*/ 296 h 385"/>
                <a:gd name="T84" fmla="*/ 313 w 494"/>
                <a:gd name="T85" fmla="*/ 319 h 385"/>
                <a:gd name="T86" fmla="*/ 319 w 494"/>
                <a:gd name="T87" fmla="*/ 319 h 385"/>
                <a:gd name="T88" fmla="*/ 326 w 494"/>
                <a:gd name="T89" fmla="*/ 332 h 385"/>
                <a:gd name="T90" fmla="*/ 350 w 494"/>
                <a:gd name="T91" fmla="*/ 350 h 385"/>
                <a:gd name="T92" fmla="*/ 380 w 494"/>
                <a:gd name="T93" fmla="*/ 379 h 385"/>
                <a:gd name="T94" fmla="*/ 413 w 494"/>
                <a:gd name="T95" fmla="*/ 378 h 385"/>
                <a:gd name="T96" fmla="*/ 436 w 494"/>
                <a:gd name="T97" fmla="*/ 383 h 385"/>
                <a:gd name="T98" fmla="*/ 467 w 494"/>
                <a:gd name="T99" fmla="*/ 367 h 385"/>
                <a:gd name="T100" fmla="*/ 474 w 494"/>
                <a:gd name="T101" fmla="*/ 325 h 385"/>
                <a:gd name="T102" fmla="*/ 491 w 494"/>
                <a:gd name="T103" fmla="*/ 288 h 385"/>
                <a:gd name="T104" fmla="*/ 481 w 494"/>
                <a:gd name="T105" fmla="*/ 20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4" h="385">
                  <a:moveTo>
                    <a:pt x="481" y="209"/>
                  </a:moveTo>
                  <a:cubicBezTo>
                    <a:pt x="480" y="203"/>
                    <a:pt x="473" y="192"/>
                    <a:pt x="472" y="190"/>
                  </a:cubicBezTo>
                  <a:cubicBezTo>
                    <a:pt x="470" y="187"/>
                    <a:pt x="461" y="173"/>
                    <a:pt x="458" y="171"/>
                  </a:cubicBezTo>
                  <a:cubicBezTo>
                    <a:pt x="455" y="168"/>
                    <a:pt x="448" y="162"/>
                    <a:pt x="445" y="160"/>
                  </a:cubicBezTo>
                  <a:cubicBezTo>
                    <a:pt x="441" y="158"/>
                    <a:pt x="438" y="157"/>
                    <a:pt x="435" y="150"/>
                  </a:cubicBezTo>
                  <a:cubicBezTo>
                    <a:pt x="432" y="143"/>
                    <a:pt x="429" y="143"/>
                    <a:pt x="428" y="143"/>
                  </a:cubicBezTo>
                  <a:cubicBezTo>
                    <a:pt x="427" y="143"/>
                    <a:pt x="425" y="139"/>
                    <a:pt x="424" y="141"/>
                  </a:cubicBezTo>
                  <a:cubicBezTo>
                    <a:pt x="424" y="143"/>
                    <a:pt x="422" y="143"/>
                    <a:pt x="418" y="138"/>
                  </a:cubicBezTo>
                  <a:cubicBezTo>
                    <a:pt x="415" y="133"/>
                    <a:pt x="412" y="128"/>
                    <a:pt x="410" y="125"/>
                  </a:cubicBezTo>
                  <a:cubicBezTo>
                    <a:pt x="408" y="123"/>
                    <a:pt x="403" y="116"/>
                    <a:pt x="399" y="114"/>
                  </a:cubicBezTo>
                  <a:cubicBezTo>
                    <a:pt x="396" y="112"/>
                    <a:pt x="388" y="110"/>
                    <a:pt x="385" y="107"/>
                  </a:cubicBezTo>
                  <a:cubicBezTo>
                    <a:pt x="383" y="104"/>
                    <a:pt x="379" y="102"/>
                    <a:pt x="376" y="99"/>
                  </a:cubicBezTo>
                  <a:cubicBezTo>
                    <a:pt x="372" y="96"/>
                    <a:pt x="367" y="93"/>
                    <a:pt x="367" y="89"/>
                  </a:cubicBezTo>
                  <a:cubicBezTo>
                    <a:pt x="366" y="85"/>
                    <a:pt x="363" y="81"/>
                    <a:pt x="359" y="75"/>
                  </a:cubicBezTo>
                  <a:cubicBezTo>
                    <a:pt x="355" y="69"/>
                    <a:pt x="348" y="59"/>
                    <a:pt x="347" y="56"/>
                  </a:cubicBezTo>
                  <a:cubicBezTo>
                    <a:pt x="346" y="52"/>
                    <a:pt x="341" y="45"/>
                    <a:pt x="338" y="43"/>
                  </a:cubicBezTo>
                  <a:cubicBezTo>
                    <a:pt x="336" y="41"/>
                    <a:pt x="334" y="40"/>
                    <a:pt x="332" y="40"/>
                  </a:cubicBezTo>
                  <a:cubicBezTo>
                    <a:pt x="331" y="40"/>
                    <a:pt x="328" y="43"/>
                    <a:pt x="327" y="40"/>
                  </a:cubicBezTo>
                  <a:cubicBezTo>
                    <a:pt x="325" y="38"/>
                    <a:pt x="321" y="27"/>
                    <a:pt x="317" y="21"/>
                  </a:cubicBezTo>
                  <a:cubicBezTo>
                    <a:pt x="312" y="15"/>
                    <a:pt x="309" y="14"/>
                    <a:pt x="311" y="12"/>
                  </a:cubicBezTo>
                  <a:cubicBezTo>
                    <a:pt x="314" y="11"/>
                    <a:pt x="308" y="10"/>
                    <a:pt x="307" y="8"/>
                  </a:cubicBezTo>
                  <a:cubicBezTo>
                    <a:pt x="306" y="6"/>
                    <a:pt x="303" y="0"/>
                    <a:pt x="300" y="0"/>
                  </a:cubicBezTo>
                  <a:cubicBezTo>
                    <a:pt x="297" y="0"/>
                    <a:pt x="299" y="12"/>
                    <a:pt x="297" y="13"/>
                  </a:cubicBezTo>
                  <a:cubicBezTo>
                    <a:pt x="296" y="15"/>
                    <a:pt x="299" y="22"/>
                    <a:pt x="298" y="24"/>
                  </a:cubicBezTo>
                  <a:cubicBezTo>
                    <a:pt x="298" y="26"/>
                    <a:pt x="298" y="28"/>
                    <a:pt x="299" y="32"/>
                  </a:cubicBezTo>
                  <a:cubicBezTo>
                    <a:pt x="300" y="36"/>
                    <a:pt x="305" y="53"/>
                    <a:pt x="305" y="56"/>
                  </a:cubicBezTo>
                  <a:cubicBezTo>
                    <a:pt x="304" y="59"/>
                    <a:pt x="303" y="81"/>
                    <a:pt x="301" y="81"/>
                  </a:cubicBezTo>
                  <a:cubicBezTo>
                    <a:pt x="299" y="81"/>
                    <a:pt x="295" y="78"/>
                    <a:pt x="293" y="79"/>
                  </a:cubicBezTo>
                  <a:cubicBezTo>
                    <a:pt x="291" y="79"/>
                    <a:pt x="293" y="81"/>
                    <a:pt x="289" y="80"/>
                  </a:cubicBezTo>
                  <a:cubicBezTo>
                    <a:pt x="285" y="79"/>
                    <a:pt x="285" y="77"/>
                    <a:pt x="281" y="74"/>
                  </a:cubicBezTo>
                  <a:cubicBezTo>
                    <a:pt x="278" y="71"/>
                    <a:pt x="271" y="72"/>
                    <a:pt x="268" y="70"/>
                  </a:cubicBezTo>
                  <a:cubicBezTo>
                    <a:pt x="265" y="68"/>
                    <a:pt x="267" y="65"/>
                    <a:pt x="262" y="63"/>
                  </a:cubicBezTo>
                  <a:cubicBezTo>
                    <a:pt x="256" y="61"/>
                    <a:pt x="255" y="57"/>
                    <a:pt x="251" y="56"/>
                  </a:cubicBezTo>
                  <a:cubicBezTo>
                    <a:pt x="247" y="55"/>
                    <a:pt x="247" y="57"/>
                    <a:pt x="245" y="55"/>
                  </a:cubicBezTo>
                  <a:cubicBezTo>
                    <a:pt x="242" y="53"/>
                    <a:pt x="234" y="49"/>
                    <a:pt x="233" y="46"/>
                  </a:cubicBezTo>
                  <a:cubicBezTo>
                    <a:pt x="233" y="44"/>
                    <a:pt x="235" y="38"/>
                    <a:pt x="236" y="38"/>
                  </a:cubicBezTo>
                  <a:cubicBezTo>
                    <a:pt x="237" y="37"/>
                    <a:pt x="237" y="34"/>
                    <a:pt x="236" y="32"/>
                  </a:cubicBezTo>
                  <a:cubicBezTo>
                    <a:pt x="235" y="31"/>
                    <a:pt x="233" y="28"/>
                    <a:pt x="236" y="27"/>
                  </a:cubicBezTo>
                  <a:cubicBezTo>
                    <a:pt x="239" y="27"/>
                    <a:pt x="243" y="28"/>
                    <a:pt x="241" y="25"/>
                  </a:cubicBezTo>
                  <a:cubicBezTo>
                    <a:pt x="239" y="22"/>
                    <a:pt x="244" y="17"/>
                    <a:pt x="239" y="14"/>
                  </a:cubicBezTo>
                  <a:cubicBezTo>
                    <a:pt x="235" y="11"/>
                    <a:pt x="233" y="11"/>
                    <a:pt x="233" y="13"/>
                  </a:cubicBezTo>
                  <a:cubicBezTo>
                    <a:pt x="233" y="15"/>
                    <a:pt x="234" y="18"/>
                    <a:pt x="232" y="16"/>
                  </a:cubicBezTo>
                  <a:cubicBezTo>
                    <a:pt x="229" y="15"/>
                    <a:pt x="228" y="12"/>
                    <a:pt x="226" y="12"/>
                  </a:cubicBezTo>
                  <a:cubicBezTo>
                    <a:pt x="225" y="13"/>
                    <a:pt x="225" y="17"/>
                    <a:pt x="221" y="15"/>
                  </a:cubicBezTo>
                  <a:cubicBezTo>
                    <a:pt x="217" y="14"/>
                    <a:pt x="211" y="10"/>
                    <a:pt x="208" y="10"/>
                  </a:cubicBezTo>
                  <a:cubicBezTo>
                    <a:pt x="204" y="10"/>
                    <a:pt x="201" y="10"/>
                    <a:pt x="198" y="8"/>
                  </a:cubicBezTo>
                  <a:cubicBezTo>
                    <a:pt x="195" y="7"/>
                    <a:pt x="192" y="6"/>
                    <a:pt x="191" y="7"/>
                  </a:cubicBezTo>
                  <a:cubicBezTo>
                    <a:pt x="190" y="8"/>
                    <a:pt x="193" y="11"/>
                    <a:pt x="191" y="13"/>
                  </a:cubicBezTo>
                  <a:cubicBezTo>
                    <a:pt x="188" y="16"/>
                    <a:pt x="180" y="18"/>
                    <a:pt x="178" y="16"/>
                  </a:cubicBezTo>
                  <a:cubicBezTo>
                    <a:pt x="176" y="15"/>
                    <a:pt x="174" y="14"/>
                    <a:pt x="172" y="16"/>
                  </a:cubicBezTo>
                  <a:cubicBezTo>
                    <a:pt x="170" y="18"/>
                    <a:pt x="168" y="22"/>
                    <a:pt x="166" y="23"/>
                  </a:cubicBezTo>
                  <a:cubicBezTo>
                    <a:pt x="164" y="23"/>
                    <a:pt x="169" y="27"/>
                    <a:pt x="167" y="28"/>
                  </a:cubicBezTo>
                  <a:cubicBezTo>
                    <a:pt x="166" y="30"/>
                    <a:pt x="164" y="32"/>
                    <a:pt x="163" y="33"/>
                  </a:cubicBezTo>
                  <a:cubicBezTo>
                    <a:pt x="162" y="35"/>
                    <a:pt x="160" y="43"/>
                    <a:pt x="162" y="43"/>
                  </a:cubicBezTo>
                  <a:cubicBezTo>
                    <a:pt x="165" y="44"/>
                    <a:pt x="169" y="44"/>
                    <a:pt x="167" y="46"/>
                  </a:cubicBezTo>
                  <a:cubicBezTo>
                    <a:pt x="166" y="48"/>
                    <a:pt x="171" y="52"/>
                    <a:pt x="168" y="51"/>
                  </a:cubicBezTo>
                  <a:cubicBezTo>
                    <a:pt x="165" y="50"/>
                    <a:pt x="162" y="48"/>
                    <a:pt x="161" y="48"/>
                  </a:cubicBezTo>
                  <a:cubicBezTo>
                    <a:pt x="159" y="48"/>
                    <a:pt x="153" y="47"/>
                    <a:pt x="152" y="47"/>
                  </a:cubicBezTo>
                  <a:cubicBezTo>
                    <a:pt x="151" y="48"/>
                    <a:pt x="150" y="53"/>
                    <a:pt x="148" y="49"/>
                  </a:cubicBezTo>
                  <a:cubicBezTo>
                    <a:pt x="146" y="45"/>
                    <a:pt x="147" y="45"/>
                    <a:pt x="144" y="44"/>
                  </a:cubicBezTo>
                  <a:cubicBezTo>
                    <a:pt x="141" y="42"/>
                    <a:pt x="137" y="37"/>
                    <a:pt x="136" y="37"/>
                  </a:cubicBezTo>
                  <a:cubicBezTo>
                    <a:pt x="134" y="36"/>
                    <a:pt x="128" y="40"/>
                    <a:pt x="126" y="39"/>
                  </a:cubicBezTo>
                  <a:cubicBezTo>
                    <a:pt x="123" y="39"/>
                    <a:pt x="123" y="36"/>
                    <a:pt x="122" y="39"/>
                  </a:cubicBezTo>
                  <a:cubicBezTo>
                    <a:pt x="121" y="41"/>
                    <a:pt x="121" y="44"/>
                    <a:pt x="119" y="44"/>
                  </a:cubicBezTo>
                  <a:cubicBezTo>
                    <a:pt x="117" y="43"/>
                    <a:pt x="117" y="48"/>
                    <a:pt x="116" y="49"/>
                  </a:cubicBezTo>
                  <a:cubicBezTo>
                    <a:pt x="115" y="51"/>
                    <a:pt x="119" y="56"/>
                    <a:pt x="115" y="55"/>
                  </a:cubicBezTo>
                  <a:cubicBezTo>
                    <a:pt x="112" y="55"/>
                    <a:pt x="110" y="52"/>
                    <a:pt x="109" y="53"/>
                  </a:cubicBezTo>
                  <a:cubicBezTo>
                    <a:pt x="108" y="55"/>
                    <a:pt x="108" y="59"/>
                    <a:pt x="108" y="61"/>
                  </a:cubicBezTo>
                  <a:cubicBezTo>
                    <a:pt x="108" y="63"/>
                    <a:pt x="109" y="66"/>
                    <a:pt x="107" y="66"/>
                  </a:cubicBezTo>
                  <a:cubicBezTo>
                    <a:pt x="106" y="66"/>
                    <a:pt x="102" y="64"/>
                    <a:pt x="101" y="65"/>
                  </a:cubicBezTo>
                  <a:cubicBezTo>
                    <a:pt x="101" y="67"/>
                    <a:pt x="101" y="69"/>
                    <a:pt x="102" y="71"/>
                  </a:cubicBezTo>
                  <a:cubicBezTo>
                    <a:pt x="103" y="73"/>
                    <a:pt x="104" y="82"/>
                    <a:pt x="101" y="79"/>
                  </a:cubicBezTo>
                  <a:cubicBezTo>
                    <a:pt x="98" y="76"/>
                    <a:pt x="95" y="69"/>
                    <a:pt x="93" y="70"/>
                  </a:cubicBezTo>
                  <a:cubicBezTo>
                    <a:pt x="91" y="70"/>
                    <a:pt x="85" y="76"/>
                    <a:pt x="85" y="80"/>
                  </a:cubicBezTo>
                  <a:cubicBezTo>
                    <a:pt x="85" y="83"/>
                    <a:pt x="89" y="89"/>
                    <a:pt x="87" y="91"/>
                  </a:cubicBezTo>
                  <a:cubicBezTo>
                    <a:pt x="85" y="94"/>
                    <a:pt x="85" y="99"/>
                    <a:pt x="84" y="101"/>
                  </a:cubicBezTo>
                  <a:cubicBezTo>
                    <a:pt x="83" y="102"/>
                    <a:pt x="80" y="104"/>
                    <a:pt x="77" y="107"/>
                  </a:cubicBezTo>
                  <a:cubicBezTo>
                    <a:pt x="73" y="109"/>
                    <a:pt x="59" y="113"/>
                    <a:pt x="55" y="115"/>
                  </a:cubicBezTo>
                  <a:cubicBezTo>
                    <a:pt x="52" y="118"/>
                    <a:pt x="47" y="121"/>
                    <a:pt x="42" y="121"/>
                  </a:cubicBezTo>
                  <a:cubicBezTo>
                    <a:pt x="37" y="121"/>
                    <a:pt x="24" y="123"/>
                    <a:pt x="22" y="126"/>
                  </a:cubicBezTo>
                  <a:cubicBezTo>
                    <a:pt x="19" y="128"/>
                    <a:pt x="16" y="134"/>
                    <a:pt x="15" y="134"/>
                  </a:cubicBezTo>
                  <a:cubicBezTo>
                    <a:pt x="13" y="134"/>
                    <a:pt x="10" y="144"/>
                    <a:pt x="8" y="143"/>
                  </a:cubicBezTo>
                  <a:cubicBezTo>
                    <a:pt x="7" y="141"/>
                    <a:pt x="9" y="137"/>
                    <a:pt x="7" y="139"/>
                  </a:cubicBezTo>
                  <a:cubicBezTo>
                    <a:pt x="4" y="142"/>
                    <a:pt x="0" y="146"/>
                    <a:pt x="2" y="150"/>
                  </a:cubicBezTo>
                  <a:cubicBezTo>
                    <a:pt x="4" y="155"/>
                    <a:pt x="4" y="158"/>
                    <a:pt x="3" y="160"/>
                  </a:cubicBezTo>
                  <a:cubicBezTo>
                    <a:pt x="3" y="162"/>
                    <a:pt x="1" y="170"/>
                    <a:pt x="3" y="169"/>
                  </a:cubicBezTo>
                  <a:cubicBezTo>
                    <a:pt x="5" y="168"/>
                    <a:pt x="8" y="164"/>
                    <a:pt x="8" y="165"/>
                  </a:cubicBezTo>
                  <a:cubicBezTo>
                    <a:pt x="8" y="166"/>
                    <a:pt x="5" y="169"/>
                    <a:pt x="6" y="173"/>
                  </a:cubicBezTo>
                  <a:cubicBezTo>
                    <a:pt x="8" y="178"/>
                    <a:pt x="8" y="180"/>
                    <a:pt x="11" y="183"/>
                  </a:cubicBezTo>
                  <a:cubicBezTo>
                    <a:pt x="13" y="186"/>
                    <a:pt x="18" y="194"/>
                    <a:pt x="15" y="192"/>
                  </a:cubicBezTo>
                  <a:cubicBezTo>
                    <a:pt x="12" y="191"/>
                    <a:pt x="8" y="187"/>
                    <a:pt x="8" y="189"/>
                  </a:cubicBezTo>
                  <a:cubicBezTo>
                    <a:pt x="9" y="191"/>
                    <a:pt x="11" y="196"/>
                    <a:pt x="9" y="194"/>
                  </a:cubicBezTo>
                  <a:cubicBezTo>
                    <a:pt x="7" y="193"/>
                    <a:pt x="4" y="189"/>
                    <a:pt x="5" y="193"/>
                  </a:cubicBezTo>
                  <a:cubicBezTo>
                    <a:pt x="7" y="197"/>
                    <a:pt x="8" y="203"/>
                    <a:pt x="11" y="205"/>
                  </a:cubicBezTo>
                  <a:cubicBezTo>
                    <a:pt x="14" y="207"/>
                    <a:pt x="19" y="214"/>
                    <a:pt x="20" y="218"/>
                  </a:cubicBezTo>
                  <a:cubicBezTo>
                    <a:pt x="22" y="223"/>
                    <a:pt x="28" y="231"/>
                    <a:pt x="30" y="233"/>
                  </a:cubicBezTo>
                  <a:cubicBezTo>
                    <a:pt x="32" y="235"/>
                    <a:pt x="36" y="244"/>
                    <a:pt x="37" y="248"/>
                  </a:cubicBezTo>
                  <a:cubicBezTo>
                    <a:pt x="38" y="252"/>
                    <a:pt x="44" y="265"/>
                    <a:pt x="48" y="272"/>
                  </a:cubicBezTo>
                  <a:cubicBezTo>
                    <a:pt x="51" y="279"/>
                    <a:pt x="54" y="288"/>
                    <a:pt x="53" y="286"/>
                  </a:cubicBezTo>
                  <a:cubicBezTo>
                    <a:pt x="51" y="285"/>
                    <a:pt x="49" y="280"/>
                    <a:pt x="48" y="285"/>
                  </a:cubicBezTo>
                  <a:cubicBezTo>
                    <a:pt x="47" y="289"/>
                    <a:pt x="48" y="295"/>
                    <a:pt x="46" y="297"/>
                  </a:cubicBezTo>
                  <a:cubicBezTo>
                    <a:pt x="44" y="299"/>
                    <a:pt x="42" y="300"/>
                    <a:pt x="43" y="302"/>
                  </a:cubicBezTo>
                  <a:cubicBezTo>
                    <a:pt x="43" y="305"/>
                    <a:pt x="45" y="309"/>
                    <a:pt x="49" y="310"/>
                  </a:cubicBezTo>
                  <a:cubicBezTo>
                    <a:pt x="53" y="311"/>
                    <a:pt x="56" y="316"/>
                    <a:pt x="61" y="319"/>
                  </a:cubicBezTo>
                  <a:cubicBezTo>
                    <a:pt x="66" y="322"/>
                    <a:pt x="75" y="323"/>
                    <a:pt x="78" y="322"/>
                  </a:cubicBezTo>
                  <a:cubicBezTo>
                    <a:pt x="81" y="321"/>
                    <a:pt x="88" y="314"/>
                    <a:pt x="92" y="313"/>
                  </a:cubicBezTo>
                  <a:cubicBezTo>
                    <a:pt x="96" y="311"/>
                    <a:pt x="100" y="305"/>
                    <a:pt x="103" y="304"/>
                  </a:cubicBezTo>
                  <a:cubicBezTo>
                    <a:pt x="107" y="303"/>
                    <a:pt x="118" y="302"/>
                    <a:pt x="122" y="303"/>
                  </a:cubicBezTo>
                  <a:cubicBezTo>
                    <a:pt x="127" y="305"/>
                    <a:pt x="130" y="307"/>
                    <a:pt x="133" y="305"/>
                  </a:cubicBezTo>
                  <a:cubicBezTo>
                    <a:pt x="135" y="302"/>
                    <a:pt x="135" y="300"/>
                    <a:pt x="138" y="302"/>
                  </a:cubicBezTo>
                  <a:cubicBezTo>
                    <a:pt x="141" y="305"/>
                    <a:pt x="142" y="307"/>
                    <a:pt x="145" y="304"/>
                  </a:cubicBezTo>
                  <a:cubicBezTo>
                    <a:pt x="147" y="301"/>
                    <a:pt x="147" y="290"/>
                    <a:pt x="152" y="289"/>
                  </a:cubicBezTo>
                  <a:cubicBezTo>
                    <a:pt x="157" y="287"/>
                    <a:pt x="170" y="288"/>
                    <a:pt x="180" y="288"/>
                  </a:cubicBezTo>
                  <a:cubicBezTo>
                    <a:pt x="190" y="288"/>
                    <a:pt x="192" y="289"/>
                    <a:pt x="199" y="285"/>
                  </a:cubicBezTo>
                  <a:cubicBezTo>
                    <a:pt x="205" y="281"/>
                    <a:pt x="217" y="277"/>
                    <a:pt x="223" y="276"/>
                  </a:cubicBezTo>
                  <a:cubicBezTo>
                    <a:pt x="229" y="275"/>
                    <a:pt x="234" y="273"/>
                    <a:pt x="238" y="275"/>
                  </a:cubicBezTo>
                  <a:cubicBezTo>
                    <a:pt x="242" y="278"/>
                    <a:pt x="246" y="282"/>
                    <a:pt x="254" y="283"/>
                  </a:cubicBezTo>
                  <a:cubicBezTo>
                    <a:pt x="262" y="283"/>
                    <a:pt x="269" y="284"/>
                    <a:pt x="270" y="286"/>
                  </a:cubicBezTo>
                  <a:cubicBezTo>
                    <a:pt x="271" y="288"/>
                    <a:pt x="268" y="288"/>
                    <a:pt x="270" y="291"/>
                  </a:cubicBezTo>
                  <a:cubicBezTo>
                    <a:pt x="272" y="295"/>
                    <a:pt x="275" y="291"/>
                    <a:pt x="277" y="296"/>
                  </a:cubicBezTo>
                  <a:cubicBezTo>
                    <a:pt x="278" y="301"/>
                    <a:pt x="284" y="307"/>
                    <a:pt x="285" y="309"/>
                  </a:cubicBezTo>
                  <a:cubicBezTo>
                    <a:pt x="286" y="311"/>
                    <a:pt x="289" y="316"/>
                    <a:pt x="291" y="318"/>
                  </a:cubicBezTo>
                  <a:cubicBezTo>
                    <a:pt x="293" y="320"/>
                    <a:pt x="299" y="323"/>
                    <a:pt x="298" y="320"/>
                  </a:cubicBezTo>
                  <a:cubicBezTo>
                    <a:pt x="298" y="317"/>
                    <a:pt x="295" y="317"/>
                    <a:pt x="298" y="314"/>
                  </a:cubicBezTo>
                  <a:cubicBezTo>
                    <a:pt x="300" y="311"/>
                    <a:pt x="298" y="301"/>
                    <a:pt x="303" y="301"/>
                  </a:cubicBezTo>
                  <a:cubicBezTo>
                    <a:pt x="308" y="301"/>
                    <a:pt x="308" y="299"/>
                    <a:pt x="308" y="296"/>
                  </a:cubicBezTo>
                  <a:cubicBezTo>
                    <a:pt x="308" y="294"/>
                    <a:pt x="311" y="290"/>
                    <a:pt x="312" y="291"/>
                  </a:cubicBezTo>
                  <a:cubicBezTo>
                    <a:pt x="313" y="292"/>
                    <a:pt x="315" y="298"/>
                    <a:pt x="314" y="301"/>
                  </a:cubicBezTo>
                  <a:cubicBezTo>
                    <a:pt x="312" y="304"/>
                    <a:pt x="314" y="318"/>
                    <a:pt x="313" y="319"/>
                  </a:cubicBezTo>
                  <a:cubicBezTo>
                    <a:pt x="312" y="320"/>
                    <a:pt x="310" y="320"/>
                    <a:pt x="310" y="323"/>
                  </a:cubicBezTo>
                  <a:cubicBezTo>
                    <a:pt x="309" y="326"/>
                    <a:pt x="312" y="327"/>
                    <a:pt x="314" y="325"/>
                  </a:cubicBezTo>
                  <a:cubicBezTo>
                    <a:pt x="315" y="323"/>
                    <a:pt x="319" y="322"/>
                    <a:pt x="319" y="319"/>
                  </a:cubicBezTo>
                  <a:cubicBezTo>
                    <a:pt x="319" y="316"/>
                    <a:pt x="321" y="310"/>
                    <a:pt x="322" y="312"/>
                  </a:cubicBezTo>
                  <a:cubicBezTo>
                    <a:pt x="323" y="314"/>
                    <a:pt x="326" y="322"/>
                    <a:pt x="329" y="325"/>
                  </a:cubicBezTo>
                  <a:cubicBezTo>
                    <a:pt x="331" y="328"/>
                    <a:pt x="324" y="332"/>
                    <a:pt x="326" y="332"/>
                  </a:cubicBezTo>
                  <a:cubicBezTo>
                    <a:pt x="327" y="332"/>
                    <a:pt x="330" y="334"/>
                    <a:pt x="332" y="332"/>
                  </a:cubicBezTo>
                  <a:cubicBezTo>
                    <a:pt x="334" y="331"/>
                    <a:pt x="332" y="327"/>
                    <a:pt x="337" y="333"/>
                  </a:cubicBezTo>
                  <a:cubicBezTo>
                    <a:pt x="342" y="339"/>
                    <a:pt x="350" y="345"/>
                    <a:pt x="350" y="350"/>
                  </a:cubicBezTo>
                  <a:cubicBezTo>
                    <a:pt x="351" y="355"/>
                    <a:pt x="354" y="360"/>
                    <a:pt x="359" y="364"/>
                  </a:cubicBezTo>
                  <a:cubicBezTo>
                    <a:pt x="363" y="369"/>
                    <a:pt x="362" y="370"/>
                    <a:pt x="370" y="372"/>
                  </a:cubicBezTo>
                  <a:cubicBezTo>
                    <a:pt x="378" y="375"/>
                    <a:pt x="376" y="382"/>
                    <a:pt x="380" y="379"/>
                  </a:cubicBezTo>
                  <a:cubicBezTo>
                    <a:pt x="384" y="376"/>
                    <a:pt x="380" y="373"/>
                    <a:pt x="385" y="376"/>
                  </a:cubicBezTo>
                  <a:cubicBezTo>
                    <a:pt x="389" y="378"/>
                    <a:pt x="399" y="384"/>
                    <a:pt x="401" y="383"/>
                  </a:cubicBezTo>
                  <a:cubicBezTo>
                    <a:pt x="404" y="382"/>
                    <a:pt x="411" y="378"/>
                    <a:pt x="413" y="378"/>
                  </a:cubicBezTo>
                  <a:cubicBezTo>
                    <a:pt x="416" y="377"/>
                    <a:pt x="416" y="369"/>
                    <a:pt x="417" y="369"/>
                  </a:cubicBezTo>
                  <a:cubicBezTo>
                    <a:pt x="418" y="369"/>
                    <a:pt x="419" y="371"/>
                    <a:pt x="425" y="376"/>
                  </a:cubicBezTo>
                  <a:cubicBezTo>
                    <a:pt x="430" y="382"/>
                    <a:pt x="431" y="385"/>
                    <a:pt x="436" y="383"/>
                  </a:cubicBezTo>
                  <a:cubicBezTo>
                    <a:pt x="441" y="382"/>
                    <a:pt x="446" y="385"/>
                    <a:pt x="448" y="381"/>
                  </a:cubicBezTo>
                  <a:cubicBezTo>
                    <a:pt x="451" y="378"/>
                    <a:pt x="448" y="372"/>
                    <a:pt x="454" y="371"/>
                  </a:cubicBezTo>
                  <a:cubicBezTo>
                    <a:pt x="459" y="370"/>
                    <a:pt x="463" y="370"/>
                    <a:pt x="467" y="367"/>
                  </a:cubicBezTo>
                  <a:cubicBezTo>
                    <a:pt x="471" y="365"/>
                    <a:pt x="479" y="368"/>
                    <a:pt x="477" y="363"/>
                  </a:cubicBezTo>
                  <a:cubicBezTo>
                    <a:pt x="476" y="358"/>
                    <a:pt x="473" y="343"/>
                    <a:pt x="474" y="342"/>
                  </a:cubicBezTo>
                  <a:cubicBezTo>
                    <a:pt x="476" y="341"/>
                    <a:pt x="474" y="330"/>
                    <a:pt x="474" y="325"/>
                  </a:cubicBezTo>
                  <a:cubicBezTo>
                    <a:pt x="475" y="320"/>
                    <a:pt x="472" y="314"/>
                    <a:pt x="474" y="311"/>
                  </a:cubicBezTo>
                  <a:cubicBezTo>
                    <a:pt x="477" y="308"/>
                    <a:pt x="479" y="298"/>
                    <a:pt x="482" y="295"/>
                  </a:cubicBezTo>
                  <a:cubicBezTo>
                    <a:pt x="485" y="293"/>
                    <a:pt x="488" y="292"/>
                    <a:pt x="491" y="288"/>
                  </a:cubicBezTo>
                  <a:cubicBezTo>
                    <a:pt x="494" y="284"/>
                    <a:pt x="494" y="254"/>
                    <a:pt x="492" y="247"/>
                  </a:cubicBezTo>
                  <a:cubicBezTo>
                    <a:pt x="491" y="240"/>
                    <a:pt x="492" y="227"/>
                    <a:pt x="488" y="222"/>
                  </a:cubicBezTo>
                  <a:cubicBezTo>
                    <a:pt x="484" y="217"/>
                    <a:pt x="483" y="215"/>
                    <a:pt x="481" y="2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4" name="Freeform 55"/>
            <p:cNvSpPr/>
            <p:nvPr/>
          </p:nvSpPr>
          <p:spPr bwMode="auto">
            <a:xfrm>
              <a:off x="5005" y="2518"/>
              <a:ext cx="65" cy="68"/>
            </a:xfrm>
            <a:custGeom>
              <a:avLst/>
              <a:gdLst>
                <a:gd name="T0" fmla="*/ 45 w 53"/>
                <a:gd name="T1" fmla="*/ 5 h 55"/>
                <a:gd name="T2" fmla="*/ 28 w 53"/>
                <a:gd name="T3" fmla="*/ 7 h 55"/>
                <a:gd name="T4" fmla="*/ 10 w 53"/>
                <a:gd name="T5" fmla="*/ 2 h 55"/>
                <a:gd name="T6" fmla="*/ 1 w 53"/>
                <a:gd name="T7" fmla="*/ 3 h 55"/>
                <a:gd name="T8" fmla="*/ 14 w 53"/>
                <a:gd name="T9" fmla="*/ 26 h 55"/>
                <a:gd name="T10" fmla="*/ 19 w 53"/>
                <a:gd name="T11" fmla="*/ 38 h 55"/>
                <a:gd name="T12" fmla="*/ 39 w 53"/>
                <a:gd name="T13" fmla="*/ 55 h 55"/>
                <a:gd name="T14" fmla="*/ 44 w 53"/>
                <a:gd name="T15" fmla="*/ 43 h 55"/>
                <a:gd name="T16" fmla="*/ 51 w 53"/>
                <a:gd name="T17" fmla="*/ 48 h 55"/>
                <a:gd name="T18" fmla="*/ 50 w 53"/>
                <a:gd name="T19" fmla="*/ 42 h 55"/>
                <a:gd name="T20" fmla="*/ 52 w 53"/>
                <a:gd name="T21" fmla="*/ 30 h 55"/>
                <a:gd name="T22" fmla="*/ 47 w 53"/>
                <a:gd name="T23" fmla="*/ 12 h 55"/>
                <a:gd name="T24" fmla="*/ 45 w 53"/>
                <a:gd name="T25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5">
                  <a:moveTo>
                    <a:pt x="45" y="5"/>
                  </a:moveTo>
                  <a:cubicBezTo>
                    <a:pt x="41" y="1"/>
                    <a:pt x="32" y="6"/>
                    <a:pt x="28" y="7"/>
                  </a:cubicBezTo>
                  <a:cubicBezTo>
                    <a:pt x="25" y="8"/>
                    <a:pt x="17" y="5"/>
                    <a:pt x="10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1" y="5"/>
                    <a:pt x="11" y="22"/>
                    <a:pt x="14" y="26"/>
                  </a:cubicBezTo>
                  <a:cubicBezTo>
                    <a:pt x="17" y="30"/>
                    <a:pt x="18" y="31"/>
                    <a:pt x="19" y="38"/>
                  </a:cubicBezTo>
                  <a:cubicBezTo>
                    <a:pt x="21" y="46"/>
                    <a:pt x="34" y="55"/>
                    <a:pt x="39" y="55"/>
                  </a:cubicBezTo>
                  <a:cubicBezTo>
                    <a:pt x="44" y="55"/>
                    <a:pt x="43" y="46"/>
                    <a:pt x="44" y="43"/>
                  </a:cubicBezTo>
                  <a:cubicBezTo>
                    <a:pt x="45" y="41"/>
                    <a:pt x="48" y="46"/>
                    <a:pt x="51" y="48"/>
                  </a:cubicBezTo>
                  <a:cubicBezTo>
                    <a:pt x="53" y="49"/>
                    <a:pt x="50" y="43"/>
                    <a:pt x="50" y="42"/>
                  </a:cubicBezTo>
                  <a:cubicBezTo>
                    <a:pt x="49" y="40"/>
                    <a:pt x="51" y="33"/>
                    <a:pt x="52" y="30"/>
                  </a:cubicBezTo>
                  <a:cubicBezTo>
                    <a:pt x="53" y="28"/>
                    <a:pt x="50" y="16"/>
                    <a:pt x="47" y="12"/>
                  </a:cubicBezTo>
                  <a:cubicBezTo>
                    <a:pt x="45" y="8"/>
                    <a:pt x="48" y="8"/>
                    <a:pt x="4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5" name="Freeform 56"/>
            <p:cNvSpPr/>
            <p:nvPr/>
          </p:nvSpPr>
          <p:spPr bwMode="auto">
            <a:xfrm>
              <a:off x="5355" y="2514"/>
              <a:ext cx="82" cy="147"/>
            </a:xfrm>
            <a:custGeom>
              <a:avLst/>
              <a:gdLst>
                <a:gd name="T0" fmla="*/ 56 w 67"/>
                <a:gd name="T1" fmla="*/ 9 h 120"/>
                <a:gd name="T2" fmla="*/ 51 w 67"/>
                <a:gd name="T3" fmla="*/ 13 h 120"/>
                <a:gd name="T4" fmla="*/ 47 w 67"/>
                <a:gd name="T5" fmla="*/ 7 h 120"/>
                <a:gd name="T6" fmla="*/ 42 w 67"/>
                <a:gd name="T7" fmla="*/ 3 h 120"/>
                <a:gd name="T8" fmla="*/ 34 w 67"/>
                <a:gd name="T9" fmla="*/ 6 h 120"/>
                <a:gd name="T10" fmla="*/ 32 w 67"/>
                <a:gd name="T11" fmla="*/ 23 h 120"/>
                <a:gd name="T12" fmla="*/ 32 w 67"/>
                <a:gd name="T13" fmla="*/ 36 h 120"/>
                <a:gd name="T14" fmla="*/ 22 w 67"/>
                <a:gd name="T15" fmla="*/ 56 h 120"/>
                <a:gd name="T16" fmla="*/ 11 w 67"/>
                <a:gd name="T17" fmla="*/ 68 h 120"/>
                <a:gd name="T18" fmla="*/ 8 w 67"/>
                <a:gd name="T19" fmla="*/ 83 h 120"/>
                <a:gd name="T20" fmla="*/ 4 w 67"/>
                <a:gd name="T21" fmla="*/ 92 h 120"/>
                <a:gd name="T22" fmla="*/ 1 w 67"/>
                <a:gd name="T23" fmla="*/ 102 h 120"/>
                <a:gd name="T24" fmla="*/ 17 w 67"/>
                <a:gd name="T25" fmla="*/ 110 h 120"/>
                <a:gd name="T26" fmla="*/ 23 w 67"/>
                <a:gd name="T27" fmla="*/ 116 h 120"/>
                <a:gd name="T28" fmla="*/ 37 w 67"/>
                <a:gd name="T29" fmla="*/ 117 h 120"/>
                <a:gd name="T30" fmla="*/ 45 w 67"/>
                <a:gd name="T31" fmla="*/ 107 h 120"/>
                <a:gd name="T32" fmla="*/ 48 w 67"/>
                <a:gd name="T33" fmla="*/ 93 h 120"/>
                <a:gd name="T34" fmla="*/ 45 w 67"/>
                <a:gd name="T35" fmla="*/ 77 h 120"/>
                <a:gd name="T36" fmla="*/ 58 w 67"/>
                <a:gd name="T37" fmla="*/ 63 h 120"/>
                <a:gd name="T38" fmla="*/ 65 w 67"/>
                <a:gd name="T39" fmla="*/ 63 h 120"/>
                <a:gd name="T40" fmla="*/ 61 w 67"/>
                <a:gd name="T41" fmla="*/ 51 h 120"/>
                <a:gd name="T42" fmla="*/ 64 w 67"/>
                <a:gd name="T43" fmla="*/ 34 h 120"/>
                <a:gd name="T44" fmla="*/ 60 w 67"/>
                <a:gd name="T45" fmla="*/ 16 h 120"/>
                <a:gd name="T46" fmla="*/ 56 w 67"/>
                <a:gd name="T47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120">
                  <a:moveTo>
                    <a:pt x="56" y="9"/>
                  </a:moveTo>
                  <a:cubicBezTo>
                    <a:pt x="54" y="7"/>
                    <a:pt x="51" y="11"/>
                    <a:pt x="51" y="13"/>
                  </a:cubicBezTo>
                  <a:cubicBezTo>
                    <a:pt x="50" y="15"/>
                    <a:pt x="48" y="10"/>
                    <a:pt x="47" y="7"/>
                  </a:cubicBezTo>
                  <a:cubicBezTo>
                    <a:pt x="45" y="4"/>
                    <a:pt x="43" y="6"/>
                    <a:pt x="42" y="3"/>
                  </a:cubicBezTo>
                  <a:cubicBezTo>
                    <a:pt x="40" y="0"/>
                    <a:pt x="35" y="1"/>
                    <a:pt x="34" y="6"/>
                  </a:cubicBezTo>
                  <a:cubicBezTo>
                    <a:pt x="33" y="11"/>
                    <a:pt x="34" y="21"/>
                    <a:pt x="32" y="23"/>
                  </a:cubicBezTo>
                  <a:cubicBezTo>
                    <a:pt x="30" y="25"/>
                    <a:pt x="30" y="29"/>
                    <a:pt x="32" y="36"/>
                  </a:cubicBezTo>
                  <a:cubicBezTo>
                    <a:pt x="33" y="42"/>
                    <a:pt x="23" y="51"/>
                    <a:pt x="22" y="56"/>
                  </a:cubicBezTo>
                  <a:cubicBezTo>
                    <a:pt x="20" y="62"/>
                    <a:pt x="15" y="67"/>
                    <a:pt x="11" y="68"/>
                  </a:cubicBezTo>
                  <a:cubicBezTo>
                    <a:pt x="7" y="69"/>
                    <a:pt x="11" y="80"/>
                    <a:pt x="8" y="83"/>
                  </a:cubicBezTo>
                  <a:cubicBezTo>
                    <a:pt x="6" y="86"/>
                    <a:pt x="5" y="89"/>
                    <a:pt x="4" y="92"/>
                  </a:cubicBezTo>
                  <a:cubicBezTo>
                    <a:pt x="2" y="94"/>
                    <a:pt x="0" y="98"/>
                    <a:pt x="1" y="102"/>
                  </a:cubicBezTo>
                  <a:cubicBezTo>
                    <a:pt x="1" y="106"/>
                    <a:pt x="15" y="110"/>
                    <a:pt x="17" y="110"/>
                  </a:cubicBezTo>
                  <a:cubicBezTo>
                    <a:pt x="20" y="109"/>
                    <a:pt x="20" y="112"/>
                    <a:pt x="23" y="116"/>
                  </a:cubicBezTo>
                  <a:cubicBezTo>
                    <a:pt x="26" y="120"/>
                    <a:pt x="34" y="119"/>
                    <a:pt x="37" y="117"/>
                  </a:cubicBezTo>
                  <a:cubicBezTo>
                    <a:pt x="39" y="116"/>
                    <a:pt x="43" y="110"/>
                    <a:pt x="45" y="107"/>
                  </a:cubicBezTo>
                  <a:cubicBezTo>
                    <a:pt x="47" y="104"/>
                    <a:pt x="48" y="97"/>
                    <a:pt x="48" y="93"/>
                  </a:cubicBezTo>
                  <a:cubicBezTo>
                    <a:pt x="48" y="90"/>
                    <a:pt x="45" y="79"/>
                    <a:pt x="45" y="77"/>
                  </a:cubicBezTo>
                  <a:cubicBezTo>
                    <a:pt x="44" y="74"/>
                    <a:pt x="56" y="66"/>
                    <a:pt x="58" y="63"/>
                  </a:cubicBezTo>
                  <a:cubicBezTo>
                    <a:pt x="59" y="60"/>
                    <a:pt x="64" y="64"/>
                    <a:pt x="65" y="63"/>
                  </a:cubicBezTo>
                  <a:cubicBezTo>
                    <a:pt x="67" y="62"/>
                    <a:pt x="62" y="56"/>
                    <a:pt x="61" y="51"/>
                  </a:cubicBezTo>
                  <a:cubicBezTo>
                    <a:pt x="61" y="46"/>
                    <a:pt x="63" y="38"/>
                    <a:pt x="64" y="34"/>
                  </a:cubicBezTo>
                  <a:cubicBezTo>
                    <a:pt x="66" y="29"/>
                    <a:pt x="62" y="22"/>
                    <a:pt x="60" y="16"/>
                  </a:cubicBezTo>
                  <a:cubicBezTo>
                    <a:pt x="58" y="9"/>
                    <a:pt x="58" y="10"/>
                    <a:pt x="5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6" name="Freeform 57"/>
            <p:cNvSpPr/>
            <p:nvPr/>
          </p:nvSpPr>
          <p:spPr bwMode="auto">
            <a:xfrm>
              <a:off x="5356" y="2384"/>
              <a:ext cx="114" cy="152"/>
            </a:xfrm>
            <a:custGeom>
              <a:avLst/>
              <a:gdLst>
                <a:gd name="T0" fmla="*/ 83 w 93"/>
                <a:gd name="T1" fmla="*/ 57 h 124"/>
                <a:gd name="T2" fmla="*/ 74 w 93"/>
                <a:gd name="T3" fmla="*/ 60 h 124"/>
                <a:gd name="T4" fmla="*/ 58 w 93"/>
                <a:gd name="T5" fmla="*/ 49 h 124"/>
                <a:gd name="T6" fmla="*/ 47 w 93"/>
                <a:gd name="T7" fmla="*/ 31 h 124"/>
                <a:gd name="T8" fmla="*/ 50 w 93"/>
                <a:gd name="T9" fmla="*/ 41 h 124"/>
                <a:gd name="T10" fmla="*/ 51 w 93"/>
                <a:gd name="T11" fmla="*/ 48 h 124"/>
                <a:gd name="T12" fmla="*/ 40 w 93"/>
                <a:gd name="T13" fmla="*/ 40 h 124"/>
                <a:gd name="T14" fmla="*/ 35 w 93"/>
                <a:gd name="T15" fmla="*/ 27 h 124"/>
                <a:gd name="T16" fmla="*/ 22 w 93"/>
                <a:gd name="T17" fmla="*/ 14 h 124"/>
                <a:gd name="T18" fmla="*/ 4 w 93"/>
                <a:gd name="T19" fmla="*/ 2 h 124"/>
                <a:gd name="T20" fmla="*/ 18 w 93"/>
                <a:gd name="T21" fmla="*/ 22 h 124"/>
                <a:gd name="T22" fmla="*/ 36 w 93"/>
                <a:gd name="T23" fmla="*/ 42 h 124"/>
                <a:gd name="T24" fmla="*/ 42 w 93"/>
                <a:gd name="T25" fmla="*/ 48 h 124"/>
                <a:gd name="T26" fmla="*/ 46 w 93"/>
                <a:gd name="T27" fmla="*/ 55 h 124"/>
                <a:gd name="T28" fmla="*/ 48 w 93"/>
                <a:gd name="T29" fmla="*/ 69 h 124"/>
                <a:gd name="T30" fmla="*/ 44 w 93"/>
                <a:gd name="T31" fmla="*/ 85 h 124"/>
                <a:gd name="T32" fmla="*/ 66 w 93"/>
                <a:gd name="T33" fmla="*/ 100 h 124"/>
                <a:gd name="T34" fmla="*/ 66 w 93"/>
                <a:gd name="T35" fmla="*/ 119 h 124"/>
                <a:gd name="T36" fmla="*/ 79 w 93"/>
                <a:gd name="T37" fmla="*/ 123 h 124"/>
                <a:gd name="T38" fmla="*/ 81 w 93"/>
                <a:gd name="T39" fmla="*/ 112 h 124"/>
                <a:gd name="T40" fmla="*/ 89 w 93"/>
                <a:gd name="T41" fmla="*/ 94 h 124"/>
                <a:gd name="T42" fmla="*/ 86 w 93"/>
                <a:gd name="T43" fmla="*/ 84 h 124"/>
                <a:gd name="T44" fmla="*/ 91 w 93"/>
                <a:gd name="T45" fmla="*/ 77 h 124"/>
                <a:gd name="T46" fmla="*/ 92 w 93"/>
                <a:gd name="T47" fmla="*/ 61 h 124"/>
                <a:gd name="T48" fmla="*/ 83 w 93"/>
                <a:gd name="T49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24">
                  <a:moveTo>
                    <a:pt x="83" y="57"/>
                  </a:moveTo>
                  <a:cubicBezTo>
                    <a:pt x="80" y="60"/>
                    <a:pt x="81" y="63"/>
                    <a:pt x="74" y="60"/>
                  </a:cubicBezTo>
                  <a:cubicBezTo>
                    <a:pt x="67" y="57"/>
                    <a:pt x="60" y="52"/>
                    <a:pt x="58" y="49"/>
                  </a:cubicBezTo>
                  <a:cubicBezTo>
                    <a:pt x="56" y="46"/>
                    <a:pt x="49" y="33"/>
                    <a:pt x="47" y="31"/>
                  </a:cubicBezTo>
                  <a:cubicBezTo>
                    <a:pt x="45" y="29"/>
                    <a:pt x="47" y="37"/>
                    <a:pt x="50" y="41"/>
                  </a:cubicBezTo>
                  <a:cubicBezTo>
                    <a:pt x="54" y="45"/>
                    <a:pt x="52" y="47"/>
                    <a:pt x="51" y="48"/>
                  </a:cubicBezTo>
                  <a:cubicBezTo>
                    <a:pt x="50" y="50"/>
                    <a:pt x="44" y="45"/>
                    <a:pt x="40" y="40"/>
                  </a:cubicBezTo>
                  <a:cubicBezTo>
                    <a:pt x="37" y="35"/>
                    <a:pt x="36" y="31"/>
                    <a:pt x="35" y="27"/>
                  </a:cubicBezTo>
                  <a:cubicBezTo>
                    <a:pt x="34" y="23"/>
                    <a:pt x="26" y="16"/>
                    <a:pt x="22" y="14"/>
                  </a:cubicBezTo>
                  <a:cubicBezTo>
                    <a:pt x="17" y="13"/>
                    <a:pt x="8" y="4"/>
                    <a:pt x="4" y="2"/>
                  </a:cubicBezTo>
                  <a:cubicBezTo>
                    <a:pt x="0" y="0"/>
                    <a:pt x="13" y="17"/>
                    <a:pt x="18" y="22"/>
                  </a:cubicBezTo>
                  <a:cubicBezTo>
                    <a:pt x="22" y="26"/>
                    <a:pt x="32" y="40"/>
                    <a:pt x="36" y="42"/>
                  </a:cubicBezTo>
                  <a:cubicBezTo>
                    <a:pt x="40" y="44"/>
                    <a:pt x="43" y="46"/>
                    <a:pt x="42" y="48"/>
                  </a:cubicBezTo>
                  <a:cubicBezTo>
                    <a:pt x="40" y="51"/>
                    <a:pt x="40" y="51"/>
                    <a:pt x="46" y="55"/>
                  </a:cubicBezTo>
                  <a:cubicBezTo>
                    <a:pt x="52" y="59"/>
                    <a:pt x="46" y="62"/>
                    <a:pt x="48" y="69"/>
                  </a:cubicBezTo>
                  <a:cubicBezTo>
                    <a:pt x="50" y="76"/>
                    <a:pt x="44" y="82"/>
                    <a:pt x="44" y="85"/>
                  </a:cubicBezTo>
                  <a:cubicBezTo>
                    <a:pt x="43" y="88"/>
                    <a:pt x="60" y="95"/>
                    <a:pt x="66" y="100"/>
                  </a:cubicBezTo>
                  <a:cubicBezTo>
                    <a:pt x="71" y="104"/>
                    <a:pt x="65" y="117"/>
                    <a:pt x="66" y="119"/>
                  </a:cubicBezTo>
                  <a:cubicBezTo>
                    <a:pt x="70" y="123"/>
                    <a:pt x="76" y="124"/>
                    <a:pt x="79" y="123"/>
                  </a:cubicBezTo>
                  <a:cubicBezTo>
                    <a:pt x="82" y="123"/>
                    <a:pt x="82" y="116"/>
                    <a:pt x="81" y="112"/>
                  </a:cubicBezTo>
                  <a:cubicBezTo>
                    <a:pt x="80" y="108"/>
                    <a:pt x="87" y="98"/>
                    <a:pt x="89" y="94"/>
                  </a:cubicBezTo>
                  <a:cubicBezTo>
                    <a:pt x="90" y="91"/>
                    <a:pt x="84" y="86"/>
                    <a:pt x="86" y="84"/>
                  </a:cubicBezTo>
                  <a:cubicBezTo>
                    <a:pt x="88" y="82"/>
                    <a:pt x="90" y="80"/>
                    <a:pt x="91" y="77"/>
                  </a:cubicBezTo>
                  <a:cubicBezTo>
                    <a:pt x="91" y="74"/>
                    <a:pt x="93" y="64"/>
                    <a:pt x="92" y="61"/>
                  </a:cubicBezTo>
                  <a:cubicBezTo>
                    <a:pt x="91" y="57"/>
                    <a:pt x="87" y="55"/>
                    <a:pt x="83" y="5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Freeform 58"/>
            <p:cNvSpPr/>
            <p:nvPr/>
          </p:nvSpPr>
          <p:spPr bwMode="auto">
            <a:xfrm>
              <a:off x="1049" y="716"/>
              <a:ext cx="1365" cy="2125"/>
            </a:xfrm>
            <a:custGeom>
              <a:avLst/>
              <a:gdLst>
                <a:gd name="T0" fmla="*/ 953 w 1115"/>
                <a:gd name="T1" fmla="*/ 888 h 1734"/>
                <a:gd name="T2" fmla="*/ 918 w 1115"/>
                <a:gd name="T3" fmla="*/ 866 h 1734"/>
                <a:gd name="T4" fmla="*/ 860 w 1115"/>
                <a:gd name="T5" fmla="*/ 821 h 1734"/>
                <a:gd name="T6" fmla="*/ 712 w 1115"/>
                <a:gd name="T7" fmla="*/ 814 h 1734"/>
                <a:gd name="T8" fmla="*/ 621 w 1115"/>
                <a:gd name="T9" fmla="*/ 819 h 1734"/>
                <a:gd name="T10" fmla="*/ 632 w 1115"/>
                <a:gd name="T11" fmla="*/ 767 h 1734"/>
                <a:gd name="T12" fmla="*/ 577 w 1115"/>
                <a:gd name="T13" fmla="*/ 759 h 1734"/>
                <a:gd name="T14" fmla="*/ 606 w 1115"/>
                <a:gd name="T15" fmla="*/ 702 h 1734"/>
                <a:gd name="T16" fmla="*/ 508 w 1115"/>
                <a:gd name="T17" fmla="*/ 674 h 1734"/>
                <a:gd name="T18" fmla="*/ 554 w 1115"/>
                <a:gd name="T19" fmla="*/ 617 h 1734"/>
                <a:gd name="T20" fmla="*/ 683 w 1115"/>
                <a:gd name="T21" fmla="*/ 654 h 1734"/>
                <a:gd name="T22" fmla="*/ 772 w 1115"/>
                <a:gd name="T23" fmla="*/ 526 h 1734"/>
                <a:gd name="T24" fmla="*/ 881 w 1115"/>
                <a:gd name="T25" fmla="*/ 434 h 1734"/>
                <a:gd name="T26" fmla="*/ 901 w 1115"/>
                <a:gd name="T27" fmla="*/ 445 h 1734"/>
                <a:gd name="T28" fmla="*/ 882 w 1115"/>
                <a:gd name="T29" fmla="*/ 387 h 1734"/>
                <a:gd name="T30" fmla="*/ 999 w 1115"/>
                <a:gd name="T31" fmla="*/ 320 h 1734"/>
                <a:gd name="T32" fmla="*/ 952 w 1115"/>
                <a:gd name="T33" fmla="*/ 250 h 1734"/>
                <a:gd name="T34" fmla="*/ 899 w 1115"/>
                <a:gd name="T35" fmla="*/ 229 h 1734"/>
                <a:gd name="T36" fmla="*/ 821 w 1115"/>
                <a:gd name="T37" fmla="*/ 213 h 1734"/>
                <a:gd name="T38" fmla="*/ 787 w 1115"/>
                <a:gd name="T39" fmla="*/ 344 h 1734"/>
                <a:gd name="T40" fmla="*/ 672 w 1115"/>
                <a:gd name="T41" fmla="*/ 274 h 1734"/>
                <a:gd name="T42" fmla="*/ 717 w 1115"/>
                <a:gd name="T43" fmla="*/ 175 h 1734"/>
                <a:gd name="T44" fmla="*/ 769 w 1115"/>
                <a:gd name="T45" fmla="*/ 112 h 1734"/>
                <a:gd name="T46" fmla="*/ 823 w 1115"/>
                <a:gd name="T47" fmla="*/ 72 h 1734"/>
                <a:gd name="T48" fmla="*/ 795 w 1115"/>
                <a:gd name="T49" fmla="*/ 68 h 1734"/>
                <a:gd name="T50" fmla="*/ 748 w 1115"/>
                <a:gd name="T51" fmla="*/ 57 h 1734"/>
                <a:gd name="T52" fmla="*/ 705 w 1115"/>
                <a:gd name="T53" fmla="*/ 42 h 1734"/>
                <a:gd name="T54" fmla="*/ 688 w 1115"/>
                <a:gd name="T55" fmla="*/ 80 h 1734"/>
                <a:gd name="T56" fmla="*/ 586 w 1115"/>
                <a:gd name="T57" fmla="*/ 76 h 1734"/>
                <a:gd name="T58" fmla="*/ 549 w 1115"/>
                <a:gd name="T59" fmla="*/ 88 h 1734"/>
                <a:gd name="T60" fmla="*/ 459 w 1115"/>
                <a:gd name="T61" fmla="*/ 47 h 1734"/>
                <a:gd name="T62" fmla="*/ 396 w 1115"/>
                <a:gd name="T63" fmla="*/ 44 h 1734"/>
                <a:gd name="T64" fmla="*/ 310 w 1115"/>
                <a:gd name="T65" fmla="*/ 49 h 1734"/>
                <a:gd name="T66" fmla="*/ 188 w 1115"/>
                <a:gd name="T67" fmla="*/ 19 h 1734"/>
                <a:gd name="T68" fmla="*/ 77 w 1115"/>
                <a:gd name="T69" fmla="*/ 101 h 1734"/>
                <a:gd name="T70" fmla="*/ 53 w 1115"/>
                <a:gd name="T71" fmla="*/ 117 h 1734"/>
                <a:gd name="T72" fmla="*/ 63 w 1115"/>
                <a:gd name="T73" fmla="*/ 170 h 1734"/>
                <a:gd name="T74" fmla="*/ 35 w 1115"/>
                <a:gd name="T75" fmla="*/ 229 h 1734"/>
                <a:gd name="T76" fmla="*/ 37 w 1115"/>
                <a:gd name="T77" fmla="*/ 279 h 1734"/>
                <a:gd name="T78" fmla="*/ 120 w 1115"/>
                <a:gd name="T79" fmla="*/ 229 h 1734"/>
                <a:gd name="T80" fmla="*/ 176 w 1115"/>
                <a:gd name="T81" fmla="*/ 221 h 1734"/>
                <a:gd name="T82" fmla="*/ 270 w 1115"/>
                <a:gd name="T83" fmla="*/ 247 h 1734"/>
                <a:gd name="T84" fmla="*/ 312 w 1115"/>
                <a:gd name="T85" fmla="*/ 301 h 1734"/>
                <a:gd name="T86" fmla="*/ 334 w 1115"/>
                <a:gd name="T87" fmla="*/ 361 h 1734"/>
                <a:gd name="T88" fmla="*/ 330 w 1115"/>
                <a:gd name="T89" fmla="*/ 391 h 1734"/>
                <a:gd name="T90" fmla="*/ 337 w 1115"/>
                <a:gd name="T91" fmla="*/ 571 h 1734"/>
                <a:gd name="T92" fmla="*/ 365 w 1115"/>
                <a:gd name="T93" fmla="*/ 665 h 1734"/>
                <a:gd name="T94" fmla="*/ 378 w 1115"/>
                <a:gd name="T95" fmla="*/ 625 h 1734"/>
                <a:gd name="T96" fmla="*/ 536 w 1115"/>
                <a:gd name="T97" fmla="*/ 773 h 1734"/>
                <a:gd name="T98" fmla="*/ 581 w 1115"/>
                <a:gd name="T99" fmla="*/ 788 h 1734"/>
                <a:gd name="T100" fmla="*/ 597 w 1115"/>
                <a:gd name="T101" fmla="*/ 814 h 1734"/>
                <a:gd name="T102" fmla="*/ 675 w 1115"/>
                <a:gd name="T103" fmla="*/ 855 h 1734"/>
                <a:gd name="T104" fmla="*/ 616 w 1115"/>
                <a:gd name="T105" fmla="*/ 944 h 1734"/>
                <a:gd name="T106" fmla="*/ 634 w 1115"/>
                <a:gd name="T107" fmla="*/ 1097 h 1734"/>
                <a:gd name="T108" fmla="*/ 633 w 1115"/>
                <a:gd name="T109" fmla="*/ 1297 h 1734"/>
                <a:gd name="T110" fmla="*/ 561 w 1115"/>
                <a:gd name="T111" fmla="*/ 1528 h 1734"/>
                <a:gd name="T112" fmla="*/ 518 w 1115"/>
                <a:gd name="T113" fmla="*/ 1654 h 1734"/>
                <a:gd name="T114" fmla="*/ 571 w 1115"/>
                <a:gd name="T115" fmla="*/ 1706 h 1734"/>
                <a:gd name="T116" fmla="*/ 597 w 1115"/>
                <a:gd name="T117" fmla="*/ 1660 h 1734"/>
                <a:gd name="T118" fmla="*/ 718 w 1115"/>
                <a:gd name="T119" fmla="*/ 1440 h 1734"/>
                <a:gd name="T120" fmla="*/ 843 w 1115"/>
                <a:gd name="T121" fmla="*/ 1351 h 1734"/>
                <a:gd name="T122" fmla="*/ 944 w 1115"/>
                <a:gd name="T123" fmla="*/ 1212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" h="1734">
                  <a:moveTo>
                    <a:pt x="1111" y="984"/>
                  </a:moveTo>
                  <a:cubicBezTo>
                    <a:pt x="1108" y="983"/>
                    <a:pt x="1103" y="979"/>
                    <a:pt x="1096" y="979"/>
                  </a:cubicBezTo>
                  <a:cubicBezTo>
                    <a:pt x="1089" y="978"/>
                    <a:pt x="1082" y="978"/>
                    <a:pt x="1078" y="974"/>
                  </a:cubicBezTo>
                  <a:cubicBezTo>
                    <a:pt x="1075" y="971"/>
                    <a:pt x="1071" y="963"/>
                    <a:pt x="1062" y="962"/>
                  </a:cubicBezTo>
                  <a:cubicBezTo>
                    <a:pt x="1053" y="961"/>
                    <a:pt x="1042" y="962"/>
                    <a:pt x="1038" y="961"/>
                  </a:cubicBezTo>
                  <a:cubicBezTo>
                    <a:pt x="1033" y="959"/>
                    <a:pt x="1032" y="956"/>
                    <a:pt x="1026" y="956"/>
                  </a:cubicBezTo>
                  <a:cubicBezTo>
                    <a:pt x="1020" y="956"/>
                    <a:pt x="1016" y="957"/>
                    <a:pt x="1014" y="955"/>
                  </a:cubicBezTo>
                  <a:cubicBezTo>
                    <a:pt x="1013" y="954"/>
                    <a:pt x="1012" y="950"/>
                    <a:pt x="1008" y="948"/>
                  </a:cubicBezTo>
                  <a:cubicBezTo>
                    <a:pt x="1005" y="947"/>
                    <a:pt x="994" y="941"/>
                    <a:pt x="991" y="940"/>
                  </a:cubicBezTo>
                  <a:cubicBezTo>
                    <a:pt x="988" y="938"/>
                    <a:pt x="985" y="934"/>
                    <a:pt x="981" y="936"/>
                  </a:cubicBezTo>
                  <a:cubicBezTo>
                    <a:pt x="977" y="939"/>
                    <a:pt x="970" y="951"/>
                    <a:pt x="967" y="951"/>
                  </a:cubicBezTo>
                  <a:cubicBezTo>
                    <a:pt x="965" y="951"/>
                    <a:pt x="976" y="939"/>
                    <a:pt x="976" y="938"/>
                  </a:cubicBezTo>
                  <a:cubicBezTo>
                    <a:pt x="976" y="938"/>
                    <a:pt x="976" y="932"/>
                    <a:pt x="971" y="932"/>
                  </a:cubicBezTo>
                  <a:cubicBezTo>
                    <a:pt x="967" y="932"/>
                    <a:pt x="962" y="934"/>
                    <a:pt x="961" y="933"/>
                  </a:cubicBezTo>
                  <a:cubicBezTo>
                    <a:pt x="959" y="931"/>
                    <a:pt x="959" y="925"/>
                    <a:pt x="956" y="928"/>
                  </a:cubicBezTo>
                  <a:cubicBezTo>
                    <a:pt x="952" y="931"/>
                    <a:pt x="949" y="936"/>
                    <a:pt x="948" y="933"/>
                  </a:cubicBezTo>
                  <a:cubicBezTo>
                    <a:pt x="947" y="931"/>
                    <a:pt x="955" y="927"/>
                    <a:pt x="957" y="926"/>
                  </a:cubicBezTo>
                  <a:cubicBezTo>
                    <a:pt x="959" y="924"/>
                    <a:pt x="962" y="917"/>
                    <a:pt x="962" y="915"/>
                  </a:cubicBezTo>
                  <a:cubicBezTo>
                    <a:pt x="961" y="913"/>
                    <a:pt x="960" y="912"/>
                    <a:pt x="958" y="908"/>
                  </a:cubicBezTo>
                  <a:cubicBezTo>
                    <a:pt x="956" y="904"/>
                    <a:pt x="954" y="892"/>
                    <a:pt x="953" y="888"/>
                  </a:cubicBezTo>
                  <a:cubicBezTo>
                    <a:pt x="952" y="887"/>
                    <a:pt x="952" y="886"/>
                    <a:pt x="951" y="886"/>
                  </a:cubicBezTo>
                  <a:cubicBezTo>
                    <a:pt x="951" y="885"/>
                    <a:pt x="951" y="885"/>
                    <a:pt x="951" y="885"/>
                  </a:cubicBezTo>
                  <a:cubicBezTo>
                    <a:pt x="950" y="885"/>
                    <a:pt x="950" y="885"/>
                    <a:pt x="950" y="885"/>
                  </a:cubicBezTo>
                  <a:cubicBezTo>
                    <a:pt x="950" y="884"/>
                    <a:pt x="949" y="884"/>
                    <a:pt x="948" y="883"/>
                  </a:cubicBezTo>
                  <a:cubicBezTo>
                    <a:pt x="948" y="882"/>
                    <a:pt x="947" y="882"/>
                    <a:pt x="947" y="882"/>
                  </a:cubicBezTo>
                  <a:cubicBezTo>
                    <a:pt x="947" y="881"/>
                    <a:pt x="946" y="881"/>
                    <a:pt x="946" y="881"/>
                  </a:cubicBezTo>
                  <a:cubicBezTo>
                    <a:pt x="945" y="880"/>
                    <a:pt x="944" y="879"/>
                    <a:pt x="943" y="879"/>
                  </a:cubicBezTo>
                  <a:cubicBezTo>
                    <a:pt x="943" y="878"/>
                    <a:pt x="942" y="878"/>
                    <a:pt x="942" y="878"/>
                  </a:cubicBezTo>
                  <a:cubicBezTo>
                    <a:pt x="942" y="878"/>
                    <a:pt x="941" y="877"/>
                    <a:pt x="941" y="877"/>
                  </a:cubicBezTo>
                  <a:cubicBezTo>
                    <a:pt x="941" y="877"/>
                    <a:pt x="940" y="877"/>
                    <a:pt x="940" y="876"/>
                  </a:cubicBezTo>
                  <a:cubicBezTo>
                    <a:pt x="939" y="876"/>
                    <a:pt x="939" y="876"/>
                    <a:pt x="939" y="876"/>
                  </a:cubicBezTo>
                  <a:cubicBezTo>
                    <a:pt x="938" y="875"/>
                    <a:pt x="937" y="874"/>
                    <a:pt x="936" y="874"/>
                  </a:cubicBezTo>
                  <a:cubicBezTo>
                    <a:pt x="936" y="874"/>
                    <a:pt x="936" y="874"/>
                    <a:pt x="936" y="874"/>
                  </a:cubicBezTo>
                  <a:cubicBezTo>
                    <a:pt x="935" y="873"/>
                    <a:pt x="934" y="872"/>
                    <a:pt x="932" y="872"/>
                  </a:cubicBezTo>
                  <a:cubicBezTo>
                    <a:pt x="932" y="871"/>
                    <a:pt x="932" y="871"/>
                    <a:pt x="931" y="871"/>
                  </a:cubicBezTo>
                  <a:cubicBezTo>
                    <a:pt x="930" y="871"/>
                    <a:pt x="930" y="870"/>
                    <a:pt x="929" y="870"/>
                  </a:cubicBezTo>
                  <a:cubicBezTo>
                    <a:pt x="928" y="869"/>
                    <a:pt x="928" y="869"/>
                    <a:pt x="928" y="869"/>
                  </a:cubicBezTo>
                  <a:cubicBezTo>
                    <a:pt x="927" y="869"/>
                    <a:pt x="926" y="868"/>
                    <a:pt x="925" y="868"/>
                  </a:cubicBezTo>
                  <a:cubicBezTo>
                    <a:pt x="923" y="867"/>
                    <a:pt x="922" y="867"/>
                    <a:pt x="921" y="866"/>
                  </a:cubicBezTo>
                  <a:cubicBezTo>
                    <a:pt x="919" y="866"/>
                    <a:pt x="919" y="866"/>
                    <a:pt x="918" y="866"/>
                  </a:cubicBezTo>
                  <a:cubicBezTo>
                    <a:pt x="912" y="866"/>
                    <a:pt x="905" y="868"/>
                    <a:pt x="899" y="866"/>
                  </a:cubicBezTo>
                  <a:cubicBezTo>
                    <a:pt x="898" y="866"/>
                    <a:pt x="897" y="866"/>
                    <a:pt x="897" y="865"/>
                  </a:cubicBezTo>
                  <a:cubicBezTo>
                    <a:pt x="896" y="865"/>
                    <a:pt x="896" y="865"/>
                    <a:pt x="895" y="865"/>
                  </a:cubicBezTo>
                  <a:cubicBezTo>
                    <a:pt x="895" y="864"/>
                    <a:pt x="895" y="864"/>
                    <a:pt x="895" y="864"/>
                  </a:cubicBezTo>
                  <a:cubicBezTo>
                    <a:pt x="893" y="863"/>
                    <a:pt x="892" y="862"/>
                    <a:pt x="891" y="862"/>
                  </a:cubicBezTo>
                  <a:cubicBezTo>
                    <a:pt x="891" y="861"/>
                    <a:pt x="891" y="861"/>
                    <a:pt x="891" y="861"/>
                  </a:cubicBezTo>
                  <a:cubicBezTo>
                    <a:pt x="890" y="860"/>
                    <a:pt x="889" y="859"/>
                    <a:pt x="888" y="859"/>
                  </a:cubicBezTo>
                  <a:cubicBezTo>
                    <a:pt x="887" y="858"/>
                    <a:pt x="886" y="857"/>
                    <a:pt x="885" y="857"/>
                  </a:cubicBezTo>
                  <a:cubicBezTo>
                    <a:pt x="885" y="857"/>
                    <a:pt x="885" y="857"/>
                    <a:pt x="885" y="856"/>
                  </a:cubicBezTo>
                  <a:cubicBezTo>
                    <a:pt x="884" y="856"/>
                    <a:pt x="883" y="856"/>
                    <a:pt x="883" y="856"/>
                  </a:cubicBezTo>
                  <a:cubicBezTo>
                    <a:pt x="879" y="855"/>
                    <a:pt x="881" y="854"/>
                    <a:pt x="878" y="850"/>
                  </a:cubicBezTo>
                  <a:cubicBezTo>
                    <a:pt x="874" y="845"/>
                    <a:pt x="874" y="842"/>
                    <a:pt x="869" y="841"/>
                  </a:cubicBezTo>
                  <a:cubicBezTo>
                    <a:pt x="868" y="840"/>
                    <a:pt x="867" y="840"/>
                    <a:pt x="867" y="840"/>
                  </a:cubicBezTo>
                  <a:cubicBezTo>
                    <a:pt x="866" y="840"/>
                    <a:pt x="866" y="840"/>
                    <a:pt x="865" y="840"/>
                  </a:cubicBezTo>
                  <a:cubicBezTo>
                    <a:pt x="865" y="839"/>
                    <a:pt x="865" y="839"/>
                    <a:pt x="865" y="839"/>
                  </a:cubicBezTo>
                  <a:cubicBezTo>
                    <a:pt x="864" y="839"/>
                    <a:pt x="863" y="839"/>
                    <a:pt x="862" y="838"/>
                  </a:cubicBezTo>
                  <a:cubicBezTo>
                    <a:pt x="862" y="838"/>
                    <a:pt x="862" y="838"/>
                    <a:pt x="862" y="838"/>
                  </a:cubicBezTo>
                  <a:cubicBezTo>
                    <a:pt x="861" y="838"/>
                    <a:pt x="861" y="838"/>
                    <a:pt x="860" y="838"/>
                  </a:cubicBezTo>
                  <a:cubicBezTo>
                    <a:pt x="857" y="838"/>
                    <a:pt x="859" y="836"/>
                    <a:pt x="858" y="833"/>
                  </a:cubicBezTo>
                  <a:cubicBezTo>
                    <a:pt x="858" y="829"/>
                    <a:pt x="856" y="823"/>
                    <a:pt x="860" y="821"/>
                  </a:cubicBezTo>
                  <a:cubicBezTo>
                    <a:pt x="863" y="819"/>
                    <a:pt x="863" y="815"/>
                    <a:pt x="859" y="818"/>
                  </a:cubicBezTo>
                  <a:cubicBezTo>
                    <a:pt x="856" y="820"/>
                    <a:pt x="853" y="824"/>
                    <a:pt x="847" y="822"/>
                  </a:cubicBezTo>
                  <a:cubicBezTo>
                    <a:pt x="842" y="821"/>
                    <a:pt x="844" y="818"/>
                    <a:pt x="837" y="818"/>
                  </a:cubicBezTo>
                  <a:cubicBezTo>
                    <a:pt x="830" y="817"/>
                    <a:pt x="824" y="822"/>
                    <a:pt x="817" y="822"/>
                  </a:cubicBezTo>
                  <a:cubicBezTo>
                    <a:pt x="809" y="821"/>
                    <a:pt x="804" y="815"/>
                    <a:pt x="800" y="815"/>
                  </a:cubicBezTo>
                  <a:cubicBezTo>
                    <a:pt x="796" y="815"/>
                    <a:pt x="787" y="821"/>
                    <a:pt x="786" y="818"/>
                  </a:cubicBezTo>
                  <a:cubicBezTo>
                    <a:pt x="784" y="816"/>
                    <a:pt x="788" y="814"/>
                    <a:pt x="785" y="812"/>
                  </a:cubicBezTo>
                  <a:cubicBezTo>
                    <a:pt x="782" y="809"/>
                    <a:pt x="774" y="807"/>
                    <a:pt x="770" y="809"/>
                  </a:cubicBezTo>
                  <a:cubicBezTo>
                    <a:pt x="766" y="811"/>
                    <a:pt x="758" y="813"/>
                    <a:pt x="755" y="813"/>
                  </a:cubicBezTo>
                  <a:cubicBezTo>
                    <a:pt x="751" y="813"/>
                    <a:pt x="745" y="817"/>
                    <a:pt x="745" y="814"/>
                  </a:cubicBezTo>
                  <a:cubicBezTo>
                    <a:pt x="746" y="813"/>
                    <a:pt x="746" y="812"/>
                    <a:pt x="746" y="812"/>
                  </a:cubicBezTo>
                  <a:cubicBezTo>
                    <a:pt x="746" y="811"/>
                    <a:pt x="747" y="811"/>
                    <a:pt x="747" y="811"/>
                  </a:cubicBezTo>
                  <a:cubicBezTo>
                    <a:pt x="747" y="810"/>
                    <a:pt x="748" y="810"/>
                    <a:pt x="748" y="809"/>
                  </a:cubicBezTo>
                  <a:cubicBezTo>
                    <a:pt x="748" y="809"/>
                    <a:pt x="749" y="809"/>
                    <a:pt x="749" y="809"/>
                  </a:cubicBezTo>
                  <a:cubicBezTo>
                    <a:pt x="750" y="808"/>
                    <a:pt x="751" y="807"/>
                    <a:pt x="752" y="807"/>
                  </a:cubicBezTo>
                  <a:cubicBezTo>
                    <a:pt x="756" y="805"/>
                    <a:pt x="759" y="802"/>
                    <a:pt x="756" y="800"/>
                  </a:cubicBezTo>
                  <a:cubicBezTo>
                    <a:pt x="753" y="797"/>
                    <a:pt x="750" y="797"/>
                    <a:pt x="745" y="800"/>
                  </a:cubicBezTo>
                  <a:cubicBezTo>
                    <a:pt x="741" y="803"/>
                    <a:pt x="732" y="810"/>
                    <a:pt x="730" y="809"/>
                  </a:cubicBezTo>
                  <a:cubicBezTo>
                    <a:pt x="728" y="809"/>
                    <a:pt x="726" y="806"/>
                    <a:pt x="723" y="808"/>
                  </a:cubicBezTo>
                  <a:cubicBezTo>
                    <a:pt x="720" y="810"/>
                    <a:pt x="716" y="814"/>
                    <a:pt x="712" y="814"/>
                  </a:cubicBezTo>
                  <a:cubicBezTo>
                    <a:pt x="709" y="815"/>
                    <a:pt x="707" y="816"/>
                    <a:pt x="707" y="818"/>
                  </a:cubicBezTo>
                  <a:cubicBezTo>
                    <a:pt x="707" y="820"/>
                    <a:pt x="703" y="822"/>
                    <a:pt x="703" y="824"/>
                  </a:cubicBezTo>
                  <a:cubicBezTo>
                    <a:pt x="702" y="826"/>
                    <a:pt x="703" y="829"/>
                    <a:pt x="701" y="829"/>
                  </a:cubicBezTo>
                  <a:cubicBezTo>
                    <a:pt x="699" y="829"/>
                    <a:pt x="692" y="836"/>
                    <a:pt x="691" y="837"/>
                  </a:cubicBezTo>
                  <a:cubicBezTo>
                    <a:pt x="690" y="837"/>
                    <a:pt x="686" y="838"/>
                    <a:pt x="684" y="837"/>
                  </a:cubicBezTo>
                  <a:cubicBezTo>
                    <a:pt x="684" y="837"/>
                    <a:pt x="684" y="837"/>
                    <a:pt x="683" y="836"/>
                  </a:cubicBezTo>
                  <a:cubicBezTo>
                    <a:pt x="683" y="836"/>
                    <a:pt x="683" y="835"/>
                    <a:pt x="682" y="835"/>
                  </a:cubicBezTo>
                  <a:cubicBezTo>
                    <a:pt x="682" y="834"/>
                    <a:pt x="682" y="834"/>
                    <a:pt x="682" y="834"/>
                  </a:cubicBezTo>
                  <a:cubicBezTo>
                    <a:pt x="681" y="834"/>
                    <a:pt x="681" y="833"/>
                    <a:pt x="680" y="833"/>
                  </a:cubicBezTo>
                  <a:cubicBezTo>
                    <a:pt x="680" y="833"/>
                    <a:pt x="680" y="833"/>
                    <a:pt x="679" y="832"/>
                  </a:cubicBezTo>
                  <a:cubicBezTo>
                    <a:pt x="679" y="832"/>
                    <a:pt x="678" y="831"/>
                    <a:pt x="676" y="831"/>
                  </a:cubicBezTo>
                  <a:cubicBezTo>
                    <a:pt x="671" y="829"/>
                    <a:pt x="664" y="827"/>
                    <a:pt x="661" y="828"/>
                  </a:cubicBezTo>
                  <a:cubicBezTo>
                    <a:pt x="658" y="829"/>
                    <a:pt x="654" y="832"/>
                    <a:pt x="651" y="833"/>
                  </a:cubicBezTo>
                  <a:cubicBezTo>
                    <a:pt x="648" y="833"/>
                    <a:pt x="640" y="835"/>
                    <a:pt x="638" y="833"/>
                  </a:cubicBezTo>
                  <a:cubicBezTo>
                    <a:pt x="635" y="831"/>
                    <a:pt x="633" y="836"/>
                    <a:pt x="630" y="832"/>
                  </a:cubicBezTo>
                  <a:cubicBezTo>
                    <a:pt x="628" y="828"/>
                    <a:pt x="631" y="829"/>
                    <a:pt x="627" y="824"/>
                  </a:cubicBezTo>
                  <a:cubicBezTo>
                    <a:pt x="627" y="824"/>
                    <a:pt x="626" y="824"/>
                    <a:pt x="626" y="823"/>
                  </a:cubicBezTo>
                  <a:cubicBezTo>
                    <a:pt x="626" y="823"/>
                    <a:pt x="626" y="823"/>
                    <a:pt x="626" y="823"/>
                  </a:cubicBezTo>
                  <a:cubicBezTo>
                    <a:pt x="624" y="821"/>
                    <a:pt x="622" y="820"/>
                    <a:pt x="621" y="819"/>
                  </a:cubicBezTo>
                  <a:cubicBezTo>
                    <a:pt x="621" y="819"/>
                    <a:pt x="621" y="819"/>
                    <a:pt x="621" y="819"/>
                  </a:cubicBezTo>
                  <a:cubicBezTo>
                    <a:pt x="620" y="819"/>
                    <a:pt x="620" y="818"/>
                    <a:pt x="620" y="818"/>
                  </a:cubicBezTo>
                  <a:cubicBezTo>
                    <a:pt x="620" y="818"/>
                    <a:pt x="620" y="818"/>
                    <a:pt x="620" y="818"/>
                  </a:cubicBezTo>
                  <a:cubicBezTo>
                    <a:pt x="620" y="818"/>
                    <a:pt x="620" y="817"/>
                    <a:pt x="620" y="817"/>
                  </a:cubicBezTo>
                  <a:cubicBezTo>
                    <a:pt x="619" y="817"/>
                    <a:pt x="619" y="817"/>
                    <a:pt x="619" y="817"/>
                  </a:cubicBezTo>
                  <a:cubicBezTo>
                    <a:pt x="619" y="816"/>
                    <a:pt x="619" y="816"/>
                    <a:pt x="619" y="815"/>
                  </a:cubicBezTo>
                  <a:cubicBezTo>
                    <a:pt x="619" y="814"/>
                    <a:pt x="619" y="813"/>
                    <a:pt x="619" y="812"/>
                  </a:cubicBezTo>
                  <a:cubicBezTo>
                    <a:pt x="619" y="812"/>
                    <a:pt x="619" y="811"/>
                    <a:pt x="619" y="811"/>
                  </a:cubicBezTo>
                  <a:cubicBezTo>
                    <a:pt x="618" y="810"/>
                    <a:pt x="618" y="810"/>
                    <a:pt x="618" y="809"/>
                  </a:cubicBezTo>
                  <a:cubicBezTo>
                    <a:pt x="618" y="809"/>
                    <a:pt x="618" y="808"/>
                    <a:pt x="618" y="808"/>
                  </a:cubicBezTo>
                  <a:cubicBezTo>
                    <a:pt x="618" y="807"/>
                    <a:pt x="618" y="807"/>
                    <a:pt x="618" y="807"/>
                  </a:cubicBezTo>
                  <a:cubicBezTo>
                    <a:pt x="618" y="806"/>
                    <a:pt x="618" y="806"/>
                    <a:pt x="619" y="806"/>
                  </a:cubicBezTo>
                  <a:cubicBezTo>
                    <a:pt x="619" y="805"/>
                    <a:pt x="619" y="805"/>
                    <a:pt x="620" y="804"/>
                  </a:cubicBezTo>
                  <a:cubicBezTo>
                    <a:pt x="622" y="803"/>
                    <a:pt x="621" y="801"/>
                    <a:pt x="623" y="799"/>
                  </a:cubicBezTo>
                  <a:cubicBezTo>
                    <a:pt x="625" y="797"/>
                    <a:pt x="626" y="787"/>
                    <a:pt x="629" y="784"/>
                  </a:cubicBezTo>
                  <a:cubicBezTo>
                    <a:pt x="633" y="781"/>
                    <a:pt x="633" y="778"/>
                    <a:pt x="632" y="774"/>
                  </a:cubicBezTo>
                  <a:cubicBezTo>
                    <a:pt x="632" y="774"/>
                    <a:pt x="632" y="773"/>
                    <a:pt x="632" y="772"/>
                  </a:cubicBezTo>
                  <a:cubicBezTo>
                    <a:pt x="632" y="772"/>
                    <a:pt x="632" y="772"/>
                    <a:pt x="632" y="772"/>
                  </a:cubicBezTo>
                  <a:cubicBezTo>
                    <a:pt x="632" y="771"/>
                    <a:pt x="632" y="770"/>
                    <a:pt x="632" y="770"/>
                  </a:cubicBezTo>
                  <a:cubicBezTo>
                    <a:pt x="632" y="769"/>
                    <a:pt x="632" y="768"/>
                    <a:pt x="632" y="767"/>
                  </a:cubicBezTo>
                  <a:cubicBezTo>
                    <a:pt x="632" y="767"/>
                    <a:pt x="632" y="767"/>
                    <a:pt x="632" y="767"/>
                  </a:cubicBezTo>
                  <a:cubicBezTo>
                    <a:pt x="632" y="766"/>
                    <a:pt x="632" y="765"/>
                    <a:pt x="632" y="765"/>
                  </a:cubicBezTo>
                  <a:cubicBezTo>
                    <a:pt x="632" y="765"/>
                    <a:pt x="632" y="764"/>
                    <a:pt x="632" y="764"/>
                  </a:cubicBezTo>
                  <a:cubicBezTo>
                    <a:pt x="632" y="764"/>
                    <a:pt x="632" y="764"/>
                    <a:pt x="632" y="763"/>
                  </a:cubicBezTo>
                  <a:cubicBezTo>
                    <a:pt x="632" y="763"/>
                    <a:pt x="632" y="763"/>
                    <a:pt x="631" y="763"/>
                  </a:cubicBezTo>
                  <a:cubicBezTo>
                    <a:pt x="631" y="763"/>
                    <a:pt x="631" y="762"/>
                    <a:pt x="630" y="763"/>
                  </a:cubicBezTo>
                  <a:cubicBezTo>
                    <a:pt x="626" y="763"/>
                    <a:pt x="623" y="762"/>
                    <a:pt x="621" y="762"/>
                  </a:cubicBezTo>
                  <a:cubicBezTo>
                    <a:pt x="619" y="762"/>
                    <a:pt x="615" y="760"/>
                    <a:pt x="612" y="760"/>
                  </a:cubicBezTo>
                  <a:cubicBezTo>
                    <a:pt x="610" y="761"/>
                    <a:pt x="608" y="761"/>
                    <a:pt x="604" y="761"/>
                  </a:cubicBezTo>
                  <a:cubicBezTo>
                    <a:pt x="599" y="761"/>
                    <a:pt x="591" y="762"/>
                    <a:pt x="589" y="762"/>
                  </a:cubicBezTo>
                  <a:cubicBezTo>
                    <a:pt x="588" y="762"/>
                    <a:pt x="587" y="762"/>
                    <a:pt x="586" y="762"/>
                  </a:cubicBezTo>
                  <a:cubicBezTo>
                    <a:pt x="586" y="762"/>
                    <a:pt x="586" y="762"/>
                    <a:pt x="585" y="762"/>
                  </a:cubicBezTo>
                  <a:cubicBezTo>
                    <a:pt x="585" y="762"/>
                    <a:pt x="584" y="762"/>
                    <a:pt x="584" y="762"/>
                  </a:cubicBezTo>
                  <a:cubicBezTo>
                    <a:pt x="583" y="762"/>
                    <a:pt x="583" y="762"/>
                    <a:pt x="583" y="762"/>
                  </a:cubicBezTo>
                  <a:cubicBezTo>
                    <a:pt x="582" y="762"/>
                    <a:pt x="582" y="762"/>
                    <a:pt x="582" y="762"/>
                  </a:cubicBezTo>
                  <a:cubicBezTo>
                    <a:pt x="581" y="762"/>
                    <a:pt x="581" y="762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80" y="761"/>
                    <a:pt x="580" y="761"/>
                    <a:pt x="580" y="761"/>
                  </a:cubicBezTo>
                  <a:cubicBezTo>
                    <a:pt x="579" y="760"/>
                    <a:pt x="578" y="760"/>
                    <a:pt x="578" y="760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7" y="759"/>
                    <a:pt x="577" y="759"/>
                    <a:pt x="577" y="759"/>
                  </a:cubicBezTo>
                  <a:cubicBezTo>
                    <a:pt x="577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9"/>
                  </a:cubicBezTo>
                  <a:cubicBezTo>
                    <a:pt x="578" y="759"/>
                    <a:pt x="578" y="759"/>
                    <a:pt x="578" y="758"/>
                  </a:cubicBezTo>
                  <a:cubicBezTo>
                    <a:pt x="578" y="758"/>
                    <a:pt x="578" y="758"/>
                    <a:pt x="579" y="758"/>
                  </a:cubicBezTo>
                  <a:cubicBezTo>
                    <a:pt x="579" y="758"/>
                    <a:pt x="579" y="757"/>
                    <a:pt x="580" y="757"/>
                  </a:cubicBezTo>
                  <a:cubicBezTo>
                    <a:pt x="584" y="754"/>
                    <a:pt x="585" y="753"/>
                    <a:pt x="587" y="749"/>
                  </a:cubicBezTo>
                  <a:cubicBezTo>
                    <a:pt x="589" y="744"/>
                    <a:pt x="591" y="737"/>
                    <a:pt x="591" y="734"/>
                  </a:cubicBezTo>
                  <a:cubicBezTo>
                    <a:pt x="591" y="734"/>
                    <a:pt x="591" y="734"/>
                    <a:pt x="591" y="733"/>
                  </a:cubicBezTo>
                  <a:cubicBezTo>
                    <a:pt x="591" y="733"/>
                    <a:pt x="591" y="732"/>
                    <a:pt x="591" y="732"/>
                  </a:cubicBezTo>
                  <a:cubicBezTo>
                    <a:pt x="591" y="732"/>
                    <a:pt x="591" y="732"/>
                    <a:pt x="591" y="732"/>
                  </a:cubicBezTo>
                  <a:cubicBezTo>
                    <a:pt x="591" y="731"/>
                    <a:pt x="591" y="731"/>
                    <a:pt x="591" y="731"/>
                  </a:cubicBezTo>
                  <a:cubicBezTo>
                    <a:pt x="591" y="731"/>
                    <a:pt x="591" y="730"/>
                    <a:pt x="591" y="730"/>
                  </a:cubicBezTo>
                  <a:cubicBezTo>
                    <a:pt x="591" y="730"/>
                    <a:pt x="591" y="730"/>
                    <a:pt x="592" y="730"/>
                  </a:cubicBezTo>
                  <a:cubicBezTo>
                    <a:pt x="592" y="730"/>
                    <a:pt x="592" y="730"/>
                    <a:pt x="592" y="730"/>
                  </a:cubicBezTo>
                  <a:cubicBezTo>
                    <a:pt x="592" y="730"/>
                    <a:pt x="592" y="730"/>
                    <a:pt x="593" y="731"/>
                  </a:cubicBezTo>
                  <a:cubicBezTo>
                    <a:pt x="595" y="733"/>
                    <a:pt x="596" y="733"/>
                    <a:pt x="598" y="731"/>
                  </a:cubicBezTo>
                  <a:cubicBezTo>
                    <a:pt x="601" y="729"/>
                    <a:pt x="602" y="716"/>
                    <a:pt x="606" y="713"/>
                  </a:cubicBezTo>
                  <a:cubicBezTo>
                    <a:pt x="609" y="711"/>
                    <a:pt x="612" y="708"/>
                    <a:pt x="613" y="706"/>
                  </a:cubicBezTo>
                  <a:cubicBezTo>
                    <a:pt x="613" y="705"/>
                    <a:pt x="614" y="701"/>
                    <a:pt x="613" y="701"/>
                  </a:cubicBezTo>
                  <a:cubicBezTo>
                    <a:pt x="611" y="701"/>
                    <a:pt x="608" y="703"/>
                    <a:pt x="606" y="702"/>
                  </a:cubicBezTo>
                  <a:cubicBezTo>
                    <a:pt x="605" y="701"/>
                    <a:pt x="605" y="698"/>
                    <a:pt x="603" y="699"/>
                  </a:cubicBezTo>
                  <a:cubicBezTo>
                    <a:pt x="601" y="699"/>
                    <a:pt x="597" y="701"/>
                    <a:pt x="596" y="700"/>
                  </a:cubicBezTo>
                  <a:cubicBezTo>
                    <a:pt x="594" y="699"/>
                    <a:pt x="591" y="699"/>
                    <a:pt x="588" y="700"/>
                  </a:cubicBezTo>
                  <a:cubicBezTo>
                    <a:pt x="585" y="701"/>
                    <a:pt x="579" y="706"/>
                    <a:pt x="578" y="707"/>
                  </a:cubicBezTo>
                  <a:cubicBezTo>
                    <a:pt x="576" y="708"/>
                    <a:pt x="571" y="713"/>
                    <a:pt x="571" y="715"/>
                  </a:cubicBezTo>
                  <a:cubicBezTo>
                    <a:pt x="571" y="716"/>
                    <a:pt x="570" y="719"/>
                    <a:pt x="568" y="720"/>
                  </a:cubicBezTo>
                  <a:cubicBezTo>
                    <a:pt x="567" y="720"/>
                    <a:pt x="570" y="722"/>
                    <a:pt x="568" y="722"/>
                  </a:cubicBezTo>
                  <a:cubicBezTo>
                    <a:pt x="566" y="723"/>
                    <a:pt x="563" y="732"/>
                    <a:pt x="556" y="730"/>
                  </a:cubicBezTo>
                  <a:cubicBezTo>
                    <a:pt x="550" y="729"/>
                    <a:pt x="548" y="728"/>
                    <a:pt x="546" y="730"/>
                  </a:cubicBezTo>
                  <a:cubicBezTo>
                    <a:pt x="543" y="732"/>
                    <a:pt x="544" y="733"/>
                    <a:pt x="540" y="733"/>
                  </a:cubicBezTo>
                  <a:cubicBezTo>
                    <a:pt x="537" y="732"/>
                    <a:pt x="535" y="731"/>
                    <a:pt x="534" y="731"/>
                  </a:cubicBezTo>
                  <a:cubicBezTo>
                    <a:pt x="533" y="732"/>
                    <a:pt x="529" y="736"/>
                    <a:pt x="527" y="734"/>
                  </a:cubicBezTo>
                  <a:cubicBezTo>
                    <a:pt x="526" y="732"/>
                    <a:pt x="526" y="732"/>
                    <a:pt x="524" y="731"/>
                  </a:cubicBezTo>
                  <a:cubicBezTo>
                    <a:pt x="522" y="730"/>
                    <a:pt x="511" y="729"/>
                    <a:pt x="512" y="727"/>
                  </a:cubicBezTo>
                  <a:cubicBezTo>
                    <a:pt x="512" y="725"/>
                    <a:pt x="513" y="725"/>
                    <a:pt x="512" y="723"/>
                  </a:cubicBezTo>
                  <a:cubicBezTo>
                    <a:pt x="510" y="721"/>
                    <a:pt x="511" y="720"/>
                    <a:pt x="511" y="716"/>
                  </a:cubicBezTo>
                  <a:cubicBezTo>
                    <a:pt x="511" y="713"/>
                    <a:pt x="504" y="712"/>
                    <a:pt x="504" y="707"/>
                  </a:cubicBezTo>
                  <a:cubicBezTo>
                    <a:pt x="505" y="702"/>
                    <a:pt x="507" y="701"/>
                    <a:pt x="506" y="697"/>
                  </a:cubicBezTo>
                  <a:cubicBezTo>
                    <a:pt x="504" y="693"/>
                    <a:pt x="502" y="690"/>
                    <a:pt x="504" y="687"/>
                  </a:cubicBezTo>
                  <a:cubicBezTo>
                    <a:pt x="506" y="684"/>
                    <a:pt x="504" y="678"/>
                    <a:pt x="508" y="674"/>
                  </a:cubicBezTo>
                  <a:cubicBezTo>
                    <a:pt x="511" y="670"/>
                    <a:pt x="514" y="664"/>
                    <a:pt x="517" y="661"/>
                  </a:cubicBezTo>
                  <a:cubicBezTo>
                    <a:pt x="517" y="661"/>
                    <a:pt x="517" y="661"/>
                    <a:pt x="518" y="660"/>
                  </a:cubicBezTo>
                  <a:cubicBezTo>
                    <a:pt x="518" y="660"/>
                    <a:pt x="518" y="660"/>
                    <a:pt x="518" y="659"/>
                  </a:cubicBezTo>
                  <a:cubicBezTo>
                    <a:pt x="518" y="659"/>
                    <a:pt x="519" y="659"/>
                    <a:pt x="519" y="658"/>
                  </a:cubicBezTo>
                  <a:cubicBezTo>
                    <a:pt x="519" y="658"/>
                    <a:pt x="519" y="658"/>
                    <a:pt x="519" y="657"/>
                  </a:cubicBezTo>
                  <a:cubicBezTo>
                    <a:pt x="520" y="657"/>
                    <a:pt x="520" y="656"/>
                    <a:pt x="520" y="656"/>
                  </a:cubicBezTo>
                  <a:cubicBezTo>
                    <a:pt x="520" y="655"/>
                    <a:pt x="520" y="655"/>
                    <a:pt x="520" y="655"/>
                  </a:cubicBezTo>
                  <a:cubicBezTo>
                    <a:pt x="521" y="654"/>
                    <a:pt x="521" y="654"/>
                    <a:pt x="521" y="653"/>
                  </a:cubicBezTo>
                  <a:cubicBezTo>
                    <a:pt x="521" y="653"/>
                    <a:pt x="521" y="653"/>
                    <a:pt x="521" y="653"/>
                  </a:cubicBezTo>
                  <a:cubicBezTo>
                    <a:pt x="521" y="652"/>
                    <a:pt x="521" y="652"/>
                    <a:pt x="521" y="652"/>
                  </a:cubicBezTo>
                  <a:cubicBezTo>
                    <a:pt x="522" y="651"/>
                    <a:pt x="522" y="651"/>
                    <a:pt x="522" y="650"/>
                  </a:cubicBezTo>
                  <a:cubicBezTo>
                    <a:pt x="522" y="650"/>
                    <a:pt x="522" y="650"/>
                    <a:pt x="522" y="649"/>
                  </a:cubicBezTo>
                  <a:cubicBezTo>
                    <a:pt x="522" y="649"/>
                    <a:pt x="522" y="648"/>
                    <a:pt x="523" y="648"/>
                  </a:cubicBezTo>
                  <a:cubicBezTo>
                    <a:pt x="523" y="648"/>
                    <a:pt x="523" y="647"/>
                    <a:pt x="523" y="647"/>
                  </a:cubicBezTo>
                  <a:cubicBezTo>
                    <a:pt x="523" y="647"/>
                    <a:pt x="523" y="646"/>
                    <a:pt x="523" y="646"/>
                  </a:cubicBezTo>
                  <a:cubicBezTo>
                    <a:pt x="523" y="645"/>
                    <a:pt x="523" y="645"/>
                    <a:pt x="523" y="644"/>
                  </a:cubicBezTo>
                  <a:cubicBezTo>
                    <a:pt x="523" y="639"/>
                    <a:pt x="527" y="636"/>
                    <a:pt x="527" y="635"/>
                  </a:cubicBezTo>
                  <a:cubicBezTo>
                    <a:pt x="527" y="633"/>
                    <a:pt x="524" y="632"/>
                    <a:pt x="530" y="631"/>
                  </a:cubicBezTo>
                  <a:cubicBezTo>
                    <a:pt x="535" y="630"/>
                    <a:pt x="535" y="626"/>
                    <a:pt x="539" y="624"/>
                  </a:cubicBezTo>
                  <a:cubicBezTo>
                    <a:pt x="543" y="623"/>
                    <a:pt x="551" y="620"/>
                    <a:pt x="554" y="617"/>
                  </a:cubicBezTo>
                  <a:cubicBezTo>
                    <a:pt x="557" y="614"/>
                    <a:pt x="554" y="612"/>
                    <a:pt x="558" y="614"/>
                  </a:cubicBezTo>
                  <a:cubicBezTo>
                    <a:pt x="562" y="616"/>
                    <a:pt x="564" y="615"/>
                    <a:pt x="567" y="614"/>
                  </a:cubicBezTo>
                  <a:cubicBezTo>
                    <a:pt x="570" y="613"/>
                    <a:pt x="578" y="614"/>
                    <a:pt x="580" y="613"/>
                  </a:cubicBezTo>
                  <a:cubicBezTo>
                    <a:pt x="583" y="613"/>
                    <a:pt x="587" y="612"/>
                    <a:pt x="587" y="613"/>
                  </a:cubicBezTo>
                  <a:cubicBezTo>
                    <a:pt x="588" y="613"/>
                    <a:pt x="593" y="614"/>
                    <a:pt x="593" y="616"/>
                  </a:cubicBezTo>
                  <a:cubicBezTo>
                    <a:pt x="594" y="618"/>
                    <a:pt x="596" y="620"/>
                    <a:pt x="599" y="618"/>
                  </a:cubicBezTo>
                  <a:cubicBezTo>
                    <a:pt x="602" y="616"/>
                    <a:pt x="603" y="615"/>
                    <a:pt x="609" y="613"/>
                  </a:cubicBezTo>
                  <a:cubicBezTo>
                    <a:pt x="615" y="610"/>
                    <a:pt x="618" y="607"/>
                    <a:pt x="622" y="607"/>
                  </a:cubicBezTo>
                  <a:cubicBezTo>
                    <a:pt x="626" y="607"/>
                    <a:pt x="628" y="606"/>
                    <a:pt x="630" y="605"/>
                  </a:cubicBezTo>
                  <a:cubicBezTo>
                    <a:pt x="632" y="605"/>
                    <a:pt x="628" y="608"/>
                    <a:pt x="633" y="607"/>
                  </a:cubicBezTo>
                  <a:cubicBezTo>
                    <a:pt x="638" y="605"/>
                    <a:pt x="638" y="604"/>
                    <a:pt x="642" y="606"/>
                  </a:cubicBezTo>
                  <a:cubicBezTo>
                    <a:pt x="646" y="608"/>
                    <a:pt x="647" y="606"/>
                    <a:pt x="648" y="606"/>
                  </a:cubicBezTo>
                  <a:cubicBezTo>
                    <a:pt x="650" y="607"/>
                    <a:pt x="654" y="612"/>
                    <a:pt x="657" y="612"/>
                  </a:cubicBezTo>
                  <a:cubicBezTo>
                    <a:pt x="661" y="612"/>
                    <a:pt x="663" y="611"/>
                    <a:pt x="665" y="610"/>
                  </a:cubicBezTo>
                  <a:cubicBezTo>
                    <a:pt x="667" y="608"/>
                    <a:pt x="668" y="605"/>
                    <a:pt x="670" y="608"/>
                  </a:cubicBezTo>
                  <a:cubicBezTo>
                    <a:pt x="673" y="612"/>
                    <a:pt x="674" y="617"/>
                    <a:pt x="676" y="618"/>
                  </a:cubicBezTo>
                  <a:cubicBezTo>
                    <a:pt x="679" y="620"/>
                    <a:pt x="677" y="632"/>
                    <a:pt x="676" y="634"/>
                  </a:cubicBezTo>
                  <a:cubicBezTo>
                    <a:pt x="675" y="636"/>
                    <a:pt x="677" y="646"/>
                    <a:pt x="678" y="645"/>
                  </a:cubicBezTo>
                  <a:cubicBezTo>
                    <a:pt x="679" y="644"/>
                    <a:pt x="680" y="641"/>
                    <a:pt x="680" y="644"/>
                  </a:cubicBezTo>
                  <a:cubicBezTo>
                    <a:pt x="681" y="646"/>
                    <a:pt x="681" y="651"/>
                    <a:pt x="683" y="654"/>
                  </a:cubicBezTo>
                  <a:cubicBezTo>
                    <a:pt x="685" y="657"/>
                    <a:pt x="687" y="658"/>
                    <a:pt x="687" y="660"/>
                  </a:cubicBezTo>
                  <a:cubicBezTo>
                    <a:pt x="688" y="663"/>
                    <a:pt x="690" y="668"/>
                    <a:pt x="692" y="665"/>
                  </a:cubicBezTo>
                  <a:cubicBezTo>
                    <a:pt x="695" y="663"/>
                    <a:pt x="697" y="651"/>
                    <a:pt x="698" y="646"/>
                  </a:cubicBezTo>
                  <a:cubicBezTo>
                    <a:pt x="699" y="642"/>
                    <a:pt x="700" y="627"/>
                    <a:pt x="697" y="622"/>
                  </a:cubicBezTo>
                  <a:cubicBezTo>
                    <a:pt x="695" y="617"/>
                    <a:pt x="691" y="610"/>
                    <a:pt x="695" y="602"/>
                  </a:cubicBezTo>
                  <a:cubicBezTo>
                    <a:pt x="700" y="594"/>
                    <a:pt x="702" y="589"/>
                    <a:pt x="704" y="586"/>
                  </a:cubicBezTo>
                  <a:cubicBezTo>
                    <a:pt x="707" y="583"/>
                    <a:pt x="713" y="582"/>
                    <a:pt x="715" y="581"/>
                  </a:cubicBezTo>
                  <a:cubicBezTo>
                    <a:pt x="717" y="580"/>
                    <a:pt x="719" y="580"/>
                    <a:pt x="723" y="578"/>
                  </a:cubicBezTo>
                  <a:cubicBezTo>
                    <a:pt x="726" y="576"/>
                    <a:pt x="731" y="568"/>
                    <a:pt x="732" y="567"/>
                  </a:cubicBezTo>
                  <a:cubicBezTo>
                    <a:pt x="733" y="567"/>
                    <a:pt x="737" y="568"/>
                    <a:pt x="740" y="567"/>
                  </a:cubicBezTo>
                  <a:cubicBezTo>
                    <a:pt x="743" y="566"/>
                    <a:pt x="749" y="559"/>
                    <a:pt x="752" y="557"/>
                  </a:cubicBezTo>
                  <a:cubicBezTo>
                    <a:pt x="754" y="555"/>
                    <a:pt x="760" y="557"/>
                    <a:pt x="759" y="555"/>
                  </a:cubicBezTo>
                  <a:cubicBezTo>
                    <a:pt x="759" y="553"/>
                    <a:pt x="760" y="549"/>
                    <a:pt x="762" y="549"/>
                  </a:cubicBezTo>
                  <a:cubicBezTo>
                    <a:pt x="764" y="549"/>
                    <a:pt x="767" y="547"/>
                    <a:pt x="767" y="546"/>
                  </a:cubicBezTo>
                  <a:cubicBezTo>
                    <a:pt x="768" y="545"/>
                    <a:pt x="770" y="537"/>
                    <a:pt x="769" y="535"/>
                  </a:cubicBezTo>
                  <a:cubicBezTo>
                    <a:pt x="768" y="533"/>
                    <a:pt x="765" y="529"/>
                    <a:pt x="765" y="528"/>
                  </a:cubicBezTo>
                  <a:cubicBezTo>
                    <a:pt x="766" y="527"/>
                    <a:pt x="769" y="523"/>
                    <a:pt x="769" y="521"/>
                  </a:cubicBezTo>
                  <a:cubicBezTo>
                    <a:pt x="769" y="519"/>
                    <a:pt x="771" y="516"/>
                    <a:pt x="772" y="517"/>
                  </a:cubicBezTo>
                  <a:cubicBezTo>
                    <a:pt x="772" y="518"/>
                    <a:pt x="775" y="520"/>
                    <a:pt x="773" y="522"/>
                  </a:cubicBezTo>
                  <a:cubicBezTo>
                    <a:pt x="772" y="523"/>
                    <a:pt x="770" y="528"/>
                    <a:pt x="772" y="526"/>
                  </a:cubicBezTo>
                  <a:cubicBezTo>
                    <a:pt x="775" y="524"/>
                    <a:pt x="778" y="523"/>
                    <a:pt x="778" y="521"/>
                  </a:cubicBezTo>
                  <a:cubicBezTo>
                    <a:pt x="779" y="520"/>
                    <a:pt x="782" y="513"/>
                    <a:pt x="785" y="511"/>
                  </a:cubicBezTo>
                  <a:cubicBezTo>
                    <a:pt x="787" y="509"/>
                    <a:pt x="782" y="506"/>
                    <a:pt x="784" y="505"/>
                  </a:cubicBezTo>
                  <a:cubicBezTo>
                    <a:pt x="786" y="504"/>
                    <a:pt x="787" y="505"/>
                    <a:pt x="790" y="503"/>
                  </a:cubicBezTo>
                  <a:cubicBezTo>
                    <a:pt x="793" y="501"/>
                    <a:pt x="800" y="494"/>
                    <a:pt x="800" y="492"/>
                  </a:cubicBezTo>
                  <a:cubicBezTo>
                    <a:pt x="799" y="490"/>
                    <a:pt x="798" y="488"/>
                    <a:pt x="802" y="487"/>
                  </a:cubicBezTo>
                  <a:cubicBezTo>
                    <a:pt x="806" y="486"/>
                    <a:pt x="810" y="486"/>
                    <a:pt x="810" y="485"/>
                  </a:cubicBezTo>
                  <a:cubicBezTo>
                    <a:pt x="810" y="484"/>
                    <a:pt x="812" y="482"/>
                    <a:pt x="814" y="482"/>
                  </a:cubicBezTo>
                  <a:cubicBezTo>
                    <a:pt x="815" y="482"/>
                    <a:pt x="817" y="484"/>
                    <a:pt x="820" y="483"/>
                  </a:cubicBezTo>
                  <a:cubicBezTo>
                    <a:pt x="824" y="482"/>
                    <a:pt x="831" y="477"/>
                    <a:pt x="835" y="476"/>
                  </a:cubicBezTo>
                  <a:cubicBezTo>
                    <a:pt x="839" y="476"/>
                    <a:pt x="843" y="476"/>
                    <a:pt x="842" y="474"/>
                  </a:cubicBezTo>
                  <a:cubicBezTo>
                    <a:pt x="841" y="472"/>
                    <a:pt x="839" y="473"/>
                    <a:pt x="837" y="471"/>
                  </a:cubicBezTo>
                  <a:cubicBezTo>
                    <a:pt x="835" y="469"/>
                    <a:pt x="839" y="464"/>
                    <a:pt x="838" y="462"/>
                  </a:cubicBezTo>
                  <a:cubicBezTo>
                    <a:pt x="838" y="460"/>
                    <a:pt x="843" y="454"/>
                    <a:pt x="846" y="452"/>
                  </a:cubicBezTo>
                  <a:cubicBezTo>
                    <a:pt x="849" y="450"/>
                    <a:pt x="857" y="447"/>
                    <a:pt x="860" y="445"/>
                  </a:cubicBezTo>
                  <a:cubicBezTo>
                    <a:pt x="863" y="443"/>
                    <a:pt x="863" y="442"/>
                    <a:pt x="866" y="443"/>
                  </a:cubicBezTo>
                  <a:cubicBezTo>
                    <a:pt x="869" y="443"/>
                    <a:pt x="881" y="437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5"/>
                  </a:cubicBezTo>
                  <a:cubicBezTo>
                    <a:pt x="881" y="435"/>
                    <a:pt x="881" y="435"/>
                    <a:pt x="881" y="434"/>
                  </a:cubicBezTo>
                  <a:cubicBezTo>
                    <a:pt x="881" y="434"/>
                    <a:pt x="881" y="434"/>
                    <a:pt x="881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4"/>
                    <a:pt x="880" y="434"/>
                    <a:pt x="880" y="434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0" y="433"/>
                    <a:pt x="880" y="433"/>
                    <a:pt x="880" y="433"/>
                  </a:cubicBezTo>
                  <a:cubicBezTo>
                    <a:pt x="881" y="433"/>
                    <a:pt x="881" y="433"/>
                    <a:pt x="881" y="432"/>
                  </a:cubicBezTo>
                  <a:cubicBezTo>
                    <a:pt x="882" y="432"/>
                    <a:pt x="882" y="432"/>
                    <a:pt x="883" y="432"/>
                  </a:cubicBezTo>
                  <a:cubicBezTo>
                    <a:pt x="889" y="432"/>
                    <a:pt x="892" y="431"/>
                    <a:pt x="896" y="429"/>
                  </a:cubicBezTo>
                  <a:cubicBezTo>
                    <a:pt x="900" y="427"/>
                    <a:pt x="902" y="427"/>
                    <a:pt x="902" y="428"/>
                  </a:cubicBezTo>
                  <a:cubicBezTo>
                    <a:pt x="901" y="428"/>
                    <a:pt x="899" y="430"/>
                    <a:pt x="903" y="429"/>
                  </a:cubicBezTo>
                  <a:cubicBezTo>
                    <a:pt x="906" y="429"/>
                    <a:pt x="914" y="428"/>
                    <a:pt x="913" y="429"/>
                  </a:cubicBezTo>
                  <a:cubicBezTo>
                    <a:pt x="912" y="429"/>
                    <a:pt x="909" y="433"/>
                    <a:pt x="907" y="433"/>
                  </a:cubicBezTo>
                  <a:cubicBezTo>
                    <a:pt x="905" y="433"/>
                    <a:pt x="905" y="431"/>
                    <a:pt x="901" y="434"/>
                  </a:cubicBezTo>
                  <a:cubicBezTo>
                    <a:pt x="897" y="436"/>
                    <a:pt x="888" y="439"/>
                    <a:pt x="887" y="441"/>
                  </a:cubicBezTo>
                  <a:cubicBezTo>
                    <a:pt x="887" y="443"/>
                    <a:pt x="887" y="452"/>
                    <a:pt x="890" y="451"/>
                  </a:cubicBezTo>
                  <a:cubicBezTo>
                    <a:pt x="893" y="451"/>
                    <a:pt x="900" y="447"/>
                    <a:pt x="901" y="445"/>
                  </a:cubicBezTo>
                  <a:cubicBezTo>
                    <a:pt x="902" y="443"/>
                    <a:pt x="905" y="437"/>
                    <a:pt x="909" y="438"/>
                  </a:cubicBezTo>
                  <a:cubicBezTo>
                    <a:pt x="914" y="439"/>
                    <a:pt x="915" y="440"/>
                    <a:pt x="919" y="439"/>
                  </a:cubicBezTo>
                  <a:cubicBezTo>
                    <a:pt x="923" y="437"/>
                    <a:pt x="931" y="431"/>
                    <a:pt x="935" y="431"/>
                  </a:cubicBezTo>
                  <a:cubicBezTo>
                    <a:pt x="939" y="431"/>
                    <a:pt x="941" y="430"/>
                    <a:pt x="939" y="429"/>
                  </a:cubicBezTo>
                  <a:cubicBezTo>
                    <a:pt x="938" y="428"/>
                    <a:pt x="939" y="426"/>
                    <a:pt x="935" y="425"/>
                  </a:cubicBezTo>
                  <a:cubicBezTo>
                    <a:pt x="932" y="424"/>
                    <a:pt x="932" y="422"/>
                    <a:pt x="930" y="423"/>
                  </a:cubicBezTo>
                  <a:cubicBezTo>
                    <a:pt x="929" y="424"/>
                    <a:pt x="927" y="424"/>
                    <a:pt x="923" y="424"/>
                  </a:cubicBezTo>
                  <a:cubicBezTo>
                    <a:pt x="920" y="423"/>
                    <a:pt x="916" y="422"/>
                    <a:pt x="916" y="420"/>
                  </a:cubicBezTo>
                  <a:cubicBezTo>
                    <a:pt x="916" y="418"/>
                    <a:pt x="909" y="419"/>
                    <a:pt x="907" y="419"/>
                  </a:cubicBezTo>
                  <a:cubicBezTo>
                    <a:pt x="906" y="418"/>
                    <a:pt x="908" y="416"/>
                    <a:pt x="906" y="413"/>
                  </a:cubicBezTo>
                  <a:cubicBezTo>
                    <a:pt x="904" y="411"/>
                    <a:pt x="901" y="409"/>
                    <a:pt x="904" y="408"/>
                  </a:cubicBezTo>
                  <a:cubicBezTo>
                    <a:pt x="906" y="407"/>
                    <a:pt x="910" y="400"/>
                    <a:pt x="907" y="400"/>
                  </a:cubicBezTo>
                  <a:cubicBezTo>
                    <a:pt x="905" y="399"/>
                    <a:pt x="902" y="401"/>
                    <a:pt x="900" y="399"/>
                  </a:cubicBezTo>
                  <a:cubicBezTo>
                    <a:pt x="899" y="397"/>
                    <a:pt x="893" y="396"/>
                    <a:pt x="895" y="395"/>
                  </a:cubicBezTo>
                  <a:cubicBezTo>
                    <a:pt x="897" y="394"/>
                    <a:pt x="897" y="395"/>
                    <a:pt x="902" y="395"/>
                  </a:cubicBezTo>
                  <a:cubicBezTo>
                    <a:pt x="908" y="396"/>
                    <a:pt x="913" y="393"/>
                    <a:pt x="915" y="391"/>
                  </a:cubicBezTo>
                  <a:cubicBezTo>
                    <a:pt x="917" y="388"/>
                    <a:pt x="916" y="388"/>
                    <a:pt x="916" y="385"/>
                  </a:cubicBezTo>
                  <a:cubicBezTo>
                    <a:pt x="917" y="383"/>
                    <a:pt x="918" y="383"/>
                    <a:pt x="914" y="381"/>
                  </a:cubicBezTo>
                  <a:cubicBezTo>
                    <a:pt x="910" y="379"/>
                    <a:pt x="906" y="378"/>
                    <a:pt x="902" y="379"/>
                  </a:cubicBezTo>
                  <a:cubicBezTo>
                    <a:pt x="898" y="380"/>
                    <a:pt x="887" y="384"/>
                    <a:pt x="882" y="387"/>
                  </a:cubicBezTo>
                  <a:cubicBezTo>
                    <a:pt x="877" y="389"/>
                    <a:pt x="874" y="389"/>
                    <a:pt x="870" y="392"/>
                  </a:cubicBezTo>
                  <a:cubicBezTo>
                    <a:pt x="865" y="395"/>
                    <a:pt x="853" y="409"/>
                    <a:pt x="850" y="409"/>
                  </a:cubicBezTo>
                  <a:cubicBezTo>
                    <a:pt x="847" y="409"/>
                    <a:pt x="852" y="405"/>
                    <a:pt x="855" y="402"/>
                  </a:cubicBezTo>
                  <a:cubicBezTo>
                    <a:pt x="858" y="399"/>
                    <a:pt x="866" y="390"/>
                    <a:pt x="869" y="388"/>
                  </a:cubicBezTo>
                  <a:cubicBezTo>
                    <a:pt x="872" y="385"/>
                    <a:pt x="878" y="380"/>
                    <a:pt x="881" y="379"/>
                  </a:cubicBezTo>
                  <a:cubicBezTo>
                    <a:pt x="885" y="378"/>
                    <a:pt x="888" y="377"/>
                    <a:pt x="889" y="376"/>
                  </a:cubicBezTo>
                  <a:cubicBezTo>
                    <a:pt x="891" y="374"/>
                    <a:pt x="900" y="365"/>
                    <a:pt x="903" y="364"/>
                  </a:cubicBezTo>
                  <a:cubicBezTo>
                    <a:pt x="907" y="363"/>
                    <a:pt x="924" y="365"/>
                    <a:pt x="930" y="365"/>
                  </a:cubicBezTo>
                  <a:cubicBezTo>
                    <a:pt x="936" y="364"/>
                    <a:pt x="963" y="364"/>
                    <a:pt x="967" y="363"/>
                  </a:cubicBezTo>
                  <a:cubicBezTo>
                    <a:pt x="970" y="361"/>
                    <a:pt x="974" y="357"/>
                    <a:pt x="975" y="355"/>
                  </a:cubicBezTo>
                  <a:cubicBezTo>
                    <a:pt x="977" y="353"/>
                    <a:pt x="981" y="350"/>
                    <a:pt x="983" y="350"/>
                  </a:cubicBezTo>
                  <a:cubicBezTo>
                    <a:pt x="985" y="350"/>
                    <a:pt x="991" y="349"/>
                    <a:pt x="993" y="348"/>
                  </a:cubicBezTo>
                  <a:cubicBezTo>
                    <a:pt x="996" y="348"/>
                    <a:pt x="1004" y="345"/>
                    <a:pt x="1005" y="343"/>
                  </a:cubicBezTo>
                  <a:cubicBezTo>
                    <a:pt x="1007" y="341"/>
                    <a:pt x="1008" y="338"/>
                    <a:pt x="1006" y="338"/>
                  </a:cubicBezTo>
                  <a:cubicBezTo>
                    <a:pt x="1005" y="337"/>
                    <a:pt x="1003" y="337"/>
                    <a:pt x="1004" y="335"/>
                  </a:cubicBezTo>
                  <a:cubicBezTo>
                    <a:pt x="1006" y="334"/>
                    <a:pt x="1009" y="330"/>
                    <a:pt x="1008" y="329"/>
                  </a:cubicBezTo>
                  <a:cubicBezTo>
                    <a:pt x="1008" y="328"/>
                    <a:pt x="1006" y="327"/>
                    <a:pt x="1008" y="326"/>
                  </a:cubicBezTo>
                  <a:cubicBezTo>
                    <a:pt x="1010" y="325"/>
                    <a:pt x="1013" y="323"/>
                    <a:pt x="1012" y="322"/>
                  </a:cubicBezTo>
                  <a:cubicBezTo>
                    <a:pt x="1010" y="321"/>
                    <a:pt x="1006" y="319"/>
                    <a:pt x="1004" y="319"/>
                  </a:cubicBezTo>
                  <a:cubicBezTo>
                    <a:pt x="1002" y="319"/>
                    <a:pt x="999" y="321"/>
                    <a:pt x="999" y="320"/>
                  </a:cubicBezTo>
                  <a:cubicBezTo>
                    <a:pt x="998" y="318"/>
                    <a:pt x="997" y="312"/>
                    <a:pt x="995" y="312"/>
                  </a:cubicBezTo>
                  <a:cubicBezTo>
                    <a:pt x="993" y="312"/>
                    <a:pt x="984" y="315"/>
                    <a:pt x="984" y="317"/>
                  </a:cubicBezTo>
                  <a:cubicBezTo>
                    <a:pt x="983" y="319"/>
                    <a:pt x="981" y="320"/>
                    <a:pt x="980" y="320"/>
                  </a:cubicBezTo>
                  <a:cubicBezTo>
                    <a:pt x="978" y="320"/>
                    <a:pt x="965" y="326"/>
                    <a:pt x="966" y="324"/>
                  </a:cubicBezTo>
                  <a:cubicBezTo>
                    <a:pt x="968" y="322"/>
                    <a:pt x="974" y="318"/>
                    <a:pt x="977" y="316"/>
                  </a:cubicBezTo>
                  <a:cubicBezTo>
                    <a:pt x="980" y="314"/>
                    <a:pt x="997" y="309"/>
                    <a:pt x="997" y="308"/>
                  </a:cubicBezTo>
                  <a:cubicBezTo>
                    <a:pt x="997" y="307"/>
                    <a:pt x="996" y="306"/>
                    <a:pt x="995" y="305"/>
                  </a:cubicBezTo>
                  <a:cubicBezTo>
                    <a:pt x="994" y="304"/>
                    <a:pt x="987" y="305"/>
                    <a:pt x="987" y="304"/>
                  </a:cubicBezTo>
                  <a:cubicBezTo>
                    <a:pt x="987" y="302"/>
                    <a:pt x="985" y="299"/>
                    <a:pt x="984" y="299"/>
                  </a:cubicBezTo>
                  <a:cubicBezTo>
                    <a:pt x="983" y="298"/>
                    <a:pt x="979" y="299"/>
                    <a:pt x="978" y="298"/>
                  </a:cubicBezTo>
                  <a:cubicBezTo>
                    <a:pt x="977" y="297"/>
                    <a:pt x="976" y="294"/>
                    <a:pt x="975" y="292"/>
                  </a:cubicBezTo>
                  <a:cubicBezTo>
                    <a:pt x="974" y="291"/>
                    <a:pt x="969" y="287"/>
                    <a:pt x="967" y="287"/>
                  </a:cubicBezTo>
                  <a:cubicBezTo>
                    <a:pt x="966" y="287"/>
                    <a:pt x="965" y="285"/>
                    <a:pt x="963" y="284"/>
                  </a:cubicBezTo>
                  <a:cubicBezTo>
                    <a:pt x="961" y="283"/>
                    <a:pt x="960" y="280"/>
                    <a:pt x="962" y="279"/>
                  </a:cubicBezTo>
                  <a:cubicBezTo>
                    <a:pt x="963" y="278"/>
                    <a:pt x="969" y="277"/>
                    <a:pt x="968" y="275"/>
                  </a:cubicBezTo>
                  <a:cubicBezTo>
                    <a:pt x="967" y="274"/>
                    <a:pt x="964" y="270"/>
                    <a:pt x="965" y="269"/>
                  </a:cubicBezTo>
                  <a:cubicBezTo>
                    <a:pt x="966" y="267"/>
                    <a:pt x="965" y="264"/>
                    <a:pt x="963" y="262"/>
                  </a:cubicBezTo>
                  <a:cubicBezTo>
                    <a:pt x="961" y="260"/>
                    <a:pt x="961" y="254"/>
                    <a:pt x="960" y="254"/>
                  </a:cubicBezTo>
                  <a:cubicBezTo>
                    <a:pt x="959" y="254"/>
                    <a:pt x="959" y="251"/>
                    <a:pt x="958" y="251"/>
                  </a:cubicBezTo>
                  <a:cubicBezTo>
                    <a:pt x="957" y="251"/>
                    <a:pt x="950" y="252"/>
                    <a:pt x="952" y="250"/>
                  </a:cubicBezTo>
                  <a:cubicBezTo>
                    <a:pt x="954" y="249"/>
                    <a:pt x="959" y="249"/>
                    <a:pt x="959" y="247"/>
                  </a:cubicBezTo>
                  <a:cubicBezTo>
                    <a:pt x="959" y="245"/>
                    <a:pt x="958" y="243"/>
                    <a:pt x="956" y="243"/>
                  </a:cubicBezTo>
                  <a:cubicBezTo>
                    <a:pt x="955" y="243"/>
                    <a:pt x="948" y="242"/>
                    <a:pt x="951" y="241"/>
                  </a:cubicBezTo>
                  <a:cubicBezTo>
                    <a:pt x="954" y="240"/>
                    <a:pt x="957" y="238"/>
                    <a:pt x="956" y="237"/>
                  </a:cubicBezTo>
                  <a:cubicBezTo>
                    <a:pt x="956" y="236"/>
                    <a:pt x="953" y="228"/>
                    <a:pt x="951" y="229"/>
                  </a:cubicBezTo>
                  <a:cubicBezTo>
                    <a:pt x="950" y="229"/>
                    <a:pt x="950" y="226"/>
                    <a:pt x="950" y="225"/>
                  </a:cubicBezTo>
                  <a:cubicBezTo>
                    <a:pt x="950" y="224"/>
                    <a:pt x="953" y="218"/>
                    <a:pt x="952" y="217"/>
                  </a:cubicBezTo>
                  <a:cubicBezTo>
                    <a:pt x="951" y="217"/>
                    <a:pt x="946" y="218"/>
                    <a:pt x="946" y="221"/>
                  </a:cubicBezTo>
                  <a:cubicBezTo>
                    <a:pt x="945" y="223"/>
                    <a:pt x="942" y="229"/>
                    <a:pt x="940" y="229"/>
                  </a:cubicBezTo>
                  <a:cubicBezTo>
                    <a:pt x="938" y="229"/>
                    <a:pt x="936" y="231"/>
                    <a:pt x="935" y="236"/>
                  </a:cubicBezTo>
                  <a:cubicBezTo>
                    <a:pt x="934" y="240"/>
                    <a:pt x="930" y="245"/>
                    <a:pt x="930" y="245"/>
                  </a:cubicBezTo>
                  <a:cubicBezTo>
                    <a:pt x="930" y="245"/>
                    <a:pt x="926" y="245"/>
                    <a:pt x="925" y="246"/>
                  </a:cubicBezTo>
                  <a:cubicBezTo>
                    <a:pt x="924" y="247"/>
                    <a:pt x="920" y="250"/>
                    <a:pt x="919" y="250"/>
                  </a:cubicBezTo>
                  <a:cubicBezTo>
                    <a:pt x="918" y="250"/>
                    <a:pt x="916" y="253"/>
                    <a:pt x="915" y="252"/>
                  </a:cubicBezTo>
                  <a:cubicBezTo>
                    <a:pt x="913" y="251"/>
                    <a:pt x="909" y="249"/>
                    <a:pt x="910" y="247"/>
                  </a:cubicBezTo>
                  <a:cubicBezTo>
                    <a:pt x="910" y="246"/>
                    <a:pt x="907" y="245"/>
                    <a:pt x="905" y="245"/>
                  </a:cubicBezTo>
                  <a:cubicBezTo>
                    <a:pt x="903" y="245"/>
                    <a:pt x="900" y="249"/>
                    <a:pt x="899" y="247"/>
                  </a:cubicBezTo>
                  <a:cubicBezTo>
                    <a:pt x="897" y="245"/>
                    <a:pt x="898" y="243"/>
                    <a:pt x="898" y="242"/>
                  </a:cubicBezTo>
                  <a:cubicBezTo>
                    <a:pt x="897" y="240"/>
                    <a:pt x="894" y="238"/>
                    <a:pt x="896" y="236"/>
                  </a:cubicBezTo>
                  <a:cubicBezTo>
                    <a:pt x="899" y="234"/>
                    <a:pt x="900" y="230"/>
                    <a:pt x="899" y="229"/>
                  </a:cubicBezTo>
                  <a:cubicBezTo>
                    <a:pt x="898" y="227"/>
                    <a:pt x="894" y="226"/>
                    <a:pt x="897" y="225"/>
                  </a:cubicBezTo>
                  <a:cubicBezTo>
                    <a:pt x="899" y="224"/>
                    <a:pt x="900" y="224"/>
                    <a:pt x="901" y="222"/>
                  </a:cubicBezTo>
                  <a:cubicBezTo>
                    <a:pt x="903" y="220"/>
                    <a:pt x="908" y="212"/>
                    <a:pt x="904" y="211"/>
                  </a:cubicBezTo>
                  <a:cubicBezTo>
                    <a:pt x="901" y="210"/>
                    <a:pt x="897" y="211"/>
                    <a:pt x="895" y="211"/>
                  </a:cubicBezTo>
                  <a:cubicBezTo>
                    <a:pt x="892" y="210"/>
                    <a:pt x="890" y="206"/>
                    <a:pt x="889" y="205"/>
                  </a:cubicBezTo>
                  <a:cubicBezTo>
                    <a:pt x="888" y="204"/>
                    <a:pt x="885" y="203"/>
                    <a:pt x="887" y="201"/>
                  </a:cubicBezTo>
                  <a:cubicBezTo>
                    <a:pt x="889" y="200"/>
                    <a:pt x="889" y="198"/>
                    <a:pt x="887" y="198"/>
                  </a:cubicBezTo>
                  <a:cubicBezTo>
                    <a:pt x="884" y="198"/>
                    <a:pt x="881" y="198"/>
                    <a:pt x="880" y="196"/>
                  </a:cubicBezTo>
                  <a:cubicBezTo>
                    <a:pt x="879" y="195"/>
                    <a:pt x="877" y="192"/>
                    <a:pt x="876" y="193"/>
                  </a:cubicBezTo>
                  <a:cubicBezTo>
                    <a:pt x="876" y="193"/>
                    <a:pt x="874" y="191"/>
                    <a:pt x="874" y="190"/>
                  </a:cubicBezTo>
                  <a:cubicBezTo>
                    <a:pt x="874" y="190"/>
                    <a:pt x="872" y="187"/>
                    <a:pt x="870" y="186"/>
                  </a:cubicBezTo>
                  <a:cubicBezTo>
                    <a:pt x="867" y="186"/>
                    <a:pt x="859" y="186"/>
                    <a:pt x="857" y="186"/>
                  </a:cubicBezTo>
                  <a:cubicBezTo>
                    <a:pt x="855" y="186"/>
                    <a:pt x="854" y="184"/>
                    <a:pt x="851" y="184"/>
                  </a:cubicBezTo>
                  <a:cubicBezTo>
                    <a:pt x="848" y="184"/>
                    <a:pt x="841" y="183"/>
                    <a:pt x="838" y="183"/>
                  </a:cubicBezTo>
                  <a:cubicBezTo>
                    <a:pt x="834" y="183"/>
                    <a:pt x="832" y="185"/>
                    <a:pt x="830" y="187"/>
                  </a:cubicBezTo>
                  <a:cubicBezTo>
                    <a:pt x="828" y="189"/>
                    <a:pt x="825" y="189"/>
                    <a:pt x="827" y="192"/>
                  </a:cubicBezTo>
                  <a:cubicBezTo>
                    <a:pt x="829" y="195"/>
                    <a:pt x="826" y="198"/>
                    <a:pt x="828" y="198"/>
                  </a:cubicBezTo>
                  <a:cubicBezTo>
                    <a:pt x="830" y="198"/>
                    <a:pt x="830" y="199"/>
                    <a:pt x="828" y="201"/>
                  </a:cubicBezTo>
                  <a:cubicBezTo>
                    <a:pt x="826" y="202"/>
                    <a:pt x="823" y="207"/>
                    <a:pt x="822" y="208"/>
                  </a:cubicBezTo>
                  <a:cubicBezTo>
                    <a:pt x="821" y="210"/>
                    <a:pt x="817" y="213"/>
                    <a:pt x="821" y="213"/>
                  </a:cubicBezTo>
                  <a:cubicBezTo>
                    <a:pt x="824" y="213"/>
                    <a:pt x="825" y="214"/>
                    <a:pt x="823" y="216"/>
                  </a:cubicBezTo>
                  <a:cubicBezTo>
                    <a:pt x="822" y="219"/>
                    <a:pt x="820" y="224"/>
                    <a:pt x="823" y="225"/>
                  </a:cubicBezTo>
                  <a:cubicBezTo>
                    <a:pt x="825" y="225"/>
                    <a:pt x="825" y="227"/>
                    <a:pt x="823" y="229"/>
                  </a:cubicBezTo>
                  <a:cubicBezTo>
                    <a:pt x="821" y="231"/>
                    <a:pt x="819" y="235"/>
                    <a:pt x="820" y="235"/>
                  </a:cubicBezTo>
                  <a:cubicBezTo>
                    <a:pt x="822" y="235"/>
                    <a:pt x="823" y="235"/>
                    <a:pt x="818" y="238"/>
                  </a:cubicBezTo>
                  <a:cubicBezTo>
                    <a:pt x="814" y="240"/>
                    <a:pt x="811" y="241"/>
                    <a:pt x="809" y="243"/>
                  </a:cubicBezTo>
                  <a:cubicBezTo>
                    <a:pt x="808" y="244"/>
                    <a:pt x="807" y="247"/>
                    <a:pt x="809" y="249"/>
                  </a:cubicBezTo>
                  <a:cubicBezTo>
                    <a:pt x="812" y="251"/>
                    <a:pt x="811" y="255"/>
                    <a:pt x="811" y="257"/>
                  </a:cubicBezTo>
                  <a:cubicBezTo>
                    <a:pt x="811" y="259"/>
                    <a:pt x="815" y="259"/>
                    <a:pt x="815" y="262"/>
                  </a:cubicBezTo>
                  <a:cubicBezTo>
                    <a:pt x="814" y="266"/>
                    <a:pt x="815" y="270"/>
                    <a:pt x="815" y="274"/>
                  </a:cubicBezTo>
                  <a:cubicBezTo>
                    <a:pt x="816" y="278"/>
                    <a:pt x="812" y="289"/>
                    <a:pt x="810" y="290"/>
                  </a:cubicBezTo>
                  <a:cubicBezTo>
                    <a:pt x="808" y="291"/>
                    <a:pt x="806" y="297"/>
                    <a:pt x="805" y="296"/>
                  </a:cubicBezTo>
                  <a:cubicBezTo>
                    <a:pt x="804" y="295"/>
                    <a:pt x="805" y="293"/>
                    <a:pt x="803" y="295"/>
                  </a:cubicBezTo>
                  <a:cubicBezTo>
                    <a:pt x="801" y="297"/>
                    <a:pt x="798" y="303"/>
                    <a:pt x="796" y="303"/>
                  </a:cubicBezTo>
                  <a:cubicBezTo>
                    <a:pt x="794" y="304"/>
                    <a:pt x="790" y="306"/>
                    <a:pt x="790" y="307"/>
                  </a:cubicBezTo>
                  <a:cubicBezTo>
                    <a:pt x="791" y="308"/>
                    <a:pt x="795" y="310"/>
                    <a:pt x="793" y="312"/>
                  </a:cubicBezTo>
                  <a:cubicBezTo>
                    <a:pt x="792" y="315"/>
                    <a:pt x="789" y="319"/>
                    <a:pt x="790" y="321"/>
                  </a:cubicBezTo>
                  <a:cubicBezTo>
                    <a:pt x="790" y="322"/>
                    <a:pt x="788" y="328"/>
                    <a:pt x="790" y="330"/>
                  </a:cubicBezTo>
                  <a:cubicBezTo>
                    <a:pt x="792" y="331"/>
                    <a:pt x="793" y="333"/>
                    <a:pt x="792" y="337"/>
                  </a:cubicBezTo>
                  <a:cubicBezTo>
                    <a:pt x="791" y="340"/>
                    <a:pt x="791" y="344"/>
                    <a:pt x="787" y="344"/>
                  </a:cubicBezTo>
                  <a:cubicBezTo>
                    <a:pt x="784" y="345"/>
                    <a:pt x="783" y="348"/>
                    <a:pt x="783" y="351"/>
                  </a:cubicBezTo>
                  <a:cubicBezTo>
                    <a:pt x="783" y="353"/>
                    <a:pt x="782" y="355"/>
                    <a:pt x="781" y="354"/>
                  </a:cubicBezTo>
                  <a:cubicBezTo>
                    <a:pt x="780" y="352"/>
                    <a:pt x="778" y="350"/>
                    <a:pt x="777" y="351"/>
                  </a:cubicBezTo>
                  <a:cubicBezTo>
                    <a:pt x="776" y="352"/>
                    <a:pt x="776" y="357"/>
                    <a:pt x="773" y="357"/>
                  </a:cubicBezTo>
                  <a:cubicBezTo>
                    <a:pt x="770" y="356"/>
                    <a:pt x="766" y="349"/>
                    <a:pt x="767" y="347"/>
                  </a:cubicBezTo>
                  <a:cubicBezTo>
                    <a:pt x="767" y="346"/>
                    <a:pt x="771" y="345"/>
                    <a:pt x="768" y="344"/>
                  </a:cubicBezTo>
                  <a:cubicBezTo>
                    <a:pt x="765" y="343"/>
                    <a:pt x="758" y="341"/>
                    <a:pt x="757" y="339"/>
                  </a:cubicBezTo>
                  <a:cubicBezTo>
                    <a:pt x="755" y="337"/>
                    <a:pt x="759" y="336"/>
                    <a:pt x="756" y="333"/>
                  </a:cubicBezTo>
                  <a:cubicBezTo>
                    <a:pt x="752" y="330"/>
                    <a:pt x="746" y="328"/>
                    <a:pt x="748" y="325"/>
                  </a:cubicBezTo>
                  <a:cubicBezTo>
                    <a:pt x="750" y="321"/>
                    <a:pt x="752" y="317"/>
                    <a:pt x="752" y="313"/>
                  </a:cubicBezTo>
                  <a:cubicBezTo>
                    <a:pt x="752" y="309"/>
                    <a:pt x="753" y="308"/>
                    <a:pt x="756" y="306"/>
                  </a:cubicBezTo>
                  <a:cubicBezTo>
                    <a:pt x="759" y="304"/>
                    <a:pt x="763" y="301"/>
                    <a:pt x="761" y="301"/>
                  </a:cubicBezTo>
                  <a:cubicBezTo>
                    <a:pt x="758" y="300"/>
                    <a:pt x="737" y="300"/>
                    <a:pt x="734" y="299"/>
                  </a:cubicBezTo>
                  <a:cubicBezTo>
                    <a:pt x="731" y="298"/>
                    <a:pt x="732" y="298"/>
                    <a:pt x="730" y="297"/>
                  </a:cubicBezTo>
                  <a:cubicBezTo>
                    <a:pt x="727" y="296"/>
                    <a:pt x="722" y="291"/>
                    <a:pt x="719" y="289"/>
                  </a:cubicBezTo>
                  <a:cubicBezTo>
                    <a:pt x="717" y="287"/>
                    <a:pt x="715" y="285"/>
                    <a:pt x="713" y="283"/>
                  </a:cubicBezTo>
                  <a:cubicBezTo>
                    <a:pt x="712" y="281"/>
                    <a:pt x="706" y="273"/>
                    <a:pt x="704" y="273"/>
                  </a:cubicBezTo>
                  <a:cubicBezTo>
                    <a:pt x="702" y="273"/>
                    <a:pt x="696" y="275"/>
                    <a:pt x="694" y="273"/>
                  </a:cubicBezTo>
                  <a:cubicBezTo>
                    <a:pt x="693" y="272"/>
                    <a:pt x="688" y="268"/>
                    <a:pt x="685" y="268"/>
                  </a:cubicBezTo>
                  <a:cubicBezTo>
                    <a:pt x="683" y="269"/>
                    <a:pt x="673" y="274"/>
                    <a:pt x="672" y="274"/>
                  </a:cubicBezTo>
                  <a:cubicBezTo>
                    <a:pt x="671" y="273"/>
                    <a:pt x="675" y="269"/>
                    <a:pt x="675" y="267"/>
                  </a:cubicBezTo>
                  <a:cubicBezTo>
                    <a:pt x="676" y="266"/>
                    <a:pt x="676" y="249"/>
                    <a:pt x="675" y="247"/>
                  </a:cubicBezTo>
                  <a:cubicBezTo>
                    <a:pt x="674" y="246"/>
                    <a:pt x="671" y="244"/>
                    <a:pt x="669" y="245"/>
                  </a:cubicBezTo>
                  <a:cubicBezTo>
                    <a:pt x="667" y="245"/>
                    <a:pt x="664" y="248"/>
                    <a:pt x="663" y="246"/>
                  </a:cubicBezTo>
                  <a:cubicBezTo>
                    <a:pt x="661" y="244"/>
                    <a:pt x="658" y="240"/>
                    <a:pt x="659" y="239"/>
                  </a:cubicBezTo>
                  <a:cubicBezTo>
                    <a:pt x="660" y="237"/>
                    <a:pt x="662" y="235"/>
                    <a:pt x="661" y="233"/>
                  </a:cubicBezTo>
                  <a:cubicBezTo>
                    <a:pt x="661" y="231"/>
                    <a:pt x="670" y="217"/>
                    <a:pt x="672" y="213"/>
                  </a:cubicBezTo>
                  <a:cubicBezTo>
                    <a:pt x="675" y="209"/>
                    <a:pt x="679" y="209"/>
                    <a:pt x="678" y="206"/>
                  </a:cubicBezTo>
                  <a:cubicBezTo>
                    <a:pt x="678" y="202"/>
                    <a:pt x="676" y="199"/>
                    <a:pt x="677" y="197"/>
                  </a:cubicBezTo>
                  <a:cubicBezTo>
                    <a:pt x="677" y="195"/>
                    <a:pt x="675" y="190"/>
                    <a:pt x="678" y="190"/>
                  </a:cubicBezTo>
                  <a:cubicBezTo>
                    <a:pt x="680" y="190"/>
                    <a:pt x="681" y="193"/>
                    <a:pt x="682" y="191"/>
                  </a:cubicBezTo>
                  <a:cubicBezTo>
                    <a:pt x="683" y="189"/>
                    <a:pt x="683" y="185"/>
                    <a:pt x="685" y="185"/>
                  </a:cubicBezTo>
                  <a:cubicBezTo>
                    <a:pt x="687" y="185"/>
                    <a:pt x="688" y="190"/>
                    <a:pt x="689" y="191"/>
                  </a:cubicBezTo>
                  <a:cubicBezTo>
                    <a:pt x="690" y="192"/>
                    <a:pt x="697" y="192"/>
                    <a:pt x="696" y="191"/>
                  </a:cubicBezTo>
                  <a:cubicBezTo>
                    <a:pt x="695" y="190"/>
                    <a:pt x="692" y="187"/>
                    <a:pt x="694" y="186"/>
                  </a:cubicBezTo>
                  <a:cubicBezTo>
                    <a:pt x="696" y="185"/>
                    <a:pt x="701" y="181"/>
                    <a:pt x="700" y="180"/>
                  </a:cubicBezTo>
                  <a:cubicBezTo>
                    <a:pt x="699" y="178"/>
                    <a:pt x="695" y="176"/>
                    <a:pt x="697" y="175"/>
                  </a:cubicBezTo>
                  <a:cubicBezTo>
                    <a:pt x="700" y="174"/>
                    <a:pt x="703" y="177"/>
                    <a:pt x="705" y="178"/>
                  </a:cubicBezTo>
                  <a:cubicBezTo>
                    <a:pt x="706" y="179"/>
                    <a:pt x="709" y="182"/>
                    <a:pt x="712" y="181"/>
                  </a:cubicBezTo>
                  <a:cubicBezTo>
                    <a:pt x="715" y="179"/>
                    <a:pt x="717" y="177"/>
                    <a:pt x="717" y="175"/>
                  </a:cubicBezTo>
                  <a:cubicBezTo>
                    <a:pt x="717" y="172"/>
                    <a:pt x="709" y="164"/>
                    <a:pt x="706" y="162"/>
                  </a:cubicBezTo>
                  <a:cubicBezTo>
                    <a:pt x="702" y="161"/>
                    <a:pt x="717" y="167"/>
                    <a:pt x="719" y="168"/>
                  </a:cubicBezTo>
                  <a:cubicBezTo>
                    <a:pt x="721" y="170"/>
                    <a:pt x="723" y="166"/>
                    <a:pt x="723" y="163"/>
                  </a:cubicBezTo>
                  <a:cubicBezTo>
                    <a:pt x="722" y="159"/>
                    <a:pt x="721" y="159"/>
                    <a:pt x="724" y="159"/>
                  </a:cubicBezTo>
                  <a:cubicBezTo>
                    <a:pt x="728" y="159"/>
                    <a:pt x="730" y="157"/>
                    <a:pt x="731" y="156"/>
                  </a:cubicBezTo>
                  <a:cubicBezTo>
                    <a:pt x="732" y="155"/>
                    <a:pt x="737" y="161"/>
                    <a:pt x="739" y="161"/>
                  </a:cubicBezTo>
                  <a:cubicBezTo>
                    <a:pt x="741" y="160"/>
                    <a:pt x="747" y="156"/>
                    <a:pt x="747" y="153"/>
                  </a:cubicBezTo>
                  <a:cubicBezTo>
                    <a:pt x="748" y="151"/>
                    <a:pt x="750" y="147"/>
                    <a:pt x="751" y="145"/>
                  </a:cubicBezTo>
                  <a:cubicBezTo>
                    <a:pt x="753" y="143"/>
                    <a:pt x="757" y="138"/>
                    <a:pt x="755" y="137"/>
                  </a:cubicBezTo>
                  <a:cubicBezTo>
                    <a:pt x="753" y="137"/>
                    <a:pt x="746" y="136"/>
                    <a:pt x="742" y="134"/>
                  </a:cubicBezTo>
                  <a:cubicBezTo>
                    <a:pt x="738" y="133"/>
                    <a:pt x="731" y="131"/>
                    <a:pt x="729" y="131"/>
                  </a:cubicBezTo>
                  <a:cubicBezTo>
                    <a:pt x="727" y="131"/>
                    <a:pt x="707" y="132"/>
                    <a:pt x="708" y="132"/>
                  </a:cubicBezTo>
                  <a:cubicBezTo>
                    <a:pt x="708" y="131"/>
                    <a:pt x="712" y="129"/>
                    <a:pt x="714" y="129"/>
                  </a:cubicBezTo>
                  <a:cubicBezTo>
                    <a:pt x="717" y="129"/>
                    <a:pt x="725" y="128"/>
                    <a:pt x="724" y="128"/>
                  </a:cubicBezTo>
                  <a:cubicBezTo>
                    <a:pt x="724" y="127"/>
                    <a:pt x="723" y="125"/>
                    <a:pt x="725" y="124"/>
                  </a:cubicBezTo>
                  <a:cubicBezTo>
                    <a:pt x="727" y="123"/>
                    <a:pt x="729" y="124"/>
                    <a:pt x="733" y="125"/>
                  </a:cubicBezTo>
                  <a:cubicBezTo>
                    <a:pt x="738" y="126"/>
                    <a:pt x="744" y="129"/>
                    <a:pt x="745" y="131"/>
                  </a:cubicBezTo>
                  <a:cubicBezTo>
                    <a:pt x="747" y="132"/>
                    <a:pt x="756" y="135"/>
                    <a:pt x="759" y="134"/>
                  </a:cubicBezTo>
                  <a:cubicBezTo>
                    <a:pt x="762" y="133"/>
                    <a:pt x="773" y="124"/>
                    <a:pt x="774" y="123"/>
                  </a:cubicBezTo>
                  <a:cubicBezTo>
                    <a:pt x="775" y="122"/>
                    <a:pt x="768" y="113"/>
                    <a:pt x="769" y="112"/>
                  </a:cubicBezTo>
                  <a:cubicBezTo>
                    <a:pt x="771" y="111"/>
                    <a:pt x="772" y="114"/>
                    <a:pt x="775" y="113"/>
                  </a:cubicBezTo>
                  <a:cubicBezTo>
                    <a:pt x="778" y="112"/>
                    <a:pt x="781" y="111"/>
                    <a:pt x="781" y="112"/>
                  </a:cubicBezTo>
                  <a:cubicBezTo>
                    <a:pt x="780" y="114"/>
                    <a:pt x="780" y="119"/>
                    <a:pt x="783" y="120"/>
                  </a:cubicBezTo>
                  <a:cubicBezTo>
                    <a:pt x="785" y="121"/>
                    <a:pt x="790" y="123"/>
                    <a:pt x="789" y="121"/>
                  </a:cubicBezTo>
                  <a:cubicBezTo>
                    <a:pt x="788" y="118"/>
                    <a:pt x="786" y="116"/>
                    <a:pt x="788" y="115"/>
                  </a:cubicBezTo>
                  <a:cubicBezTo>
                    <a:pt x="789" y="115"/>
                    <a:pt x="790" y="114"/>
                    <a:pt x="790" y="112"/>
                  </a:cubicBezTo>
                  <a:cubicBezTo>
                    <a:pt x="791" y="110"/>
                    <a:pt x="793" y="111"/>
                    <a:pt x="791" y="109"/>
                  </a:cubicBezTo>
                  <a:cubicBezTo>
                    <a:pt x="788" y="106"/>
                    <a:pt x="784" y="104"/>
                    <a:pt x="785" y="103"/>
                  </a:cubicBezTo>
                  <a:cubicBezTo>
                    <a:pt x="785" y="102"/>
                    <a:pt x="790" y="102"/>
                    <a:pt x="791" y="104"/>
                  </a:cubicBezTo>
                  <a:cubicBezTo>
                    <a:pt x="793" y="105"/>
                    <a:pt x="794" y="105"/>
                    <a:pt x="794" y="108"/>
                  </a:cubicBezTo>
                  <a:cubicBezTo>
                    <a:pt x="795" y="110"/>
                    <a:pt x="797" y="114"/>
                    <a:pt x="797" y="115"/>
                  </a:cubicBezTo>
                  <a:cubicBezTo>
                    <a:pt x="797" y="116"/>
                    <a:pt x="797" y="119"/>
                    <a:pt x="799" y="118"/>
                  </a:cubicBezTo>
                  <a:cubicBezTo>
                    <a:pt x="800" y="118"/>
                    <a:pt x="800" y="115"/>
                    <a:pt x="803" y="113"/>
                  </a:cubicBezTo>
                  <a:cubicBezTo>
                    <a:pt x="806" y="112"/>
                    <a:pt x="810" y="111"/>
                    <a:pt x="813" y="109"/>
                  </a:cubicBezTo>
                  <a:cubicBezTo>
                    <a:pt x="816" y="107"/>
                    <a:pt x="815" y="107"/>
                    <a:pt x="819" y="106"/>
                  </a:cubicBezTo>
                  <a:cubicBezTo>
                    <a:pt x="822" y="105"/>
                    <a:pt x="824" y="103"/>
                    <a:pt x="824" y="102"/>
                  </a:cubicBezTo>
                  <a:cubicBezTo>
                    <a:pt x="824" y="101"/>
                    <a:pt x="825" y="92"/>
                    <a:pt x="825" y="91"/>
                  </a:cubicBezTo>
                  <a:cubicBezTo>
                    <a:pt x="824" y="89"/>
                    <a:pt x="821" y="86"/>
                    <a:pt x="822" y="83"/>
                  </a:cubicBezTo>
                  <a:cubicBezTo>
                    <a:pt x="823" y="81"/>
                    <a:pt x="823" y="77"/>
                    <a:pt x="822" y="76"/>
                  </a:cubicBezTo>
                  <a:cubicBezTo>
                    <a:pt x="822" y="75"/>
                    <a:pt x="820" y="72"/>
                    <a:pt x="823" y="72"/>
                  </a:cubicBezTo>
                  <a:cubicBezTo>
                    <a:pt x="827" y="73"/>
                    <a:pt x="832" y="74"/>
                    <a:pt x="833" y="71"/>
                  </a:cubicBezTo>
                  <a:cubicBezTo>
                    <a:pt x="834" y="68"/>
                    <a:pt x="835" y="67"/>
                    <a:pt x="833" y="66"/>
                  </a:cubicBezTo>
                  <a:cubicBezTo>
                    <a:pt x="832" y="65"/>
                    <a:pt x="831" y="65"/>
                    <a:pt x="833" y="63"/>
                  </a:cubicBezTo>
                  <a:cubicBezTo>
                    <a:pt x="835" y="62"/>
                    <a:pt x="836" y="60"/>
                    <a:pt x="834" y="60"/>
                  </a:cubicBezTo>
                  <a:cubicBezTo>
                    <a:pt x="832" y="60"/>
                    <a:pt x="828" y="62"/>
                    <a:pt x="827" y="61"/>
                  </a:cubicBezTo>
                  <a:cubicBezTo>
                    <a:pt x="826" y="60"/>
                    <a:pt x="826" y="58"/>
                    <a:pt x="827" y="57"/>
                  </a:cubicBezTo>
                  <a:cubicBezTo>
                    <a:pt x="829" y="56"/>
                    <a:pt x="824" y="55"/>
                    <a:pt x="826" y="54"/>
                  </a:cubicBezTo>
                  <a:cubicBezTo>
                    <a:pt x="827" y="52"/>
                    <a:pt x="830" y="50"/>
                    <a:pt x="828" y="50"/>
                  </a:cubicBezTo>
                  <a:cubicBezTo>
                    <a:pt x="827" y="50"/>
                    <a:pt x="821" y="48"/>
                    <a:pt x="821" y="48"/>
                  </a:cubicBezTo>
                  <a:cubicBezTo>
                    <a:pt x="821" y="49"/>
                    <a:pt x="817" y="51"/>
                    <a:pt x="816" y="50"/>
                  </a:cubicBezTo>
                  <a:cubicBezTo>
                    <a:pt x="814" y="49"/>
                    <a:pt x="813" y="47"/>
                    <a:pt x="811" y="47"/>
                  </a:cubicBezTo>
                  <a:cubicBezTo>
                    <a:pt x="809" y="47"/>
                    <a:pt x="803" y="48"/>
                    <a:pt x="802" y="47"/>
                  </a:cubicBezTo>
                  <a:cubicBezTo>
                    <a:pt x="802" y="47"/>
                    <a:pt x="800" y="45"/>
                    <a:pt x="800" y="47"/>
                  </a:cubicBezTo>
                  <a:cubicBezTo>
                    <a:pt x="800" y="49"/>
                    <a:pt x="801" y="49"/>
                    <a:pt x="800" y="50"/>
                  </a:cubicBezTo>
                  <a:cubicBezTo>
                    <a:pt x="798" y="51"/>
                    <a:pt x="799" y="54"/>
                    <a:pt x="799" y="56"/>
                  </a:cubicBezTo>
                  <a:cubicBezTo>
                    <a:pt x="799" y="58"/>
                    <a:pt x="797" y="60"/>
                    <a:pt x="799" y="60"/>
                  </a:cubicBezTo>
                  <a:cubicBezTo>
                    <a:pt x="800" y="61"/>
                    <a:pt x="804" y="63"/>
                    <a:pt x="803" y="64"/>
                  </a:cubicBezTo>
                  <a:cubicBezTo>
                    <a:pt x="801" y="64"/>
                    <a:pt x="807" y="66"/>
                    <a:pt x="805" y="66"/>
                  </a:cubicBezTo>
                  <a:cubicBezTo>
                    <a:pt x="803" y="67"/>
                    <a:pt x="802" y="69"/>
                    <a:pt x="799" y="68"/>
                  </a:cubicBezTo>
                  <a:cubicBezTo>
                    <a:pt x="797" y="67"/>
                    <a:pt x="796" y="67"/>
                    <a:pt x="795" y="68"/>
                  </a:cubicBezTo>
                  <a:cubicBezTo>
                    <a:pt x="794" y="69"/>
                    <a:pt x="790" y="80"/>
                    <a:pt x="788" y="81"/>
                  </a:cubicBezTo>
                  <a:cubicBezTo>
                    <a:pt x="786" y="83"/>
                    <a:pt x="784" y="89"/>
                    <a:pt x="782" y="88"/>
                  </a:cubicBezTo>
                  <a:cubicBezTo>
                    <a:pt x="779" y="86"/>
                    <a:pt x="780" y="84"/>
                    <a:pt x="779" y="86"/>
                  </a:cubicBezTo>
                  <a:cubicBezTo>
                    <a:pt x="778" y="89"/>
                    <a:pt x="782" y="94"/>
                    <a:pt x="779" y="95"/>
                  </a:cubicBezTo>
                  <a:cubicBezTo>
                    <a:pt x="777" y="95"/>
                    <a:pt x="773" y="99"/>
                    <a:pt x="772" y="98"/>
                  </a:cubicBezTo>
                  <a:cubicBezTo>
                    <a:pt x="771" y="97"/>
                    <a:pt x="768" y="98"/>
                    <a:pt x="767" y="95"/>
                  </a:cubicBezTo>
                  <a:cubicBezTo>
                    <a:pt x="767" y="92"/>
                    <a:pt x="765" y="90"/>
                    <a:pt x="764" y="88"/>
                  </a:cubicBezTo>
                  <a:cubicBezTo>
                    <a:pt x="763" y="87"/>
                    <a:pt x="766" y="79"/>
                    <a:pt x="766" y="78"/>
                  </a:cubicBezTo>
                  <a:cubicBezTo>
                    <a:pt x="766" y="77"/>
                    <a:pt x="768" y="75"/>
                    <a:pt x="769" y="77"/>
                  </a:cubicBezTo>
                  <a:cubicBezTo>
                    <a:pt x="769" y="78"/>
                    <a:pt x="771" y="76"/>
                    <a:pt x="772" y="72"/>
                  </a:cubicBezTo>
                  <a:cubicBezTo>
                    <a:pt x="773" y="69"/>
                    <a:pt x="776" y="67"/>
                    <a:pt x="773" y="65"/>
                  </a:cubicBezTo>
                  <a:cubicBezTo>
                    <a:pt x="771" y="63"/>
                    <a:pt x="770" y="62"/>
                    <a:pt x="769" y="60"/>
                  </a:cubicBezTo>
                  <a:cubicBezTo>
                    <a:pt x="768" y="58"/>
                    <a:pt x="763" y="58"/>
                    <a:pt x="762" y="59"/>
                  </a:cubicBezTo>
                  <a:cubicBezTo>
                    <a:pt x="761" y="60"/>
                    <a:pt x="757" y="61"/>
                    <a:pt x="758" y="63"/>
                  </a:cubicBezTo>
                  <a:cubicBezTo>
                    <a:pt x="759" y="66"/>
                    <a:pt x="757" y="70"/>
                    <a:pt x="755" y="71"/>
                  </a:cubicBezTo>
                  <a:cubicBezTo>
                    <a:pt x="753" y="72"/>
                    <a:pt x="749" y="77"/>
                    <a:pt x="748" y="77"/>
                  </a:cubicBezTo>
                  <a:cubicBezTo>
                    <a:pt x="746" y="77"/>
                    <a:pt x="745" y="73"/>
                    <a:pt x="745" y="71"/>
                  </a:cubicBezTo>
                  <a:cubicBezTo>
                    <a:pt x="746" y="69"/>
                    <a:pt x="749" y="63"/>
                    <a:pt x="747" y="61"/>
                  </a:cubicBezTo>
                  <a:cubicBezTo>
                    <a:pt x="746" y="60"/>
                    <a:pt x="741" y="59"/>
                    <a:pt x="743" y="58"/>
                  </a:cubicBezTo>
                  <a:cubicBezTo>
                    <a:pt x="746" y="57"/>
                    <a:pt x="749" y="59"/>
                    <a:pt x="748" y="57"/>
                  </a:cubicBezTo>
                  <a:cubicBezTo>
                    <a:pt x="747" y="56"/>
                    <a:pt x="744" y="55"/>
                    <a:pt x="742" y="54"/>
                  </a:cubicBezTo>
                  <a:cubicBezTo>
                    <a:pt x="740" y="53"/>
                    <a:pt x="742" y="51"/>
                    <a:pt x="739" y="50"/>
                  </a:cubicBezTo>
                  <a:cubicBezTo>
                    <a:pt x="737" y="49"/>
                    <a:pt x="733" y="47"/>
                    <a:pt x="735" y="46"/>
                  </a:cubicBezTo>
                  <a:cubicBezTo>
                    <a:pt x="737" y="45"/>
                    <a:pt x="740" y="45"/>
                    <a:pt x="743" y="43"/>
                  </a:cubicBezTo>
                  <a:cubicBezTo>
                    <a:pt x="745" y="42"/>
                    <a:pt x="746" y="39"/>
                    <a:pt x="745" y="40"/>
                  </a:cubicBezTo>
                  <a:cubicBezTo>
                    <a:pt x="744" y="41"/>
                    <a:pt x="742" y="41"/>
                    <a:pt x="740" y="41"/>
                  </a:cubicBezTo>
                  <a:cubicBezTo>
                    <a:pt x="739" y="41"/>
                    <a:pt x="736" y="39"/>
                    <a:pt x="739" y="39"/>
                  </a:cubicBezTo>
                  <a:cubicBezTo>
                    <a:pt x="742" y="39"/>
                    <a:pt x="746" y="39"/>
                    <a:pt x="746" y="37"/>
                  </a:cubicBezTo>
                  <a:cubicBezTo>
                    <a:pt x="746" y="34"/>
                    <a:pt x="745" y="30"/>
                    <a:pt x="742" y="27"/>
                  </a:cubicBezTo>
                  <a:cubicBezTo>
                    <a:pt x="739" y="24"/>
                    <a:pt x="737" y="21"/>
                    <a:pt x="737" y="19"/>
                  </a:cubicBezTo>
                  <a:cubicBezTo>
                    <a:pt x="737" y="16"/>
                    <a:pt x="736" y="12"/>
                    <a:pt x="737" y="11"/>
                  </a:cubicBezTo>
                  <a:cubicBezTo>
                    <a:pt x="738" y="9"/>
                    <a:pt x="736" y="1"/>
                    <a:pt x="731" y="1"/>
                  </a:cubicBezTo>
                  <a:cubicBezTo>
                    <a:pt x="729" y="1"/>
                    <a:pt x="723" y="0"/>
                    <a:pt x="722" y="3"/>
                  </a:cubicBezTo>
                  <a:cubicBezTo>
                    <a:pt x="721" y="6"/>
                    <a:pt x="724" y="9"/>
                    <a:pt x="723" y="11"/>
                  </a:cubicBezTo>
                  <a:cubicBezTo>
                    <a:pt x="722" y="12"/>
                    <a:pt x="721" y="14"/>
                    <a:pt x="720" y="13"/>
                  </a:cubicBezTo>
                  <a:cubicBezTo>
                    <a:pt x="719" y="12"/>
                    <a:pt x="717" y="11"/>
                    <a:pt x="716" y="11"/>
                  </a:cubicBezTo>
                  <a:cubicBezTo>
                    <a:pt x="715" y="12"/>
                    <a:pt x="713" y="13"/>
                    <a:pt x="712" y="14"/>
                  </a:cubicBezTo>
                  <a:cubicBezTo>
                    <a:pt x="711" y="15"/>
                    <a:pt x="707" y="20"/>
                    <a:pt x="705" y="24"/>
                  </a:cubicBezTo>
                  <a:cubicBezTo>
                    <a:pt x="703" y="27"/>
                    <a:pt x="702" y="31"/>
                    <a:pt x="702" y="36"/>
                  </a:cubicBezTo>
                  <a:cubicBezTo>
                    <a:pt x="701" y="41"/>
                    <a:pt x="703" y="42"/>
                    <a:pt x="705" y="42"/>
                  </a:cubicBezTo>
                  <a:cubicBezTo>
                    <a:pt x="708" y="42"/>
                    <a:pt x="706" y="45"/>
                    <a:pt x="709" y="45"/>
                  </a:cubicBezTo>
                  <a:cubicBezTo>
                    <a:pt x="712" y="45"/>
                    <a:pt x="711" y="51"/>
                    <a:pt x="714" y="50"/>
                  </a:cubicBezTo>
                  <a:cubicBezTo>
                    <a:pt x="716" y="50"/>
                    <a:pt x="718" y="49"/>
                    <a:pt x="720" y="50"/>
                  </a:cubicBezTo>
                  <a:cubicBezTo>
                    <a:pt x="721" y="51"/>
                    <a:pt x="729" y="51"/>
                    <a:pt x="727" y="52"/>
                  </a:cubicBezTo>
                  <a:cubicBezTo>
                    <a:pt x="724" y="54"/>
                    <a:pt x="721" y="52"/>
                    <a:pt x="719" y="55"/>
                  </a:cubicBezTo>
                  <a:cubicBezTo>
                    <a:pt x="716" y="59"/>
                    <a:pt x="715" y="62"/>
                    <a:pt x="712" y="64"/>
                  </a:cubicBezTo>
                  <a:cubicBezTo>
                    <a:pt x="710" y="66"/>
                    <a:pt x="710" y="69"/>
                    <a:pt x="711" y="68"/>
                  </a:cubicBezTo>
                  <a:cubicBezTo>
                    <a:pt x="712" y="67"/>
                    <a:pt x="720" y="64"/>
                    <a:pt x="719" y="65"/>
                  </a:cubicBezTo>
                  <a:cubicBezTo>
                    <a:pt x="719" y="66"/>
                    <a:pt x="717" y="69"/>
                    <a:pt x="718" y="70"/>
                  </a:cubicBezTo>
                  <a:cubicBezTo>
                    <a:pt x="720" y="72"/>
                    <a:pt x="719" y="73"/>
                    <a:pt x="717" y="73"/>
                  </a:cubicBezTo>
                  <a:cubicBezTo>
                    <a:pt x="716" y="73"/>
                    <a:pt x="711" y="74"/>
                    <a:pt x="709" y="76"/>
                  </a:cubicBezTo>
                  <a:cubicBezTo>
                    <a:pt x="707" y="78"/>
                    <a:pt x="703" y="83"/>
                    <a:pt x="702" y="83"/>
                  </a:cubicBezTo>
                  <a:cubicBezTo>
                    <a:pt x="700" y="83"/>
                    <a:pt x="698" y="86"/>
                    <a:pt x="696" y="87"/>
                  </a:cubicBezTo>
                  <a:cubicBezTo>
                    <a:pt x="695" y="87"/>
                    <a:pt x="693" y="90"/>
                    <a:pt x="695" y="91"/>
                  </a:cubicBezTo>
                  <a:cubicBezTo>
                    <a:pt x="696" y="93"/>
                    <a:pt x="697" y="99"/>
                    <a:pt x="696" y="100"/>
                  </a:cubicBezTo>
                  <a:cubicBezTo>
                    <a:pt x="694" y="101"/>
                    <a:pt x="693" y="107"/>
                    <a:pt x="693" y="103"/>
                  </a:cubicBezTo>
                  <a:cubicBezTo>
                    <a:pt x="692" y="100"/>
                    <a:pt x="693" y="97"/>
                    <a:pt x="690" y="95"/>
                  </a:cubicBezTo>
                  <a:cubicBezTo>
                    <a:pt x="686" y="93"/>
                    <a:pt x="686" y="88"/>
                    <a:pt x="687" y="88"/>
                  </a:cubicBezTo>
                  <a:cubicBezTo>
                    <a:pt x="688" y="87"/>
                    <a:pt x="690" y="85"/>
                    <a:pt x="689" y="84"/>
                  </a:cubicBezTo>
                  <a:cubicBezTo>
                    <a:pt x="688" y="83"/>
                    <a:pt x="687" y="81"/>
                    <a:pt x="688" y="80"/>
                  </a:cubicBezTo>
                  <a:cubicBezTo>
                    <a:pt x="689" y="79"/>
                    <a:pt x="692" y="78"/>
                    <a:pt x="689" y="77"/>
                  </a:cubicBezTo>
                  <a:cubicBezTo>
                    <a:pt x="686" y="76"/>
                    <a:pt x="684" y="73"/>
                    <a:pt x="682" y="74"/>
                  </a:cubicBezTo>
                  <a:cubicBezTo>
                    <a:pt x="680" y="75"/>
                    <a:pt x="676" y="78"/>
                    <a:pt x="676" y="79"/>
                  </a:cubicBezTo>
                  <a:cubicBezTo>
                    <a:pt x="676" y="81"/>
                    <a:pt x="678" y="90"/>
                    <a:pt x="677" y="88"/>
                  </a:cubicBezTo>
                  <a:cubicBezTo>
                    <a:pt x="675" y="87"/>
                    <a:pt x="673" y="84"/>
                    <a:pt x="672" y="85"/>
                  </a:cubicBezTo>
                  <a:cubicBezTo>
                    <a:pt x="671" y="85"/>
                    <a:pt x="666" y="88"/>
                    <a:pt x="664" y="87"/>
                  </a:cubicBezTo>
                  <a:cubicBezTo>
                    <a:pt x="661" y="87"/>
                    <a:pt x="657" y="86"/>
                    <a:pt x="655" y="86"/>
                  </a:cubicBezTo>
                  <a:cubicBezTo>
                    <a:pt x="653" y="87"/>
                    <a:pt x="644" y="90"/>
                    <a:pt x="643" y="90"/>
                  </a:cubicBezTo>
                  <a:cubicBezTo>
                    <a:pt x="642" y="90"/>
                    <a:pt x="637" y="88"/>
                    <a:pt x="636" y="88"/>
                  </a:cubicBezTo>
                  <a:cubicBezTo>
                    <a:pt x="635" y="88"/>
                    <a:pt x="634" y="86"/>
                    <a:pt x="632" y="85"/>
                  </a:cubicBezTo>
                  <a:cubicBezTo>
                    <a:pt x="629" y="84"/>
                    <a:pt x="631" y="80"/>
                    <a:pt x="627" y="81"/>
                  </a:cubicBezTo>
                  <a:cubicBezTo>
                    <a:pt x="623" y="82"/>
                    <a:pt x="620" y="83"/>
                    <a:pt x="619" y="81"/>
                  </a:cubicBezTo>
                  <a:cubicBezTo>
                    <a:pt x="618" y="78"/>
                    <a:pt x="613" y="79"/>
                    <a:pt x="612" y="75"/>
                  </a:cubicBezTo>
                  <a:cubicBezTo>
                    <a:pt x="611" y="72"/>
                    <a:pt x="615" y="67"/>
                    <a:pt x="613" y="67"/>
                  </a:cubicBezTo>
                  <a:cubicBezTo>
                    <a:pt x="611" y="66"/>
                    <a:pt x="604" y="67"/>
                    <a:pt x="600" y="67"/>
                  </a:cubicBezTo>
                  <a:cubicBezTo>
                    <a:pt x="597" y="67"/>
                    <a:pt x="590" y="68"/>
                    <a:pt x="589" y="68"/>
                  </a:cubicBezTo>
                  <a:cubicBezTo>
                    <a:pt x="588" y="68"/>
                    <a:pt x="585" y="71"/>
                    <a:pt x="583" y="73"/>
                  </a:cubicBezTo>
                  <a:cubicBezTo>
                    <a:pt x="581" y="75"/>
                    <a:pt x="578" y="76"/>
                    <a:pt x="580" y="77"/>
                  </a:cubicBezTo>
                  <a:cubicBezTo>
                    <a:pt x="581" y="79"/>
                    <a:pt x="583" y="82"/>
                    <a:pt x="584" y="80"/>
                  </a:cubicBezTo>
                  <a:cubicBezTo>
                    <a:pt x="585" y="78"/>
                    <a:pt x="584" y="76"/>
                    <a:pt x="586" y="76"/>
                  </a:cubicBezTo>
                  <a:cubicBezTo>
                    <a:pt x="588" y="76"/>
                    <a:pt x="590" y="78"/>
                    <a:pt x="593" y="76"/>
                  </a:cubicBezTo>
                  <a:cubicBezTo>
                    <a:pt x="596" y="75"/>
                    <a:pt x="600" y="73"/>
                    <a:pt x="601" y="73"/>
                  </a:cubicBezTo>
                  <a:cubicBezTo>
                    <a:pt x="603" y="72"/>
                    <a:pt x="609" y="71"/>
                    <a:pt x="607" y="72"/>
                  </a:cubicBezTo>
                  <a:cubicBezTo>
                    <a:pt x="606" y="73"/>
                    <a:pt x="603" y="76"/>
                    <a:pt x="601" y="76"/>
                  </a:cubicBezTo>
                  <a:cubicBezTo>
                    <a:pt x="600" y="77"/>
                    <a:pt x="595" y="78"/>
                    <a:pt x="593" y="79"/>
                  </a:cubicBezTo>
                  <a:cubicBezTo>
                    <a:pt x="592" y="80"/>
                    <a:pt x="589" y="82"/>
                    <a:pt x="588" y="82"/>
                  </a:cubicBezTo>
                  <a:cubicBezTo>
                    <a:pt x="586" y="82"/>
                    <a:pt x="581" y="84"/>
                    <a:pt x="581" y="85"/>
                  </a:cubicBezTo>
                  <a:cubicBezTo>
                    <a:pt x="580" y="86"/>
                    <a:pt x="578" y="89"/>
                    <a:pt x="577" y="91"/>
                  </a:cubicBezTo>
                  <a:cubicBezTo>
                    <a:pt x="575" y="92"/>
                    <a:pt x="579" y="93"/>
                    <a:pt x="579" y="94"/>
                  </a:cubicBezTo>
                  <a:cubicBezTo>
                    <a:pt x="578" y="95"/>
                    <a:pt x="578" y="97"/>
                    <a:pt x="579" y="99"/>
                  </a:cubicBezTo>
                  <a:cubicBezTo>
                    <a:pt x="581" y="100"/>
                    <a:pt x="578" y="101"/>
                    <a:pt x="577" y="104"/>
                  </a:cubicBezTo>
                  <a:cubicBezTo>
                    <a:pt x="575" y="106"/>
                    <a:pt x="580" y="111"/>
                    <a:pt x="576" y="110"/>
                  </a:cubicBezTo>
                  <a:cubicBezTo>
                    <a:pt x="572" y="108"/>
                    <a:pt x="568" y="104"/>
                    <a:pt x="570" y="103"/>
                  </a:cubicBezTo>
                  <a:cubicBezTo>
                    <a:pt x="573" y="101"/>
                    <a:pt x="575" y="100"/>
                    <a:pt x="574" y="98"/>
                  </a:cubicBezTo>
                  <a:cubicBezTo>
                    <a:pt x="573" y="97"/>
                    <a:pt x="573" y="92"/>
                    <a:pt x="570" y="93"/>
                  </a:cubicBezTo>
                  <a:cubicBezTo>
                    <a:pt x="568" y="94"/>
                    <a:pt x="566" y="96"/>
                    <a:pt x="566" y="94"/>
                  </a:cubicBezTo>
                  <a:cubicBezTo>
                    <a:pt x="566" y="92"/>
                    <a:pt x="569" y="88"/>
                    <a:pt x="568" y="88"/>
                  </a:cubicBezTo>
                  <a:cubicBezTo>
                    <a:pt x="567" y="88"/>
                    <a:pt x="564" y="89"/>
                    <a:pt x="563" y="88"/>
                  </a:cubicBezTo>
                  <a:cubicBezTo>
                    <a:pt x="563" y="87"/>
                    <a:pt x="560" y="82"/>
                    <a:pt x="560" y="83"/>
                  </a:cubicBezTo>
                  <a:cubicBezTo>
                    <a:pt x="559" y="83"/>
                    <a:pt x="552" y="88"/>
                    <a:pt x="549" y="88"/>
                  </a:cubicBezTo>
                  <a:cubicBezTo>
                    <a:pt x="546" y="88"/>
                    <a:pt x="533" y="90"/>
                    <a:pt x="531" y="89"/>
                  </a:cubicBezTo>
                  <a:cubicBezTo>
                    <a:pt x="528" y="88"/>
                    <a:pt x="528" y="90"/>
                    <a:pt x="525" y="89"/>
                  </a:cubicBezTo>
                  <a:cubicBezTo>
                    <a:pt x="521" y="87"/>
                    <a:pt x="511" y="85"/>
                    <a:pt x="515" y="85"/>
                  </a:cubicBezTo>
                  <a:cubicBezTo>
                    <a:pt x="519" y="84"/>
                    <a:pt x="521" y="84"/>
                    <a:pt x="521" y="83"/>
                  </a:cubicBezTo>
                  <a:cubicBezTo>
                    <a:pt x="521" y="81"/>
                    <a:pt x="517" y="80"/>
                    <a:pt x="520" y="80"/>
                  </a:cubicBezTo>
                  <a:cubicBezTo>
                    <a:pt x="523" y="80"/>
                    <a:pt x="525" y="80"/>
                    <a:pt x="525" y="79"/>
                  </a:cubicBezTo>
                  <a:cubicBezTo>
                    <a:pt x="526" y="78"/>
                    <a:pt x="523" y="76"/>
                    <a:pt x="527" y="75"/>
                  </a:cubicBezTo>
                  <a:cubicBezTo>
                    <a:pt x="531" y="75"/>
                    <a:pt x="532" y="77"/>
                    <a:pt x="534" y="76"/>
                  </a:cubicBezTo>
                  <a:cubicBezTo>
                    <a:pt x="535" y="75"/>
                    <a:pt x="535" y="72"/>
                    <a:pt x="533" y="70"/>
                  </a:cubicBezTo>
                  <a:cubicBezTo>
                    <a:pt x="531" y="69"/>
                    <a:pt x="531" y="66"/>
                    <a:pt x="526" y="65"/>
                  </a:cubicBezTo>
                  <a:cubicBezTo>
                    <a:pt x="521" y="65"/>
                    <a:pt x="518" y="63"/>
                    <a:pt x="518" y="66"/>
                  </a:cubicBezTo>
                  <a:cubicBezTo>
                    <a:pt x="519" y="68"/>
                    <a:pt x="521" y="70"/>
                    <a:pt x="518" y="69"/>
                  </a:cubicBezTo>
                  <a:cubicBezTo>
                    <a:pt x="515" y="68"/>
                    <a:pt x="513" y="67"/>
                    <a:pt x="509" y="66"/>
                  </a:cubicBezTo>
                  <a:cubicBezTo>
                    <a:pt x="505" y="65"/>
                    <a:pt x="505" y="62"/>
                    <a:pt x="502" y="61"/>
                  </a:cubicBezTo>
                  <a:cubicBezTo>
                    <a:pt x="500" y="60"/>
                    <a:pt x="502" y="59"/>
                    <a:pt x="500" y="58"/>
                  </a:cubicBezTo>
                  <a:cubicBezTo>
                    <a:pt x="497" y="57"/>
                    <a:pt x="484" y="50"/>
                    <a:pt x="481" y="50"/>
                  </a:cubicBezTo>
                  <a:cubicBezTo>
                    <a:pt x="479" y="50"/>
                    <a:pt x="477" y="46"/>
                    <a:pt x="473" y="46"/>
                  </a:cubicBezTo>
                  <a:cubicBezTo>
                    <a:pt x="470" y="46"/>
                    <a:pt x="465" y="45"/>
                    <a:pt x="465" y="47"/>
                  </a:cubicBezTo>
                  <a:cubicBezTo>
                    <a:pt x="464" y="48"/>
                    <a:pt x="459" y="53"/>
                    <a:pt x="457" y="52"/>
                  </a:cubicBezTo>
                  <a:cubicBezTo>
                    <a:pt x="454" y="51"/>
                    <a:pt x="458" y="48"/>
                    <a:pt x="459" y="47"/>
                  </a:cubicBezTo>
                  <a:cubicBezTo>
                    <a:pt x="459" y="47"/>
                    <a:pt x="457" y="44"/>
                    <a:pt x="458" y="42"/>
                  </a:cubicBezTo>
                  <a:cubicBezTo>
                    <a:pt x="460" y="40"/>
                    <a:pt x="458" y="40"/>
                    <a:pt x="456" y="41"/>
                  </a:cubicBezTo>
                  <a:cubicBezTo>
                    <a:pt x="454" y="42"/>
                    <a:pt x="454" y="43"/>
                    <a:pt x="454" y="45"/>
                  </a:cubicBezTo>
                  <a:cubicBezTo>
                    <a:pt x="454" y="47"/>
                    <a:pt x="451" y="47"/>
                    <a:pt x="451" y="48"/>
                  </a:cubicBezTo>
                  <a:cubicBezTo>
                    <a:pt x="450" y="50"/>
                    <a:pt x="449" y="53"/>
                    <a:pt x="447" y="53"/>
                  </a:cubicBezTo>
                  <a:cubicBezTo>
                    <a:pt x="444" y="54"/>
                    <a:pt x="442" y="53"/>
                    <a:pt x="440" y="49"/>
                  </a:cubicBezTo>
                  <a:cubicBezTo>
                    <a:pt x="439" y="46"/>
                    <a:pt x="436" y="44"/>
                    <a:pt x="437" y="40"/>
                  </a:cubicBezTo>
                  <a:cubicBezTo>
                    <a:pt x="437" y="36"/>
                    <a:pt x="435" y="31"/>
                    <a:pt x="434" y="29"/>
                  </a:cubicBezTo>
                  <a:cubicBezTo>
                    <a:pt x="433" y="28"/>
                    <a:pt x="430" y="26"/>
                    <a:pt x="430" y="27"/>
                  </a:cubicBezTo>
                  <a:cubicBezTo>
                    <a:pt x="429" y="28"/>
                    <a:pt x="428" y="29"/>
                    <a:pt x="428" y="30"/>
                  </a:cubicBezTo>
                  <a:cubicBezTo>
                    <a:pt x="429" y="32"/>
                    <a:pt x="428" y="34"/>
                    <a:pt x="430" y="35"/>
                  </a:cubicBezTo>
                  <a:cubicBezTo>
                    <a:pt x="431" y="36"/>
                    <a:pt x="432" y="38"/>
                    <a:pt x="431" y="38"/>
                  </a:cubicBezTo>
                  <a:cubicBezTo>
                    <a:pt x="430" y="38"/>
                    <a:pt x="428" y="38"/>
                    <a:pt x="427" y="39"/>
                  </a:cubicBezTo>
                  <a:cubicBezTo>
                    <a:pt x="427" y="40"/>
                    <a:pt x="425" y="42"/>
                    <a:pt x="424" y="43"/>
                  </a:cubicBezTo>
                  <a:cubicBezTo>
                    <a:pt x="422" y="44"/>
                    <a:pt x="420" y="48"/>
                    <a:pt x="419" y="48"/>
                  </a:cubicBezTo>
                  <a:cubicBezTo>
                    <a:pt x="417" y="48"/>
                    <a:pt x="417" y="44"/>
                    <a:pt x="415" y="45"/>
                  </a:cubicBezTo>
                  <a:cubicBezTo>
                    <a:pt x="413" y="46"/>
                    <a:pt x="408" y="49"/>
                    <a:pt x="409" y="46"/>
                  </a:cubicBezTo>
                  <a:cubicBezTo>
                    <a:pt x="410" y="44"/>
                    <a:pt x="412" y="42"/>
                    <a:pt x="411" y="40"/>
                  </a:cubicBezTo>
                  <a:cubicBezTo>
                    <a:pt x="409" y="38"/>
                    <a:pt x="409" y="36"/>
                    <a:pt x="406" y="38"/>
                  </a:cubicBezTo>
                  <a:cubicBezTo>
                    <a:pt x="404" y="40"/>
                    <a:pt x="397" y="43"/>
                    <a:pt x="396" y="44"/>
                  </a:cubicBezTo>
                  <a:cubicBezTo>
                    <a:pt x="394" y="46"/>
                    <a:pt x="387" y="55"/>
                    <a:pt x="386" y="55"/>
                  </a:cubicBezTo>
                  <a:cubicBezTo>
                    <a:pt x="384" y="56"/>
                    <a:pt x="379" y="59"/>
                    <a:pt x="381" y="57"/>
                  </a:cubicBezTo>
                  <a:cubicBezTo>
                    <a:pt x="383" y="55"/>
                    <a:pt x="390" y="49"/>
                    <a:pt x="389" y="48"/>
                  </a:cubicBezTo>
                  <a:cubicBezTo>
                    <a:pt x="388" y="47"/>
                    <a:pt x="388" y="45"/>
                    <a:pt x="387" y="46"/>
                  </a:cubicBezTo>
                  <a:cubicBezTo>
                    <a:pt x="385" y="47"/>
                    <a:pt x="378" y="53"/>
                    <a:pt x="375" y="54"/>
                  </a:cubicBezTo>
                  <a:cubicBezTo>
                    <a:pt x="371" y="56"/>
                    <a:pt x="364" y="60"/>
                    <a:pt x="362" y="61"/>
                  </a:cubicBezTo>
                  <a:cubicBezTo>
                    <a:pt x="360" y="62"/>
                    <a:pt x="359" y="67"/>
                    <a:pt x="358" y="66"/>
                  </a:cubicBezTo>
                  <a:cubicBezTo>
                    <a:pt x="357" y="65"/>
                    <a:pt x="358" y="62"/>
                    <a:pt x="356" y="63"/>
                  </a:cubicBezTo>
                  <a:cubicBezTo>
                    <a:pt x="354" y="64"/>
                    <a:pt x="355" y="66"/>
                    <a:pt x="352" y="66"/>
                  </a:cubicBezTo>
                  <a:cubicBezTo>
                    <a:pt x="350" y="66"/>
                    <a:pt x="349" y="64"/>
                    <a:pt x="347" y="66"/>
                  </a:cubicBezTo>
                  <a:cubicBezTo>
                    <a:pt x="346" y="67"/>
                    <a:pt x="345" y="68"/>
                    <a:pt x="343" y="67"/>
                  </a:cubicBezTo>
                  <a:cubicBezTo>
                    <a:pt x="342" y="65"/>
                    <a:pt x="339" y="64"/>
                    <a:pt x="339" y="65"/>
                  </a:cubicBezTo>
                  <a:cubicBezTo>
                    <a:pt x="339" y="66"/>
                    <a:pt x="337" y="68"/>
                    <a:pt x="335" y="67"/>
                  </a:cubicBezTo>
                  <a:cubicBezTo>
                    <a:pt x="334" y="66"/>
                    <a:pt x="329" y="62"/>
                    <a:pt x="328" y="60"/>
                  </a:cubicBezTo>
                  <a:cubicBezTo>
                    <a:pt x="327" y="59"/>
                    <a:pt x="328" y="58"/>
                    <a:pt x="326" y="57"/>
                  </a:cubicBezTo>
                  <a:cubicBezTo>
                    <a:pt x="324" y="55"/>
                    <a:pt x="324" y="50"/>
                    <a:pt x="323" y="50"/>
                  </a:cubicBezTo>
                  <a:cubicBezTo>
                    <a:pt x="321" y="50"/>
                    <a:pt x="318" y="51"/>
                    <a:pt x="315" y="50"/>
                  </a:cubicBezTo>
                  <a:cubicBezTo>
                    <a:pt x="314" y="50"/>
                    <a:pt x="313" y="50"/>
                    <a:pt x="313" y="50"/>
                  </a:cubicBezTo>
                  <a:cubicBezTo>
                    <a:pt x="312" y="50"/>
                    <a:pt x="312" y="50"/>
                    <a:pt x="312" y="49"/>
                  </a:cubicBezTo>
                  <a:cubicBezTo>
                    <a:pt x="311" y="49"/>
                    <a:pt x="311" y="49"/>
                    <a:pt x="310" y="49"/>
                  </a:cubicBezTo>
                  <a:cubicBezTo>
                    <a:pt x="308" y="49"/>
                    <a:pt x="306" y="49"/>
                    <a:pt x="304" y="49"/>
                  </a:cubicBezTo>
                  <a:cubicBezTo>
                    <a:pt x="304" y="49"/>
                    <a:pt x="304" y="49"/>
                    <a:pt x="304" y="49"/>
                  </a:cubicBezTo>
                  <a:cubicBezTo>
                    <a:pt x="304" y="49"/>
                    <a:pt x="303" y="49"/>
                    <a:pt x="303" y="48"/>
                  </a:cubicBezTo>
                  <a:cubicBezTo>
                    <a:pt x="302" y="47"/>
                    <a:pt x="292" y="43"/>
                    <a:pt x="290" y="41"/>
                  </a:cubicBezTo>
                  <a:cubicBezTo>
                    <a:pt x="288" y="40"/>
                    <a:pt x="287" y="40"/>
                    <a:pt x="282" y="41"/>
                  </a:cubicBezTo>
                  <a:cubicBezTo>
                    <a:pt x="277" y="42"/>
                    <a:pt x="270" y="43"/>
                    <a:pt x="264" y="41"/>
                  </a:cubicBezTo>
                  <a:cubicBezTo>
                    <a:pt x="259" y="40"/>
                    <a:pt x="251" y="40"/>
                    <a:pt x="250" y="39"/>
                  </a:cubicBezTo>
                  <a:cubicBezTo>
                    <a:pt x="250" y="38"/>
                    <a:pt x="249" y="36"/>
                    <a:pt x="247" y="36"/>
                  </a:cubicBezTo>
                  <a:cubicBezTo>
                    <a:pt x="244" y="36"/>
                    <a:pt x="234" y="34"/>
                    <a:pt x="233" y="33"/>
                  </a:cubicBezTo>
                  <a:cubicBezTo>
                    <a:pt x="231" y="33"/>
                    <a:pt x="224" y="31"/>
                    <a:pt x="222" y="32"/>
                  </a:cubicBezTo>
                  <a:cubicBezTo>
                    <a:pt x="220" y="34"/>
                    <a:pt x="219" y="35"/>
                    <a:pt x="216" y="34"/>
                  </a:cubicBezTo>
                  <a:cubicBezTo>
                    <a:pt x="213" y="33"/>
                    <a:pt x="216" y="32"/>
                    <a:pt x="214" y="31"/>
                  </a:cubicBezTo>
                  <a:cubicBezTo>
                    <a:pt x="212" y="30"/>
                    <a:pt x="209" y="29"/>
                    <a:pt x="210" y="28"/>
                  </a:cubicBezTo>
                  <a:cubicBezTo>
                    <a:pt x="211" y="27"/>
                    <a:pt x="216" y="24"/>
                    <a:pt x="214" y="24"/>
                  </a:cubicBezTo>
                  <a:cubicBezTo>
                    <a:pt x="212" y="23"/>
                    <a:pt x="202" y="25"/>
                    <a:pt x="200" y="25"/>
                  </a:cubicBezTo>
                  <a:cubicBezTo>
                    <a:pt x="198" y="26"/>
                    <a:pt x="193" y="25"/>
                    <a:pt x="195" y="24"/>
                  </a:cubicBezTo>
                  <a:cubicBezTo>
                    <a:pt x="196" y="22"/>
                    <a:pt x="200" y="21"/>
                    <a:pt x="198" y="20"/>
                  </a:cubicBezTo>
                  <a:cubicBezTo>
                    <a:pt x="197" y="19"/>
                    <a:pt x="194" y="19"/>
                    <a:pt x="192" y="21"/>
                  </a:cubicBezTo>
                  <a:cubicBezTo>
                    <a:pt x="190" y="23"/>
                    <a:pt x="187" y="28"/>
                    <a:pt x="186" y="26"/>
                  </a:cubicBezTo>
                  <a:cubicBezTo>
                    <a:pt x="186" y="25"/>
                    <a:pt x="189" y="20"/>
                    <a:pt x="188" y="19"/>
                  </a:cubicBezTo>
                  <a:cubicBezTo>
                    <a:pt x="188" y="19"/>
                    <a:pt x="186" y="17"/>
                    <a:pt x="185" y="16"/>
                  </a:cubicBezTo>
                  <a:cubicBezTo>
                    <a:pt x="184" y="15"/>
                    <a:pt x="181" y="14"/>
                    <a:pt x="179" y="14"/>
                  </a:cubicBezTo>
                  <a:cubicBezTo>
                    <a:pt x="178" y="15"/>
                    <a:pt x="173" y="22"/>
                    <a:pt x="169" y="24"/>
                  </a:cubicBezTo>
                  <a:cubicBezTo>
                    <a:pt x="165" y="25"/>
                    <a:pt x="154" y="28"/>
                    <a:pt x="152" y="27"/>
                  </a:cubicBezTo>
                  <a:cubicBezTo>
                    <a:pt x="150" y="27"/>
                    <a:pt x="148" y="26"/>
                    <a:pt x="146" y="27"/>
                  </a:cubicBezTo>
                  <a:cubicBezTo>
                    <a:pt x="144" y="28"/>
                    <a:pt x="141" y="33"/>
                    <a:pt x="138" y="33"/>
                  </a:cubicBezTo>
                  <a:cubicBezTo>
                    <a:pt x="136" y="33"/>
                    <a:pt x="130" y="35"/>
                    <a:pt x="125" y="35"/>
                  </a:cubicBezTo>
                  <a:cubicBezTo>
                    <a:pt x="120" y="35"/>
                    <a:pt x="121" y="39"/>
                    <a:pt x="119" y="39"/>
                  </a:cubicBezTo>
                  <a:cubicBezTo>
                    <a:pt x="117" y="40"/>
                    <a:pt x="115" y="45"/>
                    <a:pt x="113" y="46"/>
                  </a:cubicBezTo>
                  <a:cubicBezTo>
                    <a:pt x="111" y="47"/>
                    <a:pt x="104" y="56"/>
                    <a:pt x="101" y="57"/>
                  </a:cubicBezTo>
                  <a:cubicBezTo>
                    <a:pt x="99" y="59"/>
                    <a:pt x="93" y="66"/>
                    <a:pt x="91" y="66"/>
                  </a:cubicBezTo>
                  <a:cubicBezTo>
                    <a:pt x="88" y="67"/>
                    <a:pt x="88" y="66"/>
                    <a:pt x="86" y="66"/>
                  </a:cubicBezTo>
                  <a:cubicBezTo>
                    <a:pt x="83" y="67"/>
                    <a:pt x="76" y="68"/>
                    <a:pt x="72" y="68"/>
                  </a:cubicBezTo>
                  <a:cubicBezTo>
                    <a:pt x="69" y="68"/>
                    <a:pt x="68" y="74"/>
                    <a:pt x="66" y="74"/>
                  </a:cubicBezTo>
                  <a:cubicBezTo>
                    <a:pt x="65" y="74"/>
                    <a:pt x="62" y="74"/>
                    <a:pt x="62" y="76"/>
                  </a:cubicBezTo>
                  <a:cubicBezTo>
                    <a:pt x="62" y="77"/>
                    <a:pt x="66" y="78"/>
                    <a:pt x="67" y="81"/>
                  </a:cubicBezTo>
                  <a:cubicBezTo>
                    <a:pt x="67" y="83"/>
                    <a:pt x="69" y="82"/>
                    <a:pt x="70" y="84"/>
                  </a:cubicBezTo>
                  <a:cubicBezTo>
                    <a:pt x="71" y="86"/>
                    <a:pt x="73" y="89"/>
                    <a:pt x="74" y="90"/>
                  </a:cubicBezTo>
                  <a:cubicBezTo>
                    <a:pt x="76" y="91"/>
                    <a:pt x="77" y="91"/>
                    <a:pt x="76" y="93"/>
                  </a:cubicBezTo>
                  <a:cubicBezTo>
                    <a:pt x="76" y="96"/>
                    <a:pt x="76" y="98"/>
                    <a:pt x="77" y="101"/>
                  </a:cubicBezTo>
                  <a:cubicBezTo>
                    <a:pt x="77" y="103"/>
                    <a:pt x="80" y="104"/>
                    <a:pt x="82" y="104"/>
                  </a:cubicBezTo>
                  <a:cubicBezTo>
                    <a:pt x="85" y="104"/>
                    <a:pt x="93" y="104"/>
                    <a:pt x="92" y="106"/>
                  </a:cubicBezTo>
                  <a:cubicBezTo>
                    <a:pt x="91" y="108"/>
                    <a:pt x="92" y="109"/>
                    <a:pt x="94" y="110"/>
                  </a:cubicBezTo>
                  <a:cubicBezTo>
                    <a:pt x="96" y="112"/>
                    <a:pt x="103" y="112"/>
                    <a:pt x="102" y="112"/>
                  </a:cubicBezTo>
                  <a:cubicBezTo>
                    <a:pt x="101" y="113"/>
                    <a:pt x="100" y="115"/>
                    <a:pt x="97" y="114"/>
                  </a:cubicBezTo>
                  <a:cubicBezTo>
                    <a:pt x="95" y="113"/>
                    <a:pt x="90" y="113"/>
                    <a:pt x="89" y="111"/>
                  </a:cubicBezTo>
                  <a:cubicBezTo>
                    <a:pt x="87" y="109"/>
                    <a:pt x="87" y="111"/>
                    <a:pt x="87" y="113"/>
                  </a:cubicBezTo>
                  <a:cubicBezTo>
                    <a:pt x="86" y="115"/>
                    <a:pt x="84" y="118"/>
                    <a:pt x="86" y="117"/>
                  </a:cubicBezTo>
                  <a:cubicBezTo>
                    <a:pt x="88" y="116"/>
                    <a:pt x="90" y="113"/>
                    <a:pt x="92" y="116"/>
                  </a:cubicBezTo>
                  <a:cubicBezTo>
                    <a:pt x="93" y="118"/>
                    <a:pt x="95" y="120"/>
                    <a:pt x="94" y="120"/>
                  </a:cubicBezTo>
                  <a:cubicBezTo>
                    <a:pt x="92" y="120"/>
                    <a:pt x="90" y="119"/>
                    <a:pt x="89" y="121"/>
                  </a:cubicBezTo>
                  <a:cubicBezTo>
                    <a:pt x="88" y="123"/>
                    <a:pt x="88" y="125"/>
                    <a:pt x="85" y="125"/>
                  </a:cubicBezTo>
                  <a:cubicBezTo>
                    <a:pt x="83" y="124"/>
                    <a:pt x="81" y="123"/>
                    <a:pt x="80" y="123"/>
                  </a:cubicBezTo>
                  <a:cubicBezTo>
                    <a:pt x="79" y="123"/>
                    <a:pt x="76" y="126"/>
                    <a:pt x="76" y="125"/>
                  </a:cubicBezTo>
                  <a:cubicBezTo>
                    <a:pt x="75" y="124"/>
                    <a:pt x="75" y="123"/>
                    <a:pt x="74" y="123"/>
                  </a:cubicBezTo>
                  <a:cubicBezTo>
                    <a:pt x="72" y="123"/>
                    <a:pt x="69" y="124"/>
                    <a:pt x="68" y="122"/>
                  </a:cubicBezTo>
                  <a:cubicBezTo>
                    <a:pt x="68" y="120"/>
                    <a:pt x="68" y="118"/>
                    <a:pt x="69" y="117"/>
                  </a:cubicBezTo>
                  <a:cubicBezTo>
                    <a:pt x="71" y="115"/>
                    <a:pt x="74" y="110"/>
                    <a:pt x="73" y="110"/>
                  </a:cubicBezTo>
                  <a:cubicBezTo>
                    <a:pt x="71" y="110"/>
                    <a:pt x="62" y="112"/>
                    <a:pt x="61" y="113"/>
                  </a:cubicBezTo>
                  <a:cubicBezTo>
                    <a:pt x="59" y="114"/>
                    <a:pt x="56" y="115"/>
                    <a:pt x="53" y="117"/>
                  </a:cubicBezTo>
                  <a:cubicBezTo>
                    <a:pt x="50" y="118"/>
                    <a:pt x="49" y="119"/>
                    <a:pt x="48" y="120"/>
                  </a:cubicBezTo>
                  <a:cubicBezTo>
                    <a:pt x="48" y="121"/>
                    <a:pt x="47" y="122"/>
                    <a:pt x="45" y="122"/>
                  </a:cubicBezTo>
                  <a:cubicBezTo>
                    <a:pt x="44" y="122"/>
                    <a:pt x="38" y="125"/>
                    <a:pt x="36" y="126"/>
                  </a:cubicBezTo>
                  <a:cubicBezTo>
                    <a:pt x="35" y="126"/>
                    <a:pt x="32" y="126"/>
                    <a:pt x="30" y="127"/>
                  </a:cubicBezTo>
                  <a:cubicBezTo>
                    <a:pt x="29" y="128"/>
                    <a:pt x="28" y="130"/>
                    <a:pt x="27" y="130"/>
                  </a:cubicBezTo>
                  <a:cubicBezTo>
                    <a:pt x="26" y="131"/>
                    <a:pt x="26" y="132"/>
                    <a:pt x="29" y="133"/>
                  </a:cubicBezTo>
                  <a:cubicBezTo>
                    <a:pt x="31" y="134"/>
                    <a:pt x="33" y="134"/>
                    <a:pt x="32" y="136"/>
                  </a:cubicBezTo>
                  <a:cubicBezTo>
                    <a:pt x="30" y="139"/>
                    <a:pt x="31" y="143"/>
                    <a:pt x="32" y="144"/>
                  </a:cubicBezTo>
                  <a:cubicBezTo>
                    <a:pt x="33" y="145"/>
                    <a:pt x="30" y="151"/>
                    <a:pt x="33" y="152"/>
                  </a:cubicBezTo>
                  <a:cubicBezTo>
                    <a:pt x="36" y="153"/>
                    <a:pt x="37" y="154"/>
                    <a:pt x="43" y="153"/>
                  </a:cubicBezTo>
                  <a:cubicBezTo>
                    <a:pt x="49" y="152"/>
                    <a:pt x="50" y="152"/>
                    <a:pt x="54" y="152"/>
                  </a:cubicBezTo>
                  <a:cubicBezTo>
                    <a:pt x="57" y="152"/>
                    <a:pt x="58" y="152"/>
                    <a:pt x="59" y="151"/>
                  </a:cubicBezTo>
                  <a:cubicBezTo>
                    <a:pt x="61" y="150"/>
                    <a:pt x="60" y="153"/>
                    <a:pt x="63" y="152"/>
                  </a:cubicBezTo>
                  <a:cubicBezTo>
                    <a:pt x="67" y="151"/>
                    <a:pt x="73" y="145"/>
                    <a:pt x="76" y="145"/>
                  </a:cubicBezTo>
                  <a:cubicBezTo>
                    <a:pt x="79" y="145"/>
                    <a:pt x="77" y="147"/>
                    <a:pt x="79" y="147"/>
                  </a:cubicBezTo>
                  <a:cubicBezTo>
                    <a:pt x="81" y="146"/>
                    <a:pt x="82" y="145"/>
                    <a:pt x="81" y="147"/>
                  </a:cubicBezTo>
                  <a:cubicBezTo>
                    <a:pt x="80" y="150"/>
                    <a:pt x="78" y="152"/>
                    <a:pt x="76" y="152"/>
                  </a:cubicBezTo>
                  <a:cubicBezTo>
                    <a:pt x="75" y="153"/>
                    <a:pt x="79" y="154"/>
                    <a:pt x="78" y="156"/>
                  </a:cubicBezTo>
                  <a:cubicBezTo>
                    <a:pt x="77" y="159"/>
                    <a:pt x="76" y="165"/>
                    <a:pt x="72" y="167"/>
                  </a:cubicBezTo>
                  <a:cubicBezTo>
                    <a:pt x="69" y="169"/>
                    <a:pt x="65" y="170"/>
                    <a:pt x="63" y="170"/>
                  </a:cubicBezTo>
                  <a:cubicBezTo>
                    <a:pt x="60" y="170"/>
                    <a:pt x="57" y="172"/>
                    <a:pt x="55" y="173"/>
                  </a:cubicBezTo>
                  <a:cubicBezTo>
                    <a:pt x="52" y="175"/>
                    <a:pt x="47" y="177"/>
                    <a:pt x="47" y="176"/>
                  </a:cubicBezTo>
                  <a:cubicBezTo>
                    <a:pt x="46" y="175"/>
                    <a:pt x="46" y="173"/>
                    <a:pt x="44" y="173"/>
                  </a:cubicBezTo>
                  <a:cubicBezTo>
                    <a:pt x="42" y="173"/>
                    <a:pt x="38" y="172"/>
                    <a:pt x="36" y="174"/>
                  </a:cubicBezTo>
                  <a:cubicBezTo>
                    <a:pt x="33" y="176"/>
                    <a:pt x="31" y="181"/>
                    <a:pt x="29" y="183"/>
                  </a:cubicBezTo>
                  <a:cubicBezTo>
                    <a:pt x="26" y="185"/>
                    <a:pt x="17" y="191"/>
                    <a:pt x="16" y="193"/>
                  </a:cubicBezTo>
                  <a:cubicBezTo>
                    <a:pt x="15" y="196"/>
                    <a:pt x="15" y="198"/>
                    <a:pt x="12" y="199"/>
                  </a:cubicBezTo>
                  <a:cubicBezTo>
                    <a:pt x="9" y="201"/>
                    <a:pt x="6" y="204"/>
                    <a:pt x="9" y="203"/>
                  </a:cubicBezTo>
                  <a:cubicBezTo>
                    <a:pt x="11" y="203"/>
                    <a:pt x="15" y="200"/>
                    <a:pt x="13" y="202"/>
                  </a:cubicBezTo>
                  <a:cubicBezTo>
                    <a:pt x="12" y="204"/>
                    <a:pt x="9" y="206"/>
                    <a:pt x="9" y="207"/>
                  </a:cubicBezTo>
                  <a:cubicBezTo>
                    <a:pt x="8" y="209"/>
                    <a:pt x="11" y="210"/>
                    <a:pt x="14" y="211"/>
                  </a:cubicBezTo>
                  <a:cubicBezTo>
                    <a:pt x="16" y="212"/>
                    <a:pt x="17" y="214"/>
                    <a:pt x="21" y="215"/>
                  </a:cubicBezTo>
                  <a:cubicBezTo>
                    <a:pt x="24" y="215"/>
                    <a:pt x="27" y="214"/>
                    <a:pt x="25" y="216"/>
                  </a:cubicBezTo>
                  <a:cubicBezTo>
                    <a:pt x="24" y="218"/>
                    <a:pt x="20" y="219"/>
                    <a:pt x="19" y="221"/>
                  </a:cubicBezTo>
                  <a:cubicBezTo>
                    <a:pt x="17" y="224"/>
                    <a:pt x="15" y="227"/>
                    <a:pt x="17" y="227"/>
                  </a:cubicBezTo>
                  <a:cubicBezTo>
                    <a:pt x="18" y="228"/>
                    <a:pt x="18" y="228"/>
                    <a:pt x="18" y="230"/>
                  </a:cubicBezTo>
                  <a:cubicBezTo>
                    <a:pt x="19" y="232"/>
                    <a:pt x="23" y="231"/>
                    <a:pt x="26" y="231"/>
                  </a:cubicBezTo>
                  <a:cubicBezTo>
                    <a:pt x="29" y="231"/>
                    <a:pt x="33" y="229"/>
                    <a:pt x="32" y="227"/>
                  </a:cubicBezTo>
                  <a:cubicBezTo>
                    <a:pt x="32" y="226"/>
                    <a:pt x="35" y="221"/>
                    <a:pt x="36" y="221"/>
                  </a:cubicBezTo>
                  <a:cubicBezTo>
                    <a:pt x="37" y="221"/>
                    <a:pt x="35" y="228"/>
                    <a:pt x="35" y="229"/>
                  </a:cubicBezTo>
                  <a:cubicBezTo>
                    <a:pt x="35" y="230"/>
                    <a:pt x="34" y="233"/>
                    <a:pt x="32" y="235"/>
                  </a:cubicBezTo>
                  <a:cubicBezTo>
                    <a:pt x="30" y="237"/>
                    <a:pt x="30" y="238"/>
                    <a:pt x="30" y="240"/>
                  </a:cubicBezTo>
                  <a:cubicBezTo>
                    <a:pt x="31" y="242"/>
                    <a:pt x="32" y="242"/>
                    <a:pt x="31" y="243"/>
                  </a:cubicBezTo>
                  <a:cubicBezTo>
                    <a:pt x="30" y="245"/>
                    <a:pt x="30" y="246"/>
                    <a:pt x="27" y="247"/>
                  </a:cubicBezTo>
                  <a:cubicBezTo>
                    <a:pt x="24" y="248"/>
                    <a:pt x="20" y="250"/>
                    <a:pt x="23" y="250"/>
                  </a:cubicBezTo>
                  <a:cubicBezTo>
                    <a:pt x="26" y="249"/>
                    <a:pt x="29" y="250"/>
                    <a:pt x="31" y="249"/>
                  </a:cubicBezTo>
                  <a:cubicBezTo>
                    <a:pt x="34" y="248"/>
                    <a:pt x="41" y="243"/>
                    <a:pt x="44" y="244"/>
                  </a:cubicBezTo>
                  <a:cubicBezTo>
                    <a:pt x="47" y="245"/>
                    <a:pt x="48" y="247"/>
                    <a:pt x="50" y="246"/>
                  </a:cubicBezTo>
                  <a:cubicBezTo>
                    <a:pt x="52" y="245"/>
                    <a:pt x="52" y="243"/>
                    <a:pt x="54" y="246"/>
                  </a:cubicBezTo>
                  <a:cubicBezTo>
                    <a:pt x="55" y="248"/>
                    <a:pt x="57" y="252"/>
                    <a:pt x="59" y="250"/>
                  </a:cubicBezTo>
                  <a:cubicBezTo>
                    <a:pt x="62" y="248"/>
                    <a:pt x="58" y="247"/>
                    <a:pt x="59" y="246"/>
                  </a:cubicBezTo>
                  <a:cubicBezTo>
                    <a:pt x="60" y="244"/>
                    <a:pt x="64" y="240"/>
                    <a:pt x="65" y="241"/>
                  </a:cubicBezTo>
                  <a:cubicBezTo>
                    <a:pt x="66" y="242"/>
                    <a:pt x="62" y="246"/>
                    <a:pt x="66" y="246"/>
                  </a:cubicBezTo>
                  <a:cubicBezTo>
                    <a:pt x="69" y="247"/>
                    <a:pt x="74" y="244"/>
                    <a:pt x="76" y="243"/>
                  </a:cubicBezTo>
                  <a:cubicBezTo>
                    <a:pt x="78" y="241"/>
                    <a:pt x="80" y="239"/>
                    <a:pt x="79" y="242"/>
                  </a:cubicBezTo>
                  <a:cubicBezTo>
                    <a:pt x="78" y="245"/>
                    <a:pt x="76" y="246"/>
                    <a:pt x="73" y="249"/>
                  </a:cubicBezTo>
                  <a:cubicBezTo>
                    <a:pt x="70" y="251"/>
                    <a:pt x="65" y="253"/>
                    <a:pt x="64" y="256"/>
                  </a:cubicBezTo>
                  <a:cubicBezTo>
                    <a:pt x="63" y="258"/>
                    <a:pt x="61" y="262"/>
                    <a:pt x="58" y="266"/>
                  </a:cubicBezTo>
                  <a:cubicBezTo>
                    <a:pt x="54" y="270"/>
                    <a:pt x="50" y="275"/>
                    <a:pt x="48" y="276"/>
                  </a:cubicBezTo>
                  <a:cubicBezTo>
                    <a:pt x="46" y="276"/>
                    <a:pt x="40" y="276"/>
                    <a:pt x="37" y="279"/>
                  </a:cubicBezTo>
                  <a:cubicBezTo>
                    <a:pt x="34" y="281"/>
                    <a:pt x="29" y="287"/>
                    <a:pt x="26" y="288"/>
                  </a:cubicBezTo>
                  <a:cubicBezTo>
                    <a:pt x="24" y="289"/>
                    <a:pt x="25" y="286"/>
                    <a:pt x="22" y="287"/>
                  </a:cubicBezTo>
                  <a:cubicBezTo>
                    <a:pt x="19" y="288"/>
                    <a:pt x="13" y="288"/>
                    <a:pt x="9" y="291"/>
                  </a:cubicBezTo>
                  <a:cubicBezTo>
                    <a:pt x="5" y="293"/>
                    <a:pt x="4" y="295"/>
                    <a:pt x="3" y="296"/>
                  </a:cubicBezTo>
                  <a:cubicBezTo>
                    <a:pt x="2" y="297"/>
                    <a:pt x="0" y="299"/>
                    <a:pt x="3" y="299"/>
                  </a:cubicBezTo>
                  <a:cubicBezTo>
                    <a:pt x="7" y="299"/>
                    <a:pt x="7" y="300"/>
                    <a:pt x="9" y="297"/>
                  </a:cubicBezTo>
                  <a:cubicBezTo>
                    <a:pt x="11" y="295"/>
                    <a:pt x="14" y="292"/>
                    <a:pt x="14" y="294"/>
                  </a:cubicBezTo>
                  <a:cubicBezTo>
                    <a:pt x="15" y="295"/>
                    <a:pt x="12" y="297"/>
                    <a:pt x="16" y="296"/>
                  </a:cubicBezTo>
                  <a:cubicBezTo>
                    <a:pt x="20" y="294"/>
                    <a:pt x="25" y="293"/>
                    <a:pt x="29" y="291"/>
                  </a:cubicBezTo>
                  <a:cubicBezTo>
                    <a:pt x="32" y="289"/>
                    <a:pt x="31" y="288"/>
                    <a:pt x="36" y="287"/>
                  </a:cubicBezTo>
                  <a:cubicBezTo>
                    <a:pt x="41" y="287"/>
                    <a:pt x="43" y="284"/>
                    <a:pt x="46" y="282"/>
                  </a:cubicBezTo>
                  <a:cubicBezTo>
                    <a:pt x="50" y="281"/>
                    <a:pt x="71" y="274"/>
                    <a:pt x="72" y="273"/>
                  </a:cubicBezTo>
                  <a:cubicBezTo>
                    <a:pt x="74" y="271"/>
                    <a:pt x="73" y="270"/>
                    <a:pt x="77" y="268"/>
                  </a:cubicBezTo>
                  <a:cubicBezTo>
                    <a:pt x="82" y="267"/>
                    <a:pt x="85" y="262"/>
                    <a:pt x="90" y="259"/>
                  </a:cubicBezTo>
                  <a:cubicBezTo>
                    <a:pt x="94" y="257"/>
                    <a:pt x="96" y="258"/>
                    <a:pt x="98" y="257"/>
                  </a:cubicBezTo>
                  <a:cubicBezTo>
                    <a:pt x="101" y="255"/>
                    <a:pt x="99" y="254"/>
                    <a:pt x="101" y="253"/>
                  </a:cubicBezTo>
                  <a:cubicBezTo>
                    <a:pt x="103" y="251"/>
                    <a:pt x="112" y="245"/>
                    <a:pt x="112" y="243"/>
                  </a:cubicBezTo>
                  <a:cubicBezTo>
                    <a:pt x="113" y="242"/>
                    <a:pt x="113" y="242"/>
                    <a:pt x="110" y="241"/>
                  </a:cubicBezTo>
                  <a:cubicBezTo>
                    <a:pt x="108" y="240"/>
                    <a:pt x="105" y="240"/>
                    <a:pt x="109" y="237"/>
                  </a:cubicBezTo>
                  <a:cubicBezTo>
                    <a:pt x="113" y="234"/>
                    <a:pt x="116" y="230"/>
                    <a:pt x="120" y="229"/>
                  </a:cubicBezTo>
                  <a:cubicBezTo>
                    <a:pt x="123" y="229"/>
                    <a:pt x="124" y="225"/>
                    <a:pt x="125" y="223"/>
                  </a:cubicBezTo>
                  <a:cubicBezTo>
                    <a:pt x="127" y="221"/>
                    <a:pt x="131" y="215"/>
                    <a:pt x="135" y="213"/>
                  </a:cubicBezTo>
                  <a:cubicBezTo>
                    <a:pt x="138" y="212"/>
                    <a:pt x="143" y="210"/>
                    <a:pt x="144" y="210"/>
                  </a:cubicBezTo>
                  <a:cubicBezTo>
                    <a:pt x="146" y="209"/>
                    <a:pt x="150" y="204"/>
                    <a:pt x="152" y="204"/>
                  </a:cubicBezTo>
                  <a:cubicBezTo>
                    <a:pt x="153" y="205"/>
                    <a:pt x="153" y="206"/>
                    <a:pt x="155" y="205"/>
                  </a:cubicBezTo>
                  <a:cubicBezTo>
                    <a:pt x="157" y="204"/>
                    <a:pt x="163" y="201"/>
                    <a:pt x="162" y="202"/>
                  </a:cubicBezTo>
                  <a:cubicBezTo>
                    <a:pt x="160" y="204"/>
                    <a:pt x="158" y="208"/>
                    <a:pt x="158" y="209"/>
                  </a:cubicBezTo>
                  <a:cubicBezTo>
                    <a:pt x="158" y="210"/>
                    <a:pt x="161" y="212"/>
                    <a:pt x="159" y="212"/>
                  </a:cubicBezTo>
                  <a:cubicBezTo>
                    <a:pt x="157" y="212"/>
                    <a:pt x="153" y="212"/>
                    <a:pt x="152" y="212"/>
                  </a:cubicBezTo>
                  <a:cubicBezTo>
                    <a:pt x="151" y="212"/>
                    <a:pt x="152" y="210"/>
                    <a:pt x="149" y="211"/>
                  </a:cubicBezTo>
                  <a:cubicBezTo>
                    <a:pt x="146" y="213"/>
                    <a:pt x="142" y="214"/>
                    <a:pt x="142" y="215"/>
                  </a:cubicBezTo>
                  <a:cubicBezTo>
                    <a:pt x="141" y="216"/>
                    <a:pt x="136" y="225"/>
                    <a:pt x="134" y="227"/>
                  </a:cubicBezTo>
                  <a:cubicBezTo>
                    <a:pt x="132" y="229"/>
                    <a:pt x="132" y="231"/>
                    <a:pt x="134" y="230"/>
                  </a:cubicBezTo>
                  <a:cubicBezTo>
                    <a:pt x="136" y="229"/>
                    <a:pt x="138" y="228"/>
                    <a:pt x="137" y="229"/>
                  </a:cubicBezTo>
                  <a:cubicBezTo>
                    <a:pt x="137" y="230"/>
                    <a:pt x="130" y="234"/>
                    <a:pt x="130" y="235"/>
                  </a:cubicBezTo>
                  <a:cubicBezTo>
                    <a:pt x="129" y="237"/>
                    <a:pt x="135" y="236"/>
                    <a:pt x="137" y="235"/>
                  </a:cubicBezTo>
                  <a:cubicBezTo>
                    <a:pt x="139" y="233"/>
                    <a:pt x="142" y="233"/>
                    <a:pt x="145" y="232"/>
                  </a:cubicBezTo>
                  <a:cubicBezTo>
                    <a:pt x="148" y="231"/>
                    <a:pt x="152" y="227"/>
                    <a:pt x="155" y="227"/>
                  </a:cubicBezTo>
                  <a:cubicBezTo>
                    <a:pt x="159" y="227"/>
                    <a:pt x="164" y="227"/>
                    <a:pt x="167" y="225"/>
                  </a:cubicBezTo>
                  <a:cubicBezTo>
                    <a:pt x="171" y="223"/>
                    <a:pt x="176" y="223"/>
                    <a:pt x="176" y="221"/>
                  </a:cubicBezTo>
                  <a:cubicBezTo>
                    <a:pt x="176" y="220"/>
                    <a:pt x="171" y="217"/>
                    <a:pt x="170" y="216"/>
                  </a:cubicBezTo>
                  <a:cubicBezTo>
                    <a:pt x="169" y="215"/>
                    <a:pt x="171" y="210"/>
                    <a:pt x="172" y="211"/>
                  </a:cubicBezTo>
                  <a:cubicBezTo>
                    <a:pt x="174" y="211"/>
                    <a:pt x="175" y="211"/>
                    <a:pt x="177" y="211"/>
                  </a:cubicBezTo>
                  <a:cubicBezTo>
                    <a:pt x="178" y="211"/>
                    <a:pt x="180" y="213"/>
                    <a:pt x="183" y="212"/>
                  </a:cubicBezTo>
                  <a:cubicBezTo>
                    <a:pt x="185" y="211"/>
                    <a:pt x="187" y="211"/>
                    <a:pt x="187" y="212"/>
                  </a:cubicBezTo>
                  <a:cubicBezTo>
                    <a:pt x="187" y="213"/>
                    <a:pt x="184" y="215"/>
                    <a:pt x="187" y="215"/>
                  </a:cubicBezTo>
                  <a:cubicBezTo>
                    <a:pt x="190" y="214"/>
                    <a:pt x="190" y="214"/>
                    <a:pt x="191" y="216"/>
                  </a:cubicBezTo>
                  <a:cubicBezTo>
                    <a:pt x="192" y="218"/>
                    <a:pt x="195" y="220"/>
                    <a:pt x="197" y="219"/>
                  </a:cubicBezTo>
                  <a:cubicBezTo>
                    <a:pt x="200" y="219"/>
                    <a:pt x="202" y="219"/>
                    <a:pt x="203" y="220"/>
                  </a:cubicBezTo>
                  <a:cubicBezTo>
                    <a:pt x="204" y="222"/>
                    <a:pt x="204" y="224"/>
                    <a:pt x="207" y="224"/>
                  </a:cubicBezTo>
                  <a:cubicBezTo>
                    <a:pt x="209" y="224"/>
                    <a:pt x="214" y="225"/>
                    <a:pt x="220" y="225"/>
                  </a:cubicBezTo>
                  <a:cubicBezTo>
                    <a:pt x="226" y="226"/>
                    <a:pt x="232" y="229"/>
                    <a:pt x="235" y="229"/>
                  </a:cubicBezTo>
                  <a:cubicBezTo>
                    <a:pt x="237" y="229"/>
                    <a:pt x="248" y="224"/>
                    <a:pt x="247" y="225"/>
                  </a:cubicBezTo>
                  <a:cubicBezTo>
                    <a:pt x="247" y="227"/>
                    <a:pt x="242" y="229"/>
                    <a:pt x="244" y="232"/>
                  </a:cubicBezTo>
                  <a:cubicBezTo>
                    <a:pt x="246" y="235"/>
                    <a:pt x="248" y="238"/>
                    <a:pt x="251" y="238"/>
                  </a:cubicBezTo>
                  <a:cubicBezTo>
                    <a:pt x="254" y="238"/>
                    <a:pt x="257" y="238"/>
                    <a:pt x="256" y="241"/>
                  </a:cubicBezTo>
                  <a:cubicBezTo>
                    <a:pt x="256" y="244"/>
                    <a:pt x="255" y="249"/>
                    <a:pt x="257" y="249"/>
                  </a:cubicBezTo>
                  <a:cubicBezTo>
                    <a:pt x="259" y="249"/>
                    <a:pt x="261" y="249"/>
                    <a:pt x="262" y="250"/>
                  </a:cubicBezTo>
                  <a:cubicBezTo>
                    <a:pt x="264" y="252"/>
                    <a:pt x="265" y="254"/>
                    <a:pt x="266" y="252"/>
                  </a:cubicBezTo>
                  <a:cubicBezTo>
                    <a:pt x="268" y="251"/>
                    <a:pt x="271" y="249"/>
                    <a:pt x="270" y="247"/>
                  </a:cubicBezTo>
                  <a:cubicBezTo>
                    <a:pt x="269" y="246"/>
                    <a:pt x="269" y="242"/>
                    <a:pt x="270" y="242"/>
                  </a:cubicBezTo>
                  <a:cubicBezTo>
                    <a:pt x="271" y="243"/>
                    <a:pt x="274" y="245"/>
                    <a:pt x="274" y="248"/>
                  </a:cubicBezTo>
                  <a:cubicBezTo>
                    <a:pt x="274" y="250"/>
                    <a:pt x="275" y="253"/>
                    <a:pt x="276" y="253"/>
                  </a:cubicBezTo>
                  <a:cubicBezTo>
                    <a:pt x="277" y="253"/>
                    <a:pt x="280" y="245"/>
                    <a:pt x="279" y="243"/>
                  </a:cubicBezTo>
                  <a:cubicBezTo>
                    <a:pt x="279" y="241"/>
                    <a:pt x="280" y="234"/>
                    <a:pt x="281" y="235"/>
                  </a:cubicBezTo>
                  <a:cubicBezTo>
                    <a:pt x="283" y="236"/>
                    <a:pt x="283" y="238"/>
                    <a:pt x="283" y="241"/>
                  </a:cubicBezTo>
                  <a:cubicBezTo>
                    <a:pt x="283" y="244"/>
                    <a:pt x="280" y="251"/>
                    <a:pt x="282" y="252"/>
                  </a:cubicBezTo>
                  <a:cubicBezTo>
                    <a:pt x="284" y="253"/>
                    <a:pt x="286" y="253"/>
                    <a:pt x="288" y="253"/>
                  </a:cubicBezTo>
                  <a:cubicBezTo>
                    <a:pt x="290" y="253"/>
                    <a:pt x="290" y="256"/>
                    <a:pt x="293" y="258"/>
                  </a:cubicBezTo>
                  <a:cubicBezTo>
                    <a:pt x="296" y="260"/>
                    <a:pt x="295" y="264"/>
                    <a:pt x="294" y="266"/>
                  </a:cubicBezTo>
                  <a:cubicBezTo>
                    <a:pt x="294" y="267"/>
                    <a:pt x="297" y="267"/>
                    <a:pt x="298" y="270"/>
                  </a:cubicBezTo>
                  <a:cubicBezTo>
                    <a:pt x="299" y="272"/>
                    <a:pt x="296" y="276"/>
                    <a:pt x="297" y="278"/>
                  </a:cubicBezTo>
                  <a:cubicBezTo>
                    <a:pt x="299" y="281"/>
                    <a:pt x="302" y="281"/>
                    <a:pt x="302" y="283"/>
                  </a:cubicBezTo>
                  <a:cubicBezTo>
                    <a:pt x="301" y="285"/>
                    <a:pt x="298" y="288"/>
                    <a:pt x="302" y="287"/>
                  </a:cubicBezTo>
                  <a:cubicBezTo>
                    <a:pt x="305" y="286"/>
                    <a:pt x="307" y="285"/>
                    <a:pt x="308" y="286"/>
                  </a:cubicBezTo>
                  <a:cubicBezTo>
                    <a:pt x="309" y="286"/>
                    <a:pt x="310" y="291"/>
                    <a:pt x="308" y="293"/>
                  </a:cubicBezTo>
                  <a:cubicBezTo>
                    <a:pt x="307" y="295"/>
                    <a:pt x="309" y="297"/>
                    <a:pt x="307" y="298"/>
                  </a:cubicBezTo>
                  <a:cubicBezTo>
                    <a:pt x="305" y="300"/>
                    <a:pt x="305" y="301"/>
                    <a:pt x="307" y="302"/>
                  </a:cubicBezTo>
                  <a:cubicBezTo>
                    <a:pt x="309" y="302"/>
                    <a:pt x="313" y="298"/>
                    <a:pt x="312" y="300"/>
                  </a:cubicBezTo>
                  <a:cubicBezTo>
                    <a:pt x="312" y="300"/>
                    <a:pt x="312" y="300"/>
                    <a:pt x="312" y="301"/>
                  </a:cubicBezTo>
                  <a:cubicBezTo>
                    <a:pt x="311" y="302"/>
                    <a:pt x="309" y="303"/>
                    <a:pt x="308" y="305"/>
                  </a:cubicBezTo>
                  <a:cubicBezTo>
                    <a:pt x="308" y="305"/>
                    <a:pt x="308" y="305"/>
                    <a:pt x="308" y="305"/>
                  </a:cubicBezTo>
                  <a:cubicBezTo>
                    <a:pt x="307" y="306"/>
                    <a:pt x="307" y="306"/>
                    <a:pt x="306" y="307"/>
                  </a:cubicBezTo>
                  <a:cubicBezTo>
                    <a:pt x="305" y="310"/>
                    <a:pt x="308" y="312"/>
                    <a:pt x="308" y="313"/>
                  </a:cubicBezTo>
                  <a:cubicBezTo>
                    <a:pt x="308" y="315"/>
                    <a:pt x="310" y="316"/>
                    <a:pt x="306" y="317"/>
                  </a:cubicBezTo>
                  <a:cubicBezTo>
                    <a:pt x="302" y="318"/>
                    <a:pt x="304" y="320"/>
                    <a:pt x="306" y="321"/>
                  </a:cubicBezTo>
                  <a:cubicBezTo>
                    <a:pt x="309" y="322"/>
                    <a:pt x="311" y="322"/>
                    <a:pt x="312" y="321"/>
                  </a:cubicBezTo>
                  <a:cubicBezTo>
                    <a:pt x="312" y="319"/>
                    <a:pt x="316" y="314"/>
                    <a:pt x="317" y="316"/>
                  </a:cubicBezTo>
                  <a:cubicBezTo>
                    <a:pt x="319" y="318"/>
                    <a:pt x="320" y="321"/>
                    <a:pt x="319" y="322"/>
                  </a:cubicBezTo>
                  <a:cubicBezTo>
                    <a:pt x="317" y="322"/>
                    <a:pt x="315" y="322"/>
                    <a:pt x="314" y="324"/>
                  </a:cubicBezTo>
                  <a:cubicBezTo>
                    <a:pt x="313" y="325"/>
                    <a:pt x="316" y="326"/>
                    <a:pt x="317" y="328"/>
                  </a:cubicBezTo>
                  <a:cubicBezTo>
                    <a:pt x="318" y="329"/>
                    <a:pt x="318" y="337"/>
                    <a:pt x="321" y="335"/>
                  </a:cubicBezTo>
                  <a:cubicBezTo>
                    <a:pt x="323" y="334"/>
                    <a:pt x="329" y="332"/>
                    <a:pt x="329" y="332"/>
                  </a:cubicBezTo>
                  <a:cubicBezTo>
                    <a:pt x="329" y="333"/>
                    <a:pt x="324" y="339"/>
                    <a:pt x="322" y="341"/>
                  </a:cubicBezTo>
                  <a:cubicBezTo>
                    <a:pt x="320" y="342"/>
                    <a:pt x="316" y="347"/>
                    <a:pt x="315" y="349"/>
                  </a:cubicBezTo>
                  <a:cubicBezTo>
                    <a:pt x="314" y="351"/>
                    <a:pt x="313" y="351"/>
                    <a:pt x="314" y="353"/>
                  </a:cubicBezTo>
                  <a:cubicBezTo>
                    <a:pt x="315" y="355"/>
                    <a:pt x="317" y="356"/>
                    <a:pt x="319" y="356"/>
                  </a:cubicBezTo>
                  <a:cubicBezTo>
                    <a:pt x="321" y="356"/>
                    <a:pt x="322" y="356"/>
                    <a:pt x="321" y="358"/>
                  </a:cubicBezTo>
                  <a:cubicBezTo>
                    <a:pt x="321" y="359"/>
                    <a:pt x="320" y="360"/>
                    <a:pt x="325" y="361"/>
                  </a:cubicBezTo>
                  <a:cubicBezTo>
                    <a:pt x="330" y="361"/>
                    <a:pt x="333" y="360"/>
                    <a:pt x="334" y="361"/>
                  </a:cubicBezTo>
                  <a:cubicBezTo>
                    <a:pt x="334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5" y="362"/>
                    <a:pt x="335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5" y="362"/>
                    <a:pt x="335" y="362"/>
                    <a:pt x="336" y="362"/>
                  </a:cubicBezTo>
                  <a:cubicBezTo>
                    <a:pt x="339" y="362"/>
                    <a:pt x="341" y="359"/>
                    <a:pt x="340" y="362"/>
                  </a:cubicBezTo>
                  <a:cubicBezTo>
                    <a:pt x="339" y="364"/>
                    <a:pt x="336" y="366"/>
                    <a:pt x="337" y="368"/>
                  </a:cubicBezTo>
                  <a:cubicBezTo>
                    <a:pt x="338" y="370"/>
                    <a:pt x="340" y="368"/>
                    <a:pt x="340" y="370"/>
                  </a:cubicBezTo>
                  <a:cubicBezTo>
                    <a:pt x="340" y="372"/>
                    <a:pt x="340" y="376"/>
                    <a:pt x="343" y="375"/>
                  </a:cubicBezTo>
                  <a:cubicBezTo>
                    <a:pt x="346" y="374"/>
                    <a:pt x="345" y="374"/>
                    <a:pt x="347" y="377"/>
                  </a:cubicBezTo>
                  <a:cubicBezTo>
                    <a:pt x="348" y="378"/>
                    <a:pt x="348" y="378"/>
                    <a:pt x="348" y="379"/>
                  </a:cubicBezTo>
                  <a:cubicBezTo>
                    <a:pt x="348" y="379"/>
                    <a:pt x="348" y="379"/>
                    <a:pt x="348" y="379"/>
                  </a:cubicBezTo>
                  <a:cubicBezTo>
                    <a:pt x="349" y="379"/>
                    <a:pt x="349" y="380"/>
                    <a:pt x="349" y="380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349" y="381"/>
                    <a:pt x="349" y="381"/>
                    <a:pt x="349" y="381"/>
                  </a:cubicBezTo>
                  <a:cubicBezTo>
                    <a:pt x="349" y="382"/>
                    <a:pt x="349" y="382"/>
                    <a:pt x="349" y="383"/>
                  </a:cubicBezTo>
                  <a:cubicBezTo>
                    <a:pt x="348" y="385"/>
                    <a:pt x="349" y="389"/>
                    <a:pt x="349" y="391"/>
                  </a:cubicBezTo>
                  <a:cubicBezTo>
                    <a:pt x="349" y="393"/>
                    <a:pt x="347" y="397"/>
                    <a:pt x="346" y="396"/>
                  </a:cubicBezTo>
                  <a:cubicBezTo>
                    <a:pt x="346" y="395"/>
                    <a:pt x="344" y="391"/>
                    <a:pt x="341" y="392"/>
                  </a:cubicBezTo>
                  <a:cubicBezTo>
                    <a:pt x="339" y="393"/>
                    <a:pt x="332" y="392"/>
                    <a:pt x="330" y="391"/>
                  </a:cubicBezTo>
                  <a:cubicBezTo>
                    <a:pt x="328" y="390"/>
                    <a:pt x="327" y="392"/>
                    <a:pt x="327" y="395"/>
                  </a:cubicBezTo>
                  <a:cubicBezTo>
                    <a:pt x="328" y="398"/>
                    <a:pt x="328" y="408"/>
                    <a:pt x="325" y="415"/>
                  </a:cubicBezTo>
                  <a:cubicBezTo>
                    <a:pt x="321" y="421"/>
                    <a:pt x="319" y="432"/>
                    <a:pt x="317" y="435"/>
                  </a:cubicBezTo>
                  <a:cubicBezTo>
                    <a:pt x="315" y="438"/>
                    <a:pt x="310" y="452"/>
                    <a:pt x="307" y="455"/>
                  </a:cubicBezTo>
                  <a:cubicBezTo>
                    <a:pt x="305" y="457"/>
                    <a:pt x="305" y="461"/>
                    <a:pt x="305" y="464"/>
                  </a:cubicBezTo>
                  <a:cubicBezTo>
                    <a:pt x="306" y="467"/>
                    <a:pt x="305" y="468"/>
                    <a:pt x="303" y="473"/>
                  </a:cubicBezTo>
                  <a:cubicBezTo>
                    <a:pt x="301" y="478"/>
                    <a:pt x="297" y="487"/>
                    <a:pt x="298" y="490"/>
                  </a:cubicBezTo>
                  <a:cubicBezTo>
                    <a:pt x="299" y="493"/>
                    <a:pt x="302" y="497"/>
                    <a:pt x="300" y="501"/>
                  </a:cubicBezTo>
                  <a:cubicBezTo>
                    <a:pt x="299" y="505"/>
                    <a:pt x="298" y="508"/>
                    <a:pt x="300" y="511"/>
                  </a:cubicBezTo>
                  <a:cubicBezTo>
                    <a:pt x="301" y="513"/>
                    <a:pt x="304" y="517"/>
                    <a:pt x="304" y="521"/>
                  </a:cubicBezTo>
                  <a:cubicBezTo>
                    <a:pt x="304" y="526"/>
                    <a:pt x="303" y="529"/>
                    <a:pt x="306" y="531"/>
                  </a:cubicBezTo>
                  <a:cubicBezTo>
                    <a:pt x="308" y="534"/>
                    <a:pt x="307" y="541"/>
                    <a:pt x="309" y="546"/>
                  </a:cubicBezTo>
                  <a:cubicBezTo>
                    <a:pt x="311" y="550"/>
                    <a:pt x="313" y="552"/>
                    <a:pt x="314" y="555"/>
                  </a:cubicBezTo>
                  <a:cubicBezTo>
                    <a:pt x="314" y="558"/>
                    <a:pt x="320" y="557"/>
                    <a:pt x="323" y="559"/>
                  </a:cubicBezTo>
                  <a:cubicBezTo>
                    <a:pt x="326" y="561"/>
                    <a:pt x="330" y="561"/>
                    <a:pt x="333" y="562"/>
                  </a:cubicBezTo>
                  <a:cubicBezTo>
                    <a:pt x="336" y="563"/>
                    <a:pt x="335" y="565"/>
                    <a:pt x="336" y="567"/>
                  </a:cubicBezTo>
                  <a:cubicBezTo>
                    <a:pt x="336" y="568"/>
                    <a:pt x="336" y="568"/>
                    <a:pt x="337" y="569"/>
                  </a:cubicBezTo>
                  <a:cubicBezTo>
                    <a:pt x="337" y="569"/>
                    <a:pt x="337" y="569"/>
                    <a:pt x="337" y="569"/>
                  </a:cubicBezTo>
                  <a:cubicBezTo>
                    <a:pt x="337" y="570"/>
                    <a:pt x="337" y="571"/>
                    <a:pt x="337" y="571"/>
                  </a:cubicBezTo>
                  <a:cubicBezTo>
                    <a:pt x="337" y="571"/>
                    <a:pt x="337" y="571"/>
                    <a:pt x="337" y="571"/>
                  </a:cubicBezTo>
                  <a:cubicBezTo>
                    <a:pt x="337" y="572"/>
                    <a:pt x="338" y="573"/>
                    <a:pt x="338" y="574"/>
                  </a:cubicBezTo>
                  <a:cubicBezTo>
                    <a:pt x="338" y="574"/>
                    <a:pt x="338" y="575"/>
                    <a:pt x="338" y="575"/>
                  </a:cubicBezTo>
                  <a:cubicBezTo>
                    <a:pt x="338" y="576"/>
                    <a:pt x="338" y="577"/>
                    <a:pt x="339" y="577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339" y="579"/>
                    <a:pt x="339" y="580"/>
                    <a:pt x="339" y="581"/>
                  </a:cubicBezTo>
                  <a:cubicBezTo>
                    <a:pt x="339" y="581"/>
                    <a:pt x="339" y="582"/>
                    <a:pt x="339" y="582"/>
                  </a:cubicBezTo>
                  <a:cubicBezTo>
                    <a:pt x="340" y="583"/>
                    <a:pt x="340" y="584"/>
                    <a:pt x="340" y="584"/>
                  </a:cubicBezTo>
                  <a:cubicBezTo>
                    <a:pt x="340" y="585"/>
                    <a:pt x="340" y="585"/>
                    <a:pt x="340" y="585"/>
                  </a:cubicBezTo>
                  <a:cubicBezTo>
                    <a:pt x="340" y="586"/>
                    <a:pt x="340" y="587"/>
                    <a:pt x="340" y="588"/>
                  </a:cubicBezTo>
                  <a:cubicBezTo>
                    <a:pt x="340" y="588"/>
                    <a:pt x="340" y="588"/>
                    <a:pt x="341" y="588"/>
                  </a:cubicBezTo>
                  <a:cubicBezTo>
                    <a:pt x="341" y="589"/>
                    <a:pt x="341" y="590"/>
                    <a:pt x="341" y="590"/>
                  </a:cubicBezTo>
                  <a:cubicBezTo>
                    <a:pt x="341" y="595"/>
                    <a:pt x="345" y="603"/>
                    <a:pt x="344" y="607"/>
                  </a:cubicBezTo>
                  <a:cubicBezTo>
                    <a:pt x="343" y="611"/>
                    <a:pt x="347" y="614"/>
                    <a:pt x="349" y="616"/>
                  </a:cubicBezTo>
                  <a:cubicBezTo>
                    <a:pt x="351" y="618"/>
                    <a:pt x="356" y="623"/>
                    <a:pt x="353" y="627"/>
                  </a:cubicBezTo>
                  <a:cubicBezTo>
                    <a:pt x="351" y="632"/>
                    <a:pt x="350" y="634"/>
                    <a:pt x="348" y="634"/>
                  </a:cubicBezTo>
                  <a:cubicBezTo>
                    <a:pt x="345" y="634"/>
                    <a:pt x="347" y="636"/>
                    <a:pt x="349" y="638"/>
                  </a:cubicBezTo>
                  <a:cubicBezTo>
                    <a:pt x="350" y="640"/>
                    <a:pt x="355" y="644"/>
                    <a:pt x="357" y="644"/>
                  </a:cubicBezTo>
                  <a:cubicBezTo>
                    <a:pt x="359" y="643"/>
                    <a:pt x="362" y="645"/>
                    <a:pt x="363" y="646"/>
                  </a:cubicBezTo>
                  <a:cubicBezTo>
                    <a:pt x="365" y="648"/>
                    <a:pt x="366" y="654"/>
                    <a:pt x="365" y="657"/>
                  </a:cubicBezTo>
                  <a:cubicBezTo>
                    <a:pt x="364" y="659"/>
                    <a:pt x="363" y="663"/>
                    <a:pt x="365" y="665"/>
                  </a:cubicBezTo>
                  <a:cubicBezTo>
                    <a:pt x="367" y="667"/>
                    <a:pt x="376" y="676"/>
                    <a:pt x="375" y="679"/>
                  </a:cubicBezTo>
                  <a:cubicBezTo>
                    <a:pt x="375" y="682"/>
                    <a:pt x="378" y="687"/>
                    <a:pt x="379" y="686"/>
                  </a:cubicBezTo>
                  <a:cubicBezTo>
                    <a:pt x="381" y="684"/>
                    <a:pt x="385" y="684"/>
                    <a:pt x="385" y="680"/>
                  </a:cubicBezTo>
                  <a:cubicBezTo>
                    <a:pt x="385" y="677"/>
                    <a:pt x="378" y="669"/>
                    <a:pt x="376" y="667"/>
                  </a:cubicBezTo>
                  <a:cubicBezTo>
                    <a:pt x="375" y="666"/>
                    <a:pt x="381" y="666"/>
                    <a:pt x="379" y="663"/>
                  </a:cubicBezTo>
                  <a:cubicBezTo>
                    <a:pt x="377" y="659"/>
                    <a:pt x="374" y="655"/>
                    <a:pt x="375" y="653"/>
                  </a:cubicBezTo>
                  <a:cubicBezTo>
                    <a:pt x="375" y="652"/>
                    <a:pt x="380" y="654"/>
                    <a:pt x="377" y="650"/>
                  </a:cubicBezTo>
                  <a:cubicBezTo>
                    <a:pt x="374" y="645"/>
                    <a:pt x="373" y="640"/>
                    <a:pt x="372" y="638"/>
                  </a:cubicBezTo>
                  <a:cubicBezTo>
                    <a:pt x="371" y="635"/>
                    <a:pt x="369" y="633"/>
                    <a:pt x="368" y="628"/>
                  </a:cubicBezTo>
                  <a:cubicBezTo>
                    <a:pt x="367" y="623"/>
                    <a:pt x="362" y="618"/>
                    <a:pt x="361" y="616"/>
                  </a:cubicBezTo>
                  <a:cubicBezTo>
                    <a:pt x="360" y="613"/>
                    <a:pt x="354" y="609"/>
                    <a:pt x="355" y="607"/>
                  </a:cubicBezTo>
                  <a:cubicBezTo>
                    <a:pt x="356" y="605"/>
                    <a:pt x="357" y="600"/>
                    <a:pt x="357" y="597"/>
                  </a:cubicBezTo>
                  <a:cubicBezTo>
                    <a:pt x="356" y="595"/>
                    <a:pt x="359" y="593"/>
                    <a:pt x="359" y="591"/>
                  </a:cubicBezTo>
                  <a:cubicBezTo>
                    <a:pt x="359" y="589"/>
                    <a:pt x="362" y="587"/>
                    <a:pt x="362" y="588"/>
                  </a:cubicBezTo>
                  <a:cubicBezTo>
                    <a:pt x="362" y="589"/>
                    <a:pt x="366" y="592"/>
                    <a:pt x="366" y="592"/>
                  </a:cubicBezTo>
                  <a:cubicBezTo>
                    <a:pt x="366" y="592"/>
                    <a:pt x="369" y="593"/>
                    <a:pt x="371" y="595"/>
                  </a:cubicBezTo>
                  <a:cubicBezTo>
                    <a:pt x="373" y="597"/>
                    <a:pt x="375" y="595"/>
                    <a:pt x="374" y="598"/>
                  </a:cubicBezTo>
                  <a:cubicBezTo>
                    <a:pt x="373" y="602"/>
                    <a:pt x="372" y="606"/>
                    <a:pt x="374" y="606"/>
                  </a:cubicBezTo>
                  <a:cubicBezTo>
                    <a:pt x="375" y="606"/>
                    <a:pt x="373" y="614"/>
                    <a:pt x="375" y="615"/>
                  </a:cubicBezTo>
                  <a:cubicBezTo>
                    <a:pt x="377" y="616"/>
                    <a:pt x="376" y="622"/>
                    <a:pt x="378" y="625"/>
                  </a:cubicBezTo>
                  <a:cubicBezTo>
                    <a:pt x="381" y="628"/>
                    <a:pt x="383" y="630"/>
                    <a:pt x="387" y="634"/>
                  </a:cubicBezTo>
                  <a:cubicBezTo>
                    <a:pt x="391" y="637"/>
                    <a:pt x="399" y="645"/>
                    <a:pt x="399" y="647"/>
                  </a:cubicBezTo>
                  <a:cubicBezTo>
                    <a:pt x="398" y="648"/>
                    <a:pt x="395" y="651"/>
                    <a:pt x="397" y="653"/>
                  </a:cubicBezTo>
                  <a:cubicBezTo>
                    <a:pt x="398" y="655"/>
                    <a:pt x="402" y="657"/>
                    <a:pt x="405" y="660"/>
                  </a:cubicBezTo>
                  <a:cubicBezTo>
                    <a:pt x="407" y="663"/>
                    <a:pt x="411" y="668"/>
                    <a:pt x="411" y="671"/>
                  </a:cubicBezTo>
                  <a:cubicBezTo>
                    <a:pt x="411" y="673"/>
                    <a:pt x="413" y="676"/>
                    <a:pt x="416" y="679"/>
                  </a:cubicBezTo>
                  <a:cubicBezTo>
                    <a:pt x="418" y="681"/>
                    <a:pt x="420" y="688"/>
                    <a:pt x="420" y="691"/>
                  </a:cubicBezTo>
                  <a:cubicBezTo>
                    <a:pt x="421" y="694"/>
                    <a:pt x="420" y="704"/>
                    <a:pt x="419" y="706"/>
                  </a:cubicBezTo>
                  <a:cubicBezTo>
                    <a:pt x="418" y="707"/>
                    <a:pt x="413" y="711"/>
                    <a:pt x="413" y="713"/>
                  </a:cubicBezTo>
                  <a:cubicBezTo>
                    <a:pt x="413" y="714"/>
                    <a:pt x="411" y="716"/>
                    <a:pt x="415" y="721"/>
                  </a:cubicBezTo>
                  <a:cubicBezTo>
                    <a:pt x="419" y="725"/>
                    <a:pt x="429" y="732"/>
                    <a:pt x="434" y="735"/>
                  </a:cubicBezTo>
                  <a:cubicBezTo>
                    <a:pt x="438" y="738"/>
                    <a:pt x="443" y="737"/>
                    <a:pt x="445" y="739"/>
                  </a:cubicBezTo>
                  <a:cubicBezTo>
                    <a:pt x="447" y="741"/>
                    <a:pt x="451" y="743"/>
                    <a:pt x="455" y="745"/>
                  </a:cubicBezTo>
                  <a:cubicBezTo>
                    <a:pt x="459" y="746"/>
                    <a:pt x="474" y="750"/>
                    <a:pt x="476" y="753"/>
                  </a:cubicBezTo>
                  <a:cubicBezTo>
                    <a:pt x="478" y="755"/>
                    <a:pt x="481" y="758"/>
                    <a:pt x="485" y="758"/>
                  </a:cubicBezTo>
                  <a:cubicBezTo>
                    <a:pt x="488" y="759"/>
                    <a:pt x="495" y="762"/>
                    <a:pt x="499" y="761"/>
                  </a:cubicBezTo>
                  <a:cubicBezTo>
                    <a:pt x="503" y="760"/>
                    <a:pt x="514" y="752"/>
                    <a:pt x="519" y="754"/>
                  </a:cubicBezTo>
                  <a:cubicBezTo>
                    <a:pt x="523" y="756"/>
                    <a:pt x="525" y="756"/>
                    <a:pt x="527" y="758"/>
                  </a:cubicBezTo>
                  <a:cubicBezTo>
                    <a:pt x="529" y="760"/>
                    <a:pt x="531" y="767"/>
                    <a:pt x="535" y="771"/>
                  </a:cubicBezTo>
                  <a:cubicBezTo>
                    <a:pt x="535" y="772"/>
                    <a:pt x="536" y="772"/>
                    <a:pt x="536" y="773"/>
                  </a:cubicBezTo>
                  <a:cubicBezTo>
                    <a:pt x="537" y="774"/>
                    <a:pt x="538" y="775"/>
                    <a:pt x="538" y="776"/>
                  </a:cubicBezTo>
                  <a:cubicBezTo>
                    <a:pt x="539" y="776"/>
                    <a:pt x="539" y="776"/>
                    <a:pt x="539" y="776"/>
                  </a:cubicBezTo>
                  <a:cubicBezTo>
                    <a:pt x="539" y="776"/>
                    <a:pt x="539" y="776"/>
                    <a:pt x="540" y="777"/>
                  </a:cubicBezTo>
                  <a:cubicBezTo>
                    <a:pt x="540" y="777"/>
                    <a:pt x="540" y="777"/>
                    <a:pt x="540" y="777"/>
                  </a:cubicBezTo>
                  <a:cubicBezTo>
                    <a:pt x="540" y="777"/>
                    <a:pt x="541" y="777"/>
                    <a:pt x="541" y="777"/>
                  </a:cubicBezTo>
                  <a:cubicBezTo>
                    <a:pt x="541" y="777"/>
                    <a:pt x="541" y="777"/>
                    <a:pt x="541" y="778"/>
                  </a:cubicBezTo>
                  <a:cubicBezTo>
                    <a:pt x="542" y="778"/>
                    <a:pt x="542" y="778"/>
                    <a:pt x="543" y="778"/>
                  </a:cubicBezTo>
                  <a:cubicBezTo>
                    <a:pt x="543" y="778"/>
                    <a:pt x="543" y="778"/>
                    <a:pt x="543" y="778"/>
                  </a:cubicBezTo>
                  <a:cubicBezTo>
                    <a:pt x="544" y="778"/>
                    <a:pt x="545" y="778"/>
                    <a:pt x="546" y="779"/>
                  </a:cubicBezTo>
                  <a:cubicBezTo>
                    <a:pt x="548" y="779"/>
                    <a:pt x="550" y="779"/>
                    <a:pt x="551" y="779"/>
                  </a:cubicBezTo>
                  <a:cubicBezTo>
                    <a:pt x="552" y="779"/>
                    <a:pt x="553" y="779"/>
                    <a:pt x="554" y="779"/>
                  </a:cubicBezTo>
                  <a:cubicBezTo>
                    <a:pt x="554" y="780"/>
                    <a:pt x="555" y="780"/>
                    <a:pt x="556" y="780"/>
                  </a:cubicBezTo>
                  <a:cubicBezTo>
                    <a:pt x="556" y="780"/>
                    <a:pt x="557" y="780"/>
                    <a:pt x="557" y="780"/>
                  </a:cubicBezTo>
                  <a:cubicBezTo>
                    <a:pt x="558" y="780"/>
                    <a:pt x="558" y="780"/>
                    <a:pt x="558" y="780"/>
                  </a:cubicBezTo>
                  <a:cubicBezTo>
                    <a:pt x="559" y="780"/>
                    <a:pt x="560" y="781"/>
                    <a:pt x="560" y="781"/>
                  </a:cubicBezTo>
                  <a:cubicBezTo>
                    <a:pt x="562" y="782"/>
                    <a:pt x="572" y="789"/>
                    <a:pt x="575" y="789"/>
                  </a:cubicBezTo>
                  <a:cubicBezTo>
                    <a:pt x="576" y="789"/>
                    <a:pt x="577" y="788"/>
                    <a:pt x="577" y="788"/>
                  </a:cubicBezTo>
                  <a:cubicBezTo>
                    <a:pt x="578" y="788"/>
                    <a:pt x="578" y="788"/>
                    <a:pt x="578" y="788"/>
                  </a:cubicBezTo>
                  <a:cubicBezTo>
                    <a:pt x="578" y="788"/>
                    <a:pt x="579" y="788"/>
                    <a:pt x="579" y="788"/>
                  </a:cubicBezTo>
                  <a:cubicBezTo>
                    <a:pt x="580" y="788"/>
                    <a:pt x="580" y="788"/>
                    <a:pt x="581" y="788"/>
                  </a:cubicBezTo>
                  <a:cubicBezTo>
                    <a:pt x="581" y="788"/>
                    <a:pt x="581" y="788"/>
                    <a:pt x="582" y="788"/>
                  </a:cubicBezTo>
                  <a:cubicBezTo>
                    <a:pt x="582" y="788"/>
                    <a:pt x="582" y="788"/>
                    <a:pt x="582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3" y="788"/>
                    <a:pt x="583" y="788"/>
                    <a:pt x="583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8"/>
                    <a:pt x="584" y="788"/>
                    <a:pt x="584" y="788"/>
                  </a:cubicBezTo>
                  <a:cubicBezTo>
                    <a:pt x="584" y="789"/>
                    <a:pt x="583" y="789"/>
                    <a:pt x="583" y="790"/>
                  </a:cubicBezTo>
                  <a:cubicBezTo>
                    <a:pt x="582" y="791"/>
                    <a:pt x="582" y="791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2"/>
                    <a:pt x="581" y="792"/>
                  </a:cubicBezTo>
                  <a:cubicBezTo>
                    <a:pt x="581" y="792"/>
                    <a:pt x="581" y="793"/>
                    <a:pt x="581" y="793"/>
                  </a:cubicBezTo>
                  <a:cubicBezTo>
                    <a:pt x="581" y="793"/>
                    <a:pt x="581" y="793"/>
                    <a:pt x="581" y="794"/>
                  </a:cubicBezTo>
                  <a:cubicBezTo>
                    <a:pt x="583" y="795"/>
                    <a:pt x="588" y="798"/>
                    <a:pt x="590" y="801"/>
                  </a:cubicBezTo>
                  <a:cubicBezTo>
                    <a:pt x="592" y="803"/>
                    <a:pt x="591" y="805"/>
                    <a:pt x="593" y="807"/>
                  </a:cubicBezTo>
                  <a:cubicBezTo>
                    <a:pt x="594" y="808"/>
                    <a:pt x="595" y="808"/>
                    <a:pt x="595" y="809"/>
                  </a:cubicBezTo>
                  <a:cubicBezTo>
                    <a:pt x="595" y="809"/>
                    <a:pt x="595" y="809"/>
                    <a:pt x="596" y="809"/>
                  </a:cubicBezTo>
                  <a:cubicBezTo>
                    <a:pt x="596" y="810"/>
                    <a:pt x="596" y="810"/>
                    <a:pt x="596" y="811"/>
                  </a:cubicBezTo>
                  <a:cubicBezTo>
                    <a:pt x="597" y="811"/>
                    <a:pt x="597" y="811"/>
                    <a:pt x="597" y="811"/>
                  </a:cubicBezTo>
                  <a:cubicBezTo>
                    <a:pt x="597" y="812"/>
                    <a:pt x="597" y="813"/>
                    <a:pt x="597" y="814"/>
                  </a:cubicBezTo>
                  <a:cubicBezTo>
                    <a:pt x="596" y="818"/>
                    <a:pt x="594" y="821"/>
                    <a:pt x="596" y="823"/>
                  </a:cubicBezTo>
                  <a:cubicBezTo>
                    <a:pt x="598" y="825"/>
                    <a:pt x="601" y="828"/>
                    <a:pt x="602" y="826"/>
                  </a:cubicBezTo>
                  <a:cubicBezTo>
                    <a:pt x="603" y="824"/>
                    <a:pt x="603" y="823"/>
                    <a:pt x="604" y="826"/>
                  </a:cubicBezTo>
                  <a:cubicBezTo>
                    <a:pt x="606" y="829"/>
                    <a:pt x="604" y="830"/>
                    <a:pt x="609" y="831"/>
                  </a:cubicBezTo>
                  <a:cubicBezTo>
                    <a:pt x="614" y="832"/>
                    <a:pt x="612" y="835"/>
                    <a:pt x="613" y="837"/>
                  </a:cubicBezTo>
                  <a:cubicBezTo>
                    <a:pt x="613" y="838"/>
                    <a:pt x="613" y="838"/>
                    <a:pt x="614" y="838"/>
                  </a:cubicBezTo>
                  <a:cubicBezTo>
                    <a:pt x="614" y="838"/>
                    <a:pt x="614" y="838"/>
                    <a:pt x="614" y="838"/>
                  </a:cubicBezTo>
                  <a:cubicBezTo>
                    <a:pt x="615" y="838"/>
                    <a:pt x="616" y="839"/>
                    <a:pt x="617" y="839"/>
                  </a:cubicBezTo>
                  <a:cubicBezTo>
                    <a:pt x="617" y="839"/>
                    <a:pt x="617" y="839"/>
                    <a:pt x="618" y="839"/>
                  </a:cubicBezTo>
                  <a:cubicBezTo>
                    <a:pt x="618" y="839"/>
                    <a:pt x="618" y="839"/>
                    <a:pt x="619" y="839"/>
                  </a:cubicBezTo>
                  <a:cubicBezTo>
                    <a:pt x="619" y="839"/>
                    <a:pt x="620" y="839"/>
                    <a:pt x="620" y="839"/>
                  </a:cubicBezTo>
                  <a:cubicBezTo>
                    <a:pt x="623" y="841"/>
                    <a:pt x="627" y="840"/>
                    <a:pt x="631" y="842"/>
                  </a:cubicBezTo>
                  <a:cubicBezTo>
                    <a:pt x="635" y="844"/>
                    <a:pt x="633" y="849"/>
                    <a:pt x="637" y="849"/>
                  </a:cubicBezTo>
                  <a:cubicBezTo>
                    <a:pt x="642" y="850"/>
                    <a:pt x="650" y="850"/>
                    <a:pt x="650" y="849"/>
                  </a:cubicBezTo>
                  <a:cubicBezTo>
                    <a:pt x="649" y="847"/>
                    <a:pt x="647" y="842"/>
                    <a:pt x="649" y="841"/>
                  </a:cubicBezTo>
                  <a:cubicBezTo>
                    <a:pt x="651" y="840"/>
                    <a:pt x="655" y="837"/>
                    <a:pt x="656" y="836"/>
                  </a:cubicBezTo>
                  <a:cubicBezTo>
                    <a:pt x="658" y="835"/>
                    <a:pt x="663" y="832"/>
                    <a:pt x="665" y="834"/>
                  </a:cubicBezTo>
                  <a:cubicBezTo>
                    <a:pt x="667" y="836"/>
                    <a:pt x="672" y="837"/>
                    <a:pt x="671" y="841"/>
                  </a:cubicBezTo>
                  <a:cubicBezTo>
                    <a:pt x="670" y="845"/>
                    <a:pt x="670" y="851"/>
                    <a:pt x="673" y="854"/>
                  </a:cubicBezTo>
                  <a:cubicBezTo>
                    <a:pt x="674" y="854"/>
                    <a:pt x="674" y="855"/>
                    <a:pt x="675" y="855"/>
                  </a:cubicBezTo>
                  <a:cubicBezTo>
                    <a:pt x="675" y="856"/>
                    <a:pt x="675" y="856"/>
                    <a:pt x="675" y="856"/>
                  </a:cubicBezTo>
                  <a:cubicBezTo>
                    <a:pt x="675" y="856"/>
                    <a:pt x="675" y="857"/>
                    <a:pt x="676" y="857"/>
                  </a:cubicBezTo>
                  <a:cubicBezTo>
                    <a:pt x="676" y="858"/>
                    <a:pt x="676" y="858"/>
                    <a:pt x="676" y="858"/>
                  </a:cubicBezTo>
                  <a:cubicBezTo>
                    <a:pt x="676" y="859"/>
                    <a:pt x="676" y="859"/>
                    <a:pt x="676" y="860"/>
                  </a:cubicBezTo>
                  <a:cubicBezTo>
                    <a:pt x="675" y="860"/>
                    <a:pt x="675" y="860"/>
                    <a:pt x="675" y="861"/>
                  </a:cubicBezTo>
                  <a:cubicBezTo>
                    <a:pt x="675" y="862"/>
                    <a:pt x="675" y="863"/>
                    <a:pt x="675" y="864"/>
                  </a:cubicBezTo>
                  <a:cubicBezTo>
                    <a:pt x="673" y="869"/>
                    <a:pt x="675" y="871"/>
                    <a:pt x="673" y="872"/>
                  </a:cubicBezTo>
                  <a:cubicBezTo>
                    <a:pt x="672" y="873"/>
                    <a:pt x="670" y="876"/>
                    <a:pt x="671" y="878"/>
                  </a:cubicBezTo>
                  <a:cubicBezTo>
                    <a:pt x="672" y="880"/>
                    <a:pt x="670" y="882"/>
                    <a:pt x="669" y="885"/>
                  </a:cubicBezTo>
                  <a:cubicBezTo>
                    <a:pt x="669" y="888"/>
                    <a:pt x="672" y="890"/>
                    <a:pt x="669" y="893"/>
                  </a:cubicBezTo>
                  <a:cubicBezTo>
                    <a:pt x="665" y="896"/>
                    <a:pt x="663" y="900"/>
                    <a:pt x="660" y="900"/>
                  </a:cubicBezTo>
                  <a:cubicBezTo>
                    <a:pt x="657" y="900"/>
                    <a:pt x="654" y="902"/>
                    <a:pt x="653" y="903"/>
                  </a:cubicBezTo>
                  <a:cubicBezTo>
                    <a:pt x="652" y="903"/>
                    <a:pt x="652" y="910"/>
                    <a:pt x="648" y="913"/>
                  </a:cubicBezTo>
                  <a:cubicBezTo>
                    <a:pt x="647" y="914"/>
                    <a:pt x="646" y="915"/>
                    <a:pt x="645" y="916"/>
                  </a:cubicBezTo>
                  <a:cubicBezTo>
                    <a:pt x="644" y="917"/>
                    <a:pt x="643" y="918"/>
                    <a:pt x="642" y="918"/>
                  </a:cubicBezTo>
                  <a:cubicBezTo>
                    <a:pt x="642" y="919"/>
                    <a:pt x="642" y="919"/>
                    <a:pt x="641" y="919"/>
                  </a:cubicBezTo>
                  <a:cubicBezTo>
                    <a:pt x="640" y="920"/>
                    <a:pt x="639" y="921"/>
                    <a:pt x="638" y="921"/>
                  </a:cubicBezTo>
                  <a:cubicBezTo>
                    <a:pt x="634" y="923"/>
                    <a:pt x="630" y="925"/>
                    <a:pt x="628" y="929"/>
                  </a:cubicBezTo>
                  <a:cubicBezTo>
                    <a:pt x="626" y="933"/>
                    <a:pt x="627" y="934"/>
                    <a:pt x="624" y="935"/>
                  </a:cubicBezTo>
                  <a:cubicBezTo>
                    <a:pt x="620" y="937"/>
                    <a:pt x="617" y="940"/>
                    <a:pt x="616" y="944"/>
                  </a:cubicBezTo>
                  <a:cubicBezTo>
                    <a:pt x="615" y="947"/>
                    <a:pt x="612" y="956"/>
                    <a:pt x="614" y="958"/>
                  </a:cubicBezTo>
                  <a:cubicBezTo>
                    <a:pt x="616" y="960"/>
                    <a:pt x="614" y="964"/>
                    <a:pt x="613" y="964"/>
                  </a:cubicBezTo>
                  <a:cubicBezTo>
                    <a:pt x="612" y="964"/>
                    <a:pt x="612" y="965"/>
                    <a:pt x="612" y="965"/>
                  </a:cubicBezTo>
                  <a:cubicBezTo>
                    <a:pt x="612" y="965"/>
                    <a:pt x="612" y="965"/>
                    <a:pt x="612" y="965"/>
                  </a:cubicBezTo>
                  <a:cubicBezTo>
                    <a:pt x="611" y="965"/>
                    <a:pt x="611" y="965"/>
                    <a:pt x="611" y="965"/>
                  </a:cubicBezTo>
                  <a:cubicBezTo>
                    <a:pt x="610" y="966"/>
                    <a:pt x="610" y="966"/>
                    <a:pt x="610" y="966"/>
                  </a:cubicBezTo>
                  <a:cubicBezTo>
                    <a:pt x="609" y="966"/>
                    <a:pt x="609" y="966"/>
                    <a:pt x="609" y="967"/>
                  </a:cubicBezTo>
                  <a:cubicBezTo>
                    <a:pt x="608" y="967"/>
                    <a:pt x="608" y="967"/>
                    <a:pt x="607" y="968"/>
                  </a:cubicBezTo>
                  <a:cubicBezTo>
                    <a:pt x="607" y="968"/>
                    <a:pt x="606" y="968"/>
                    <a:pt x="606" y="969"/>
                  </a:cubicBezTo>
                  <a:cubicBezTo>
                    <a:pt x="605" y="969"/>
                    <a:pt x="604" y="970"/>
                    <a:pt x="604" y="971"/>
                  </a:cubicBezTo>
                  <a:cubicBezTo>
                    <a:pt x="600" y="974"/>
                    <a:pt x="597" y="976"/>
                    <a:pt x="600" y="979"/>
                  </a:cubicBezTo>
                  <a:cubicBezTo>
                    <a:pt x="602" y="981"/>
                    <a:pt x="603" y="982"/>
                    <a:pt x="601" y="984"/>
                  </a:cubicBezTo>
                  <a:cubicBezTo>
                    <a:pt x="599" y="986"/>
                    <a:pt x="596" y="988"/>
                    <a:pt x="599" y="988"/>
                  </a:cubicBezTo>
                  <a:cubicBezTo>
                    <a:pt x="603" y="989"/>
                    <a:pt x="612" y="995"/>
                    <a:pt x="613" y="999"/>
                  </a:cubicBezTo>
                  <a:cubicBezTo>
                    <a:pt x="613" y="1002"/>
                    <a:pt x="611" y="1003"/>
                    <a:pt x="613" y="1007"/>
                  </a:cubicBezTo>
                  <a:cubicBezTo>
                    <a:pt x="615" y="1010"/>
                    <a:pt x="619" y="1015"/>
                    <a:pt x="619" y="1019"/>
                  </a:cubicBezTo>
                  <a:cubicBezTo>
                    <a:pt x="618" y="1022"/>
                    <a:pt x="625" y="1042"/>
                    <a:pt x="626" y="1047"/>
                  </a:cubicBezTo>
                  <a:cubicBezTo>
                    <a:pt x="627" y="1052"/>
                    <a:pt x="633" y="1056"/>
                    <a:pt x="632" y="1062"/>
                  </a:cubicBezTo>
                  <a:cubicBezTo>
                    <a:pt x="630" y="1069"/>
                    <a:pt x="629" y="1073"/>
                    <a:pt x="630" y="1079"/>
                  </a:cubicBezTo>
                  <a:cubicBezTo>
                    <a:pt x="631" y="1086"/>
                    <a:pt x="631" y="1095"/>
                    <a:pt x="634" y="1097"/>
                  </a:cubicBezTo>
                  <a:cubicBezTo>
                    <a:pt x="636" y="1098"/>
                    <a:pt x="641" y="1105"/>
                    <a:pt x="643" y="1108"/>
                  </a:cubicBezTo>
                  <a:cubicBezTo>
                    <a:pt x="644" y="1112"/>
                    <a:pt x="655" y="1118"/>
                    <a:pt x="658" y="1119"/>
                  </a:cubicBezTo>
                  <a:cubicBezTo>
                    <a:pt x="661" y="1120"/>
                    <a:pt x="671" y="1127"/>
                    <a:pt x="673" y="1130"/>
                  </a:cubicBezTo>
                  <a:cubicBezTo>
                    <a:pt x="675" y="1133"/>
                    <a:pt x="681" y="1136"/>
                    <a:pt x="682" y="1140"/>
                  </a:cubicBezTo>
                  <a:cubicBezTo>
                    <a:pt x="682" y="1141"/>
                    <a:pt x="682" y="1142"/>
                    <a:pt x="682" y="1144"/>
                  </a:cubicBezTo>
                  <a:cubicBezTo>
                    <a:pt x="683" y="1145"/>
                    <a:pt x="683" y="1146"/>
                    <a:pt x="683" y="1147"/>
                  </a:cubicBezTo>
                  <a:cubicBezTo>
                    <a:pt x="683" y="1147"/>
                    <a:pt x="683" y="1147"/>
                    <a:pt x="683" y="1147"/>
                  </a:cubicBezTo>
                  <a:cubicBezTo>
                    <a:pt x="683" y="1148"/>
                    <a:pt x="683" y="1149"/>
                    <a:pt x="683" y="1150"/>
                  </a:cubicBezTo>
                  <a:cubicBezTo>
                    <a:pt x="683" y="1151"/>
                    <a:pt x="683" y="1151"/>
                    <a:pt x="683" y="1151"/>
                  </a:cubicBezTo>
                  <a:cubicBezTo>
                    <a:pt x="683" y="1152"/>
                    <a:pt x="683" y="1153"/>
                    <a:pt x="682" y="1154"/>
                  </a:cubicBezTo>
                  <a:cubicBezTo>
                    <a:pt x="679" y="1158"/>
                    <a:pt x="677" y="1163"/>
                    <a:pt x="677" y="1167"/>
                  </a:cubicBezTo>
                  <a:cubicBezTo>
                    <a:pt x="677" y="1171"/>
                    <a:pt x="678" y="1172"/>
                    <a:pt x="676" y="1179"/>
                  </a:cubicBezTo>
                  <a:cubicBezTo>
                    <a:pt x="674" y="1185"/>
                    <a:pt x="671" y="1199"/>
                    <a:pt x="669" y="1200"/>
                  </a:cubicBezTo>
                  <a:cubicBezTo>
                    <a:pt x="666" y="1201"/>
                    <a:pt x="662" y="1204"/>
                    <a:pt x="662" y="1207"/>
                  </a:cubicBezTo>
                  <a:cubicBezTo>
                    <a:pt x="663" y="1210"/>
                    <a:pt x="663" y="1216"/>
                    <a:pt x="661" y="1222"/>
                  </a:cubicBezTo>
                  <a:cubicBezTo>
                    <a:pt x="658" y="1229"/>
                    <a:pt x="657" y="1234"/>
                    <a:pt x="655" y="1239"/>
                  </a:cubicBezTo>
                  <a:cubicBezTo>
                    <a:pt x="653" y="1243"/>
                    <a:pt x="649" y="1256"/>
                    <a:pt x="648" y="1259"/>
                  </a:cubicBezTo>
                  <a:cubicBezTo>
                    <a:pt x="646" y="1262"/>
                    <a:pt x="644" y="1274"/>
                    <a:pt x="642" y="1275"/>
                  </a:cubicBezTo>
                  <a:cubicBezTo>
                    <a:pt x="639" y="1277"/>
                    <a:pt x="633" y="1286"/>
                    <a:pt x="634" y="1290"/>
                  </a:cubicBezTo>
                  <a:cubicBezTo>
                    <a:pt x="636" y="1293"/>
                    <a:pt x="636" y="1293"/>
                    <a:pt x="633" y="1297"/>
                  </a:cubicBezTo>
                  <a:cubicBezTo>
                    <a:pt x="630" y="1302"/>
                    <a:pt x="628" y="1316"/>
                    <a:pt x="628" y="1322"/>
                  </a:cubicBezTo>
                  <a:cubicBezTo>
                    <a:pt x="629" y="1328"/>
                    <a:pt x="624" y="1340"/>
                    <a:pt x="622" y="1344"/>
                  </a:cubicBezTo>
                  <a:cubicBezTo>
                    <a:pt x="620" y="1349"/>
                    <a:pt x="617" y="1354"/>
                    <a:pt x="615" y="1357"/>
                  </a:cubicBezTo>
                  <a:cubicBezTo>
                    <a:pt x="613" y="1361"/>
                    <a:pt x="603" y="1379"/>
                    <a:pt x="599" y="1384"/>
                  </a:cubicBezTo>
                  <a:cubicBezTo>
                    <a:pt x="595" y="1390"/>
                    <a:pt x="592" y="1400"/>
                    <a:pt x="588" y="1405"/>
                  </a:cubicBezTo>
                  <a:cubicBezTo>
                    <a:pt x="584" y="1410"/>
                    <a:pt x="579" y="1413"/>
                    <a:pt x="581" y="1418"/>
                  </a:cubicBezTo>
                  <a:cubicBezTo>
                    <a:pt x="583" y="1423"/>
                    <a:pt x="584" y="1423"/>
                    <a:pt x="581" y="1429"/>
                  </a:cubicBezTo>
                  <a:cubicBezTo>
                    <a:pt x="579" y="1434"/>
                    <a:pt x="582" y="1433"/>
                    <a:pt x="580" y="1440"/>
                  </a:cubicBezTo>
                  <a:cubicBezTo>
                    <a:pt x="577" y="1447"/>
                    <a:pt x="576" y="1449"/>
                    <a:pt x="572" y="1456"/>
                  </a:cubicBezTo>
                  <a:cubicBezTo>
                    <a:pt x="569" y="1463"/>
                    <a:pt x="567" y="1470"/>
                    <a:pt x="566" y="1476"/>
                  </a:cubicBezTo>
                  <a:cubicBezTo>
                    <a:pt x="564" y="1482"/>
                    <a:pt x="564" y="1488"/>
                    <a:pt x="563" y="1489"/>
                  </a:cubicBezTo>
                  <a:cubicBezTo>
                    <a:pt x="561" y="1490"/>
                    <a:pt x="556" y="1498"/>
                    <a:pt x="556" y="1502"/>
                  </a:cubicBezTo>
                  <a:cubicBezTo>
                    <a:pt x="555" y="1506"/>
                    <a:pt x="554" y="1514"/>
                    <a:pt x="556" y="1514"/>
                  </a:cubicBezTo>
                  <a:cubicBezTo>
                    <a:pt x="558" y="1514"/>
                    <a:pt x="563" y="1504"/>
                    <a:pt x="564" y="1502"/>
                  </a:cubicBezTo>
                  <a:cubicBezTo>
                    <a:pt x="565" y="1500"/>
                    <a:pt x="571" y="1496"/>
                    <a:pt x="570" y="1493"/>
                  </a:cubicBezTo>
                  <a:cubicBezTo>
                    <a:pt x="570" y="1489"/>
                    <a:pt x="570" y="1485"/>
                    <a:pt x="571" y="1487"/>
                  </a:cubicBezTo>
                  <a:cubicBezTo>
                    <a:pt x="572" y="1489"/>
                    <a:pt x="576" y="1483"/>
                    <a:pt x="574" y="1490"/>
                  </a:cubicBezTo>
                  <a:cubicBezTo>
                    <a:pt x="573" y="1496"/>
                    <a:pt x="574" y="1496"/>
                    <a:pt x="571" y="1503"/>
                  </a:cubicBezTo>
                  <a:cubicBezTo>
                    <a:pt x="568" y="1511"/>
                    <a:pt x="567" y="1521"/>
                    <a:pt x="566" y="1522"/>
                  </a:cubicBezTo>
                  <a:cubicBezTo>
                    <a:pt x="565" y="1523"/>
                    <a:pt x="561" y="1526"/>
                    <a:pt x="561" y="1528"/>
                  </a:cubicBezTo>
                  <a:cubicBezTo>
                    <a:pt x="561" y="1530"/>
                    <a:pt x="564" y="1536"/>
                    <a:pt x="563" y="1537"/>
                  </a:cubicBezTo>
                  <a:cubicBezTo>
                    <a:pt x="563" y="1538"/>
                    <a:pt x="560" y="1545"/>
                    <a:pt x="558" y="1545"/>
                  </a:cubicBezTo>
                  <a:cubicBezTo>
                    <a:pt x="556" y="1545"/>
                    <a:pt x="552" y="1548"/>
                    <a:pt x="554" y="1551"/>
                  </a:cubicBezTo>
                  <a:cubicBezTo>
                    <a:pt x="557" y="1554"/>
                    <a:pt x="557" y="1555"/>
                    <a:pt x="554" y="1557"/>
                  </a:cubicBezTo>
                  <a:cubicBezTo>
                    <a:pt x="551" y="1558"/>
                    <a:pt x="548" y="1566"/>
                    <a:pt x="548" y="1566"/>
                  </a:cubicBezTo>
                  <a:cubicBezTo>
                    <a:pt x="548" y="1566"/>
                    <a:pt x="545" y="1573"/>
                    <a:pt x="543" y="1570"/>
                  </a:cubicBezTo>
                  <a:cubicBezTo>
                    <a:pt x="541" y="1567"/>
                    <a:pt x="539" y="1570"/>
                    <a:pt x="538" y="1567"/>
                  </a:cubicBezTo>
                  <a:cubicBezTo>
                    <a:pt x="537" y="1564"/>
                    <a:pt x="534" y="1561"/>
                    <a:pt x="531" y="1564"/>
                  </a:cubicBezTo>
                  <a:cubicBezTo>
                    <a:pt x="528" y="1567"/>
                    <a:pt x="530" y="1571"/>
                    <a:pt x="528" y="1573"/>
                  </a:cubicBezTo>
                  <a:cubicBezTo>
                    <a:pt x="525" y="1574"/>
                    <a:pt x="518" y="1592"/>
                    <a:pt x="521" y="1588"/>
                  </a:cubicBezTo>
                  <a:cubicBezTo>
                    <a:pt x="525" y="1584"/>
                    <a:pt x="528" y="1583"/>
                    <a:pt x="528" y="1586"/>
                  </a:cubicBezTo>
                  <a:cubicBezTo>
                    <a:pt x="528" y="1589"/>
                    <a:pt x="528" y="1595"/>
                    <a:pt x="528" y="1598"/>
                  </a:cubicBezTo>
                  <a:cubicBezTo>
                    <a:pt x="528" y="1601"/>
                    <a:pt x="528" y="1606"/>
                    <a:pt x="530" y="1607"/>
                  </a:cubicBezTo>
                  <a:cubicBezTo>
                    <a:pt x="532" y="1607"/>
                    <a:pt x="540" y="1608"/>
                    <a:pt x="538" y="1610"/>
                  </a:cubicBezTo>
                  <a:cubicBezTo>
                    <a:pt x="536" y="1612"/>
                    <a:pt x="532" y="1609"/>
                    <a:pt x="528" y="1611"/>
                  </a:cubicBezTo>
                  <a:cubicBezTo>
                    <a:pt x="523" y="1613"/>
                    <a:pt x="526" y="1618"/>
                    <a:pt x="526" y="1621"/>
                  </a:cubicBezTo>
                  <a:cubicBezTo>
                    <a:pt x="527" y="1623"/>
                    <a:pt x="523" y="1627"/>
                    <a:pt x="522" y="1629"/>
                  </a:cubicBezTo>
                  <a:cubicBezTo>
                    <a:pt x="520" y="1631"/>
                    <a:pt x="519" y="1637"/>
                    <a:pt x="521" y="1639"/>
                  </a:cubicBezTo>
                  <a:cubicBezTo>
                    <a:pt x="523" y="1640"/>
                    <a:pt x="525" y="1643"/>
                    <a:pt x="520" y="1645"/>
                  </a:cubicBezTo>
                  <a:cubicBezTo>
                    <a:pt x="515" y="1646"/>
                    <a:pt x="517" y="1650"/>
                    <a:pt x="518" y="1654"/>
                  </a:cubicBezTo>
                  <a:cubicBezTo>
                    <a:pt x="519" y="1658"/>
                    <a:pt x="519" y="1662"/>
                    <a:pt x="515" y="1663"/>
                  </a:cubicBezTo>
                  <a:cubicBezTo>
                    <a:pt x="511" y="1663"/>
                    <a:pt x="515" y="1673"/>
                    <a:pt x="513" y="1674"/>
                  </a:cubicBezTo>
                  <a:cubicBezTo>
                    <a:pt x="511" y="1675"/>
                    <a:pt x="510" y="1678"/>
                    <a:pt x="512" y="1682"/>
                  </a:cubicBezTo>
                  <a:cubicBezTo>
                    <a:pt x="513" y="1685"/>
                    <a:pt x="515" y="1687"/>
                    <a:pt x="511" y="1690"/>
                  </a:cubicBezTo>
                  <a:cubicBezTo>
                    <a:pt x="507" y="1693"/>
                    <a:pt x="510" y="1699"/>
                    <a:pt x="507" y="1701"/>
                  </a:cubicBezTo>
                  <a:cubicBezTo>
                    <a:pt x="504" y="1702"/>
                    <a:pt x="508" y="1703"/>
                    <a:pt x="506" y="1707"/>
                  </a:cubicBezTo>
                  <a:cubicBezTo>
                    <a:pt x="503" y="1710"/>
                    <a:pt x="505" y="1720"/>
                    <a:pt x="507" y="1717"/>
                  </a:cubicBezTo>
                  <a:cubicBezTo>
                    <a:pt x="509" y="1714"/>
                    <a:pt x="513" y="1708"/>
                    <a:pt x="515" y="1706"/>
                  </a:cubicBezTo>
                  <a:cubicBezTo>
                    <a:pt x="517" y="1705"/>
                    <a:pt x="512" y="1714"/>
                    <a:pt x="511" y="1717"/>
                  </a:cubicBezTo>
                  <a:cubicBezTo>
                    <a:pt x="510" y="1720"/>
                    <a:pt x="506" y="1726"/>
                    <a:pt x="509" y="1728"/>
                  </a:cubicBezTo>
                  <a:cubicBezTo>
                    <a:pt x="512" y="1730"/>
                    <a:pt x="519" y="1726"/>
                    <a:pt x="515" y="1730"/>
                  </a:cubicBezTo>
                  <a:cubicBezTo>
                    <a:pt x="512" y="1734"/>
                    <a:pt x="520" y="1729"/>
                    <a:pt x="523" y="1726"/>
                  </a:cubicBezTo>
                  <a:cubicBezTo>
                    <a:pt x="527" y="1722"/>
                    <a:pt x="536" y="1716"/>
                    <a:pt x="537" y="1719"/>
                  </a:cubicBezTo>
                  <a:cubicBezTo>
                    <a:pt x="538" y="1721"/>
                    <a:pt x="531" y="1728"/>
                    <a:pt x="536" y="1727"/>
                  </a:cubicBezTo>
                  <a:cubicBezTo>
                    <a:pt x="542" y="1726"/>
                    <a:pt x="543" y="1727"/>
                    <a:pt x="546" y="1722"/>
                  </a:cubicBezTo>
                  <a:cubicBezTo>
                    <a:pt x="549" y="1717"/>
                    <a:pt x="551" y="1716"/>
                    <a:pt x="556" y="1714"/>
                  </a:cubicBezTo>
                  <a:cubicBezTo>
                    <a:pt x="561" y="1712"/>
                    <a:pt x="566" y="1711"/>
                    <a:pt x="567" y="1708"/>
                  </a:cubicBezTo>
                  <a:cubicBezTo>
                    <a:pt x="568" y="1708"/>
                    <a:pt x="568" y="1707"/>
                    <a:pt x="569" y="1706"/>
                  </a:cubicBezTo>
                  <a:cubicBezTo>
                    <a:pt x="569" y="1706"/>
                    <a:pt x="569" y="1706"/>
                    <a:pt x="569" y="1706"/>
                  </a:cubicBezTo>
                  <a:cubicBezTo>
                    <a:pt x="570" y="1706"/>
                    <a:pt x="570" y="1706"/>
                    <a:pt x="571" y="1706"/>
                  </a:cubicBezTo>
                  <a:cubicBezTo>
                    <a:pt x="571" y="1706"/>
                    <a:pt x="571" y="1706"/>
                    <a:pt x="571" y="1706"/>
                  </a:cubicBezTo>
                  <a:cubicBezTo>
                    <a:pt x="572" y="1706"/>
                    <a:pt x="572" y="1706"/>
                    <a:pt x="573" y="1707"/>
                  </a:cubicBezTo>
                  <a:cubicBezTo>
                    <a:pt x="574" y="1707"/>
                    <a:pt x="574" y="1708"/>
                    <a:pt x="574" y="1708"/>
                  </a:cubicBezTo>
                  <a:cubicBezTo>
                    <a:pt x="575" y="1708"/>
                    <a:pt x="575" y="1708"/>
                    <a:pt x="575" y="1708"/>
                  </a:cubicBezTo>
                  <a:cubicBezTo>
                    <a:pt x="575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6" y="1709"/>
                    <a:pt x="576" y="1709"/>
                    <a:pt x="576" y="1709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7" y="1710"/>
                    <a:pt x="577" y="1710"/>
                    <a:pt x="577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10"/>
                    <a:pt x="578" y="1710"/>
                  </a:cubicBezTo>
                  <a:cubicBezTo>
                    <a:pt x="578" y="1710"/>
                    <a:pt x="578" y="1709"/>
                    <a:pt x="578" y="1709"/>
                  </a:cubicBezTo>
                  <a:cubicBezTo>
                    <a:pt x="578" y="1709"/>
                    <a:pt x="578" y="1709"/>
                    <a:pt x="578" y="1709"/>
                  </a:cubicBezTo>
                  <a:cubicBezTo>
                    <a:pt x="578" y="1708"/>
                    <a:pt x="578" y="1707"/>
                    <a:pt x="578" y="1707"/>
                  </a:cubicBezTo>
                  <a:cubicBezTo>
                    <a:pt x="577" y="1700"/>
                    <a:pt x="576" y="1696"/>
                    <a:pt x="577" y="1692"/>
                  </a:cubicBezTo>
                  <a:cubicBezTo>
                    <a:pt x="578" y="1688"/>
                    <a:pt x="575" y="1680"/>
                    <a:pt x="577" y="1677"/>
                  </a:cubicBezTo>
                  <a:cubicBezTo>
                    <a:pt x="579" y="1675"/>
                    <a:pt x="584" y="1678"/>
                    <a:pt x="584" y="1673"/>
                  </a:cubicBezTo>
                  <a:cubicBezTo>
                    <a:pt x="584" y="1668"/>
                    <a:pt x="581" y="1667"/>
                    <a:pt x="584" y="1665"/>
                  </a:cubicBezTo>
                  <a:cubicBezTo>
                    <a:pt x="586" y="1663"/>
                    <a:pt x="585" y="1669"/>
                    <a:pt x="590" y="1667"/>
                  </a:cubicBezTo>
                  <a:cubicBezTo>
                    <a:pt x="594" y="1665"/>
                    <a:pt x="594" y="1662"/>
                    <a:pt x="597" y="1660"/>
                  </a:cubicBezTo>
                  <a:cubicBezTo>
                    <a:pt x="600" y="1657"/>
                    <a:pt x="607" y="1647"/>
                    <a:pt x="606" y="1641"/>
                  </a:cubicBezTo>
                  <a:cubicBezTo>
                    <a:pt x="606" y="1634"/>
                    <a:pt x="616" y="1623"/>
                    <a:pt x="621" y="1621"/>
                  </a:cubicBezTo>
                  <a:cubicBezTo>
                    <a:pt x="626" y="1620"/>
                    <a:pt x="630" y="1616"/>
                    <a:pt x="632" y="1614"/>
                  </a:cubicBezTo>
                  <a:cubicBezTo>
                    <a:pt x="634" y="1612"/>
                    <a:pt x="641" y="1596"/>
                    <a:pt x="638" y="1593"/>
                  </a:cubicBezTo>
                  <a:cubicBezTo>
                    <a:pt x="635" y="1590"/>
                    <a:pt x="632" y="1590"/>
                    <a:pt x="628" y="1587"/>
                  </a:cubicBezTo>
                  <a:cubicBezTo>
                    <a:pt x="624" y="1584"/>
                    <a:pt x="619" y="1573"/>
                    <a:pt x="621" y="1570"/>
                  </a:cubicBezTo>
                  <a:cubicBezTo>
                    <a:pt x="624" y="1566"/>
                    <a:pt x="626" y="1562"/>
                    <a:pt x="631" y="1557"/>
                  </a:cubicBezTo>
                  <a:cubicBezTo>
                    <a:pt x="635" y="1552"/>
                    <a:pt x="647" y="1548"/>
                    <a:pt x="649" y="1548"/>
                  </a:cubicBezTo>
                  <a:cubicBezTo>
                    <a:pt x="651" y="1548"/>
                    <a:pt x="652" y="1545"/>
                    <a:pt x="654" y="1542"/>
                  </a:cubicBezTo>
                  <a:cubicBezTo>
                    <a:pt x="656" y="1540"/>
                    <a:pt x="659" y="1538"/>
                    <a:pt x="660" y="1536"/>
                  </a:cubicBezTo>
                  <a:cubicBezTo>
                    <a:pt x="660" y="1534"/>
                    <a:pt x="663" y="1521"/>
                    <a:pt x="665" y="1518"/>
                  </a:cubicBezTo>
                  <a:cubicBezTo>
                    <a:pt x="667" y="1515"/>
                    <a:pt x="678" y="1508"/>
                    <a:pt x="676" y="1507"/>
                  </a:cubicBezTo>
                  <a:cubicBezTo>
                    <a:pt x="674" y="1506"/>
                    <a:pt x="670" y="1505"/>
                    <a:pt x="672" y="1503"/>
                  </a:cubicBezTo>
                  <a:cubicBezTo>
                    <a:pt x="674" y="1501"/>
                    <a:pt x="680" y="1496"/>
                    <a:pt x="678" y="1495"/>
                  </a:cubicBezTo>
                  <a:cubicBezTo>
                    <a:pt x="677" y="1493"/>
                    <a:pt x="673" y="1484"/>
                    <a:pt x="673" y="1478"/>
                  </a:cubicBezTo>
                  <a:cubicBezTo>
                    <a:pt x="674" y="1473"/>
                    <a:pt x="676" y="1468"/>
                    <a:pt x="680" y="1471"/>
                  </a:cubicBezTo>
                  <a:cubicBezTo>
                    <a:pt x="684" y="1473"/>
                    <a:pt x="690" y="1477"/>
                    <a:pt x="696" y="1476"/>
                  </a:cubicBezTo>
                  <a:cubicBezTo>
                    <a:pt x="702" y="1476"/>
                    <a:pt x="705" y="1476"/>
                    <a:pt x="709" y="1472"/>
                  </a:cubicBezTo>
                  <a:cubicBezTo>
                    <a:pt x="713" y="1468"/>
                    <a:pt x="712" y="1460"/>
                    <a:pt x="713" y="1457"/>
                  </a:cubicBezTo>
                  <a:cubicBezTo>
                    <a:pt x="715" y="1453"/>
                    <a:pt x="715" y="1442"/>
                    <a:pt x="718" y="1440"/>
                  </a:cubicBezTo>
                  <a:cubicBezTo>
                    <a:pt x="722" y="1438"/>
                    <a:pt x="723" y="1437"/>
                    <a:pt x="729" y="1437"/>
                  </a:cubicBezTo>
                  <a:cubicBezTo>
                    <a:pt x="736" y="1437"/>
                    <a:pt x="744" y="1436"/>
                    <a:pt x="750" y="1435"/>
                  </a:cubicBezTo>
                  <a:cubicBezTo>
                    <a:pt x="757" y="1433"/>
                    <a:pt x="776" y="1427"/>
                    <a:pt x="781" y="1419"/>
                  </a:cubicBezTo>
                  <a:cubicBezTo>
                    <a:pt x="787" y="1411"/>
                    <a:pt x="792" y="1405"/>
                    <a:pt x="793" y="1400"/>
                  </a:cubicBezTo>
                  <a:cubicBezTo>
                    <a:pt x="793" y="1395"/>
                    <a:pt x="792" y="1393"/>
                    <a:pt x="790" y="1393"/>
                  </a:cubicBezTo>
                  <a:cubicBezTo>
                    <a:pt x="787" y="1392"/>
                    <a:pt x="785" y="1390"/>
                    <a:pt x="787" y="1387"/>
                  </a:cubicBezTo>
                  <a:cubicBezTo>
                    <a:pt x="789" y="1384"/>
                    <a:pt x="794" y="1380"/>
                    <a:pt x="791" y="1377"/>
                  </a:cubicBezTo>
                  <a:cubicBezTo>
                    <a:pt x="789" y="1374"/>
                    <a:pt x="781" y="1365"/>
                    <a:pt x="779" y="1363"/>
                  </a:cubicBezTo>
                  <a:cubicBezTo>
                    <a:pt x="777" y="1361"/>
                    <a:pt x="775" y="1356"/>
                    <a:pt x="778" y="1356"/>
                  </a:cubicBezTo>
                  <a:cubicBezTo>
                    <a:pt x="778" y="1356"/>
                    <a:pt x="779" y="1356"/>
                    <a:pt x="780" y="1357"/>
                  </a:cubicBezTo>
                  <a:cubicBezTo>
                    <a:pt x="780" y="1357"/>
                    <a:pt x="780" y="1357"/>
                    <a:pt x="781" y="1357"/>
                  </a:cubicBezTo>
                  <a:cubicBezTo>
                    <a:pt x="781" y="1357"/>
                    <a:pt x="782" y="1357"/>
                    <a:pt x="782" y="1358"/>
                  </a:cubicBezTo>
                  <a:cubicBezTo>
                    <a:pt x="783" y="1358"/>
                    <a:pt x="783" y="1358"/>
                    <a:pt x="784" y="1359"/>
                  </a:cubicBezTo>
                  <a:cubicBezTo>
                    <a:pt x="784" y="1359"/>
                    <a:pt x="785" y="1359"/>
                    <a:pt x="785" y="1360"/>
                  </a:cubicBezTo>
                  <a:cubicBezTo>
                    <a:pt x="786" y="1360"/>
                    <a:pt x="786" y="1360"/>
                    <a:pt x="786" y="1360"/>
                  </a:cubicBezTo>
                  <a:cubicBezTo>
                    <a:pt x="787" y="1361"/>
                    <a:pt x="787" y="1361"/>
                    <a:pt x="788" y="1361"/>
                  </a:cubicBezTo>
                  <a:cubicBezTo>
                    <a:pt x="789" y="1363"/>
                    <a:pt x="795" y="1362"/>
                    <a:pt x="797" y="1363"/>
                  </a:cubicBezTo>
                  <a:cubicBezTo>
                    <a:pt x="798" y="1365"/>
                    <a:pt x="800" y="1369"/>
                    <a:pt x="806" y="1369"/>
                  </a:cubicBezTo>
                  <a:cubicBezTo>
                    <a:pt x="812" y="1368"/>
                    <a:pt x="826" y="1367"/>
                    <a:pt x="830" y="1365"/>
                  </a:cubicBezTo>
                  <a:cubicBezTo>
                    <a:pt x="833" y="1362"/>
                    <a:pt x="839" y="1357"/>
                    <a:pt x="843" y="1351"/>
                  </a:cubicBezTo>
                  <a:cubicBezTo>
                    <a:pt x="844" y="1350"/>
                    <a:pt x="845" y="1349"/>
                    <a:pt x="846" y="1347"/>
                  </a:cubicBezTo>
                  <a:cubicBezTo>
                    <a:pt x="846" y="1347"/>
                    <a:pt x="847" y="1346"/>
                    <a:pt x="847" y="1346"/>
                  </a:cubicBezTo>
                  <a:cubicBezTo>
                    <a:pt x="848" y="1345"/>
                    <a:pt x="848" y="1344"/>
                    <a:pt x="849" y="1343"/>
                  </a:cubicBezTo>
                  <a:cubicBezTo>
                    <a:pt x="849" y="1342"/>
                    <a:pt x="849" y="1342"/>
                    <a:pt x="850" y="1341"/>
                  </a:cubicBezTo>
                  <a:cubicBezTo>
                    <a:pt x="850" y="1340"/>
                    <a:pt x="851" y="1339"/>
                    <a:pt x="851" y="1338"/>
                  </a:cubicBezTo>
                  <a:cubicBezTo>
                    <a:pt x="851" y="1338"/>
                    <a:pt x="851" y="1338"/>
                    <a:pt x="851" y="1338"/>
                  </a:cubicBezTo>
                  <a:cubicBezTo>
                    <a:pt x="851" y="1338"/>
                    <a:pt x="852" y="1338"/>
                    <a:pt x="852" y="1337"/>
                  </a:cubicBezTo>
                  <a:cubicBezTo>
                    <a:pt x="852" y="1336"/>
                    <a:pt x="852" y="1335"/>
                    <a:pt x="853" y="1335"/>
                  </a:cubicBezTo>
                  <a:cubicBezTo>
                    <a:pt x="853" y="1333"/>
                    <a:pt x="856" y="1330"/>
                    <a:pt x="859" y="1328"/>
                  </a:cubicBezTo>
                  <a:cubicBezTo>
                    <a:pt x="861" y="1325"/>
                    <a:pt x="866" y="1324"/>
                    <a:pt x="867" y="1317"/>
                  </a:cubicBezTo>
                  <a:cubicBezTo>
                    <a:pt x="867" y="1311"/>
                    <a:pt x="870" y="1304"/>
                    <a:pt x="872" y="1302"/>
                  </a:cubicBezTo>
                  <a:cubicBezTo>
                    <a:pt x="875" y="1299"/>
                    <a:pt x="880" y="1298"/>
                    <a:pt x="879" y="1300"/>
                  </a:cubicBezTo>
                  <a:cubicBezTo>
                    <a:pt x="878" y="1303"/>
                    <a:pt x="870" y="1313"/>
                    <a:pt x="873" y="1312"/>
                  </a:cubicBezTo>
                  <a:cubicBezTo>
                    <a:pt x="876" y="1310"/>
                    <a:pt x="884" y="1303"/>
                    <a:pt x="888" y="1299"/>
                  </a:cubicBezTo>
                  <a:cubicBezTo>
                    <a:pt x="893" y="1295"/>
                    <a:pt x="898" y="1278"/>
                    <a:pt x="903" y="1276"/>
                  </a:cubicBezTo>
                  <a:cubicBezTo>
                    <a:pt x="907" y="1274"/>
                    <a:pt x="910" y="1274"/>
                    <a:pt x="912" y="1271"/>
                  </a:cubicBezTo>
                  <a:cubicBezTo>
                    <a:pt x="915" y="1267"/>
                    <a:pt x="913" y="1263"/>
                    <a:pt x="915" y="1259"/>
                  </a:cubicBezTo>
                  <a:cubicBezTo>
                    <a:pt x="918" y="1255"/>
                    <a:pt x="913" y="1251"/>
                    <a:pt x="916" y="1247"/>
                  </a:cubicBezTo>
                  <a:cubicBezTo>
                    <a:pt x="918" y="1243"/>
                    <a:pt x="916" y="1237"/>
                    <a:pt x="921" y="1232"/>
                  </a:cubicBezTo>
                  <a:cubicBezTo>
                    <a:pt x="925" y="1226"/>
                    <a:pt x="938" y="1215"/>
                    <a:pt x="944" y="1212"/>
                  </a:cubicBezTo>
                  <a:cubicBezTo>
                    <a:pt x="951" y="1210"/>
                    <a:pt x="952" y="1207"/>
                    <a:pt x="957" y="1206"/>
                  </a:cubicBezTo>
                  <a:cubicBezTo>
                    <a:pt x="962" y="1204"/>
                    <a:pt x="964" y="1200"/>
                    <a:pt x="971" y="1197"/>
                  </a:cubicBezTo>
                  <a:cubicBezTo>
                    <a:pt x="977" y="1194"/>
                    <a:pt x="992" y="1195"/>
                    <a:pt x="999" y="1194"/>
                  </a:cubicBezTo>
                  <a:cubicBezTo>
                    <a:pt x="1007" y="1192"/>
                    <a:pt x="1013" y="1184"/>
                    <a:pt x="1014" y="1182"/>
                  </a:cubicBezTo>
                  <a:cubicBezTo>
                    <a:pt x="1016" y="1180"/>
                    <a:pt x="1025" y="1163"/>
                    <a:pt x="1029" y="1159"/>
                  </a:cubicBezTo>
                  <a:cubicBezTo>
                    <a:pt x="1034" y="1155"/>
                    <a:pt x="1038" y="1144"/>
                    <a:pt x="1040" y="1137"/>
                  </a:cubicBezTo>
                  <a:cubicBezTo>
                    <a:pt x="1042" y="1130"/>
                    <a:pt x="1048" y="1118"/>
                    <a:pt x="1048" y="1115"/>
                  </a:cubicBezTo>
                  <a:cubicBezTo>
                    <a:pt x="1049" y="1111"/>
                    <a:pt x="1051" y="1112"/>
                    <a:pt x="1053" y="1103"/>
                  </a:cubicBezTo>
                  <a:cubicBezTo>
                    <a:pt x="1054" y="1093"/>
                    <a:pt x="1054" y="1077"/>
                    <a:pt x="1059" y="1074"/>
                  </a:cubicBezTo>
                  <a:cubicBezTo>
                    <a:pt x="1063" y="1072"/>
                    <a:pt x="1065" y="1070"/>
                    <a:pt x="1070" y="1065"/>
                  </a:cubicBezTo>
                  <a:cubicBezTo>
                    <a:pt x="1074" y="1059"/>
                    <a:pt x="1084" y="1044"/>
                    <a:pt x="1092" y="1038"/>
                  </a:cubicBezTo>
                  <a:cubicBezTo>
                    <a:pt x="1100" y="1033"/>
                    <a:pt x="1112" y="1020"/>
                    <a:pt x="1113" y="1012"/>
                  </a:cubicBezTo>
                  <a:cubicBezTo>
                    <a:pt x="1114" y="1005"/>
                    <a:pt x="1115" y="998"/>
                    <a:pt x="1113" y="993"/>
                  </a:cubicBezTo>
                  <a:cubicBezTo>
                    <a:pt x="1112" y="989"/>
                    <a:pt x="1114" y="986"/>
                    <a:pt x="1111" y="98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8" name="Freeform 59"/>
            <p:cNvSpPr/>
            <p:nvPr/>
          </p:nvSpPr>
          <p:spPr bwMode="auto">
            <a:xfrm>
              <a:off x="1699" y="2816"/>
              <a:ext cx="95" cy="81"/>
            </a:xfrm>
            <a:custGeom>
              <a:avLst/>
              <a:gdLst>
                <a:gd name="T0" fmla="*/ 74 w 77"/>
                <a:gd name="T1" fmla="*/ 59 h 66"/>
                <a:gd name="T2" fmla="*/ 56 w 77"/>
                <a:gd name="T3" fmla="*/ 45 h 66"/>
                <a:gd name="T4" fmla="*/ 46 w 77"/>
                <a:gd name="T5" fmla="*/ 26 h 66"/>
                <a:gd name="T6" fmla="*/ 43 w 77"/>
                <a:gd name="T7" fmla="*/ 18 h 66"/>
                <a:gd name="T8" fmla="*/ 47 w 77"/>
                <a:gd name="T9" fmla="*/ 8 h 66"/>
                <a:gd name="T10" fmla="*/ 45 w 77"/>
                <a:gd name="T11" fmla="*/ 3 h 66"/>
                <a:gd name="T12" fmla="*/ 45 w 77"/>
                <a:gd name="T13" fmla="*/ 2 h 66"/>
                <a:gd name="T14" fmla="*/ 44 w 77"/>
                <a:gd name="T15" fmla="*/ 1 h 66"/>
                <a:gd name="T16" fmla="*/ 44 w 77"/>
                <a:gd name="T17" fmla="*/ 1 h 66"/>
                <a:gd name="T18" fmla="*/ 43 w 77"/>
                <a:gd name="T19" fmla="*/ 0 h 66"/>
                <a:gd name="T20" fmla="*/ 42 w 77"/>
                <a:gd name="T21" fmla="*/ 0 h 66"/>
                <a:gd name="T22" fmla="*/ 41 w 77"/>
                <a:gd name="T23" fmla="*/ 2 h 66"/>
                <a:gd name="T24" fmla="*/ 35 w 77"/>
                <a:gd name="T25" fmla="*/ 7 h 66"/>
                <a:gd name="T26" fmla="*/ 33 w 77"/>
                <a:gd name="T27" fmla="*/ 3 h 66"/>
                <a:gd name="T28" fmla="*/ 27 w 77"/>
                <a:gd name="T29" fmla="*/ 8 h 66"/>
                <a:gd name="T30" fmla="*/ 24 w 77"/>
                <a:gd name="T31" fmla="*/ 14 h 66"/>
                <a:gd name="T32" fmla="*/ 30 w 77"/>
                <a:gd name="T33" fmla="*/ 18 h 66"/>
                <a:gd name="T34" fmla="*/ 31 w 77"/>
                <a:gd name="T35" fmla="*/ 26 h 66"/>
                <a:gd name="T36" fmla="*/ 20 w 77"/>
                <a:gd name="T37" fmla="*/ 33 h 66"/>
                <a:gd name="T38" fmla="*/ 19 w 77"/>
                <a:gd name="T39" fmla="*/ 40 h 66"/>
                <a:gd name="T40" fmla="*/ 25 w 77"/>
                <a:gd name="T41" fmla="*/ 49 h 66"/>
                <a:gd name="T42" fmla="*/ 16 w 77"/>
                <a:gd name="T43" fmla="*/ 48 h 66"/>
                <a:gd name="T44" fmla="*/ 12 w 77"/>
                <a:gd name="T45" fmla="*/ 51 h 66"/>
                <a:gd name="T46" fmla="*/ 5 w 77"/>
                <a:gd name="T47" fmla="*/ 49 h 66"/>
                <a:gd name="T48" fmla="*/ 3 w 77"/>
                <a:gd name="T49" fmla="*/ 59 h 66"/>
                <a:gd name="T50" fmla="*/ 14 w 77"/>
                <a:gd name="T51" fmla="*/ 60 h 66"/>
                <a:gd name="T52" fmla="*/ 28 w 77"/>
                <a:gd name="T53" fmla="*/ 63 h 66"/>
                <a:gd name="T54" fmla="*/ 38 w 77"/>
                <a:gd name="T55" fmla="*/ 62 h 66"/>
                <a:gd name="T56" fmla="*/ 39 w 77"/>
                <a:gd name="T57" fmla="*/ 62 h 66"/>
                <a:gd name="T58" fmla="*/ 41 w 77"/>
                <a:gd name="T59" fmla="*/ 61 h 66"/>
                <a:gd name="T60" fmla="*/ 42 w 77"/>
                <a:gd name="T61" fmla="*/ 61 h 66"/>
                <a:gd name="T62" fmla="*/ 44 w 77"/>
                <a:gd name="T63" fmla="*/ 61 h 66"/>
                <a:gd name="T64" fmla="*/ 45 w 77"/>
                <a:gd name="T65" fmla="*/ 61 h 66"/>
                <a:gd name="T66" fmla="*/ 46 w 77"/>
                <a:gd name="T67" fmla="*/ 61 h 66"/>
                <a:gd name="T68" fmla="*/ 47 w 77"/>
                <a:gd name="T69" fmla="*/ 62 h 66"/>
                <a:gd name="T70" fmla="*/ 49 w 77"/>
                <a:gd name="T71" fmla="*/ 62 h 66"/>
                <a:gd name="T72" fmla="*/ 60 w 77"/>
                <a:gd name="T73" fmla="*/ 66 h 66"/>
                <a:gd name="T74" fmla="*/ 69 w 77"/>
                <a:gd name="T75" fmla="*/ 62 h 66"/>
                <a:gd name="T76" fmla="*/ 74 w 77"/>
                <a:gd name="T7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66">
                  <a:moveTo>
                    <a:pt x="74" y="59"/>
                  </a:moveTo>
                  <a:cubicBezTo>
                    <a:pt x="69" y="56"/>
                    <a:pt x="57" y="49"/>
                    <a:pt x="56" y="45"/>
                  </a:cubicBezTo>
                  <a:cubicBezTo>
                    <a:pt x="55" y="40"/>
                    <a:pt x="47" y="30"/>
                    <a:pt x="46" y="26"/>
                  </a:cubicBezTo>
                  <a:cubicBezTo>
                    <a:pt x="46" y="23"/>
                    <a:pt x="41" y="22"/>
                    <a:pt x="43" y="18"/>
                  </a:cubicBezTo>
                  <a:cubicBezTo>
                    <a:pt x="46" y="14"/>
                    <a:pt x="49" y="16"/>
                    <a:pt x="47" y="8"/>
                  </a:cubicBezTo>
                  <a:cubicBezTo>
                    <a:pt x="46" y="6"/>
                    <a:pt x="46" y="4"/>
                    <a:pt x="45" y="3"/>
                  </a:cubicBezTo>
                  <a:cubicBezTo>
                    <a:pt x="45" y="3"/>
                    <a:pt x="45" y="2"/>
                    <a:pt x="45" y="2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1" y="1"/>
                    <a:pt x="41" y="2"/>
                  </a:cubicBezTo>
                  <a:cubicBezTo>
                    <a:pt x="40" y="4"/>
                    <a:pt x="37" y="9"/>
                    <a:pt x="35" y="7"/>
                  </a:cubicBezTo>
                  <a:cubicBezTo>
                    <a:pt x="34" y="5"/>
                    <a:pt x="36" y="0"/>
                    <a:pt x="33" y="3"/>
                  </a:cubicBezTo>
                  <a:cubicBezTo>
                    <a:pt x="31" y="6"/>
                    <a:pt x="28" y="8"/>
                    <a:pt x="27" y="8"/>
                  </a:cubicBezTo>
                  <a:cubicBezTo>
                    <a:pt x="25" y="8"/>
                    <a:pt x="23" y="11"/>
                    <a:pt x="24" y="14"/>
                  </a:cubicBezTo>
                  <a:cubicBezTo>
                    <a:pt x="25" y="16"/>
                    <a:pt x="28" y="15"/>
                    <a:pt x="30" y="18"/>
                  </a:cubicBezTo>
                  <a:cubicBezTo>
                    <a:pt x="32" y="20"/>
                    <a:pt x="35" y="22"/>
                    <a:pt x="31" y="26"/>
                  </a:cubicBezTo>
                  <a:cubicBezTo>
                    <a:pt x="27" y="29"/>
                    <a:pt x="22" y="32"/>
                    <a:pt x="20" y="33"/>
                  </a:cubicBezTo>
                  <a:cubicBezTo>
                    <a:pt x="18" y="34"/>
                    <a:pt x="15" y="37"/>
                    <a:pt x="19" y="40"/>
                  </a:cubicBezTo>
                  <a:cubicBezTo>
                    <a:pt x="24" y="43"/>
                    <a:pt x="27" y="50"/>
                    <a:pt x="25" y="49"/>
                  </a:cubicBezTo>
                  <a:cubicBezTo>
                    <a:pt x="24" y="49"/>
                    <a:pt x="17" y="46"/>
                    <a:pt x="16" y="48"/>
                  </a:cubicBezTo>
                  <a:cubicBezTo>
                    <a:pt x="15" y="50"/>
                    <a:pt x="15" y="52"/>
                    <a:pt x="12" y="51"/>
                  </a:cubicBezTo>
                  <a:cubicBezTo>
                    <a:pt x="10" y="50"/>
                    <a:pt x="7" y="48"/>
                    <a:pt x="5" y="49"/>
                  </a:cubicBezTo>
                  <a:cubicBezTo>
                    <a:pt x="3" y="51"/>
                    <a:pt x="0" y="58"/>
                    <a:pt x="3" y="59"/>
                  </a:cubicBezTo>
                  <a:cubicBezTo>
                    <a:pt x="6" y="61"/>
                    <a:pt x="11" y="57"/>
                    <a:pt x="14" y="60"/>
                  </a:cubicBezTo>
                  <a:cubicBezTo>
                    <a:pt x="17" y="63"/>
                    <a:pt x="24" y="62"/>
                    <a:pt x="28" y="63"/>
                  </a:cubicBezTo>
                  <a:cubicBezTo>
                    <a:pt x="29" y="63"/>
                    <a:pt x="34" y="62"/>
                    <a:pt x="38" y="62"/>
                  </a:cubicBezTo>
                  <a:cubicBezTo>
                    <a:pt x="38" y="62"/>
                    <a:pt x="38" y="62"/>
                    <a:pt x="39" y="62"/>
                  </a:cubicBezTo>
                  <a:cubicBezTo>
                    <a:pt x="39" y="62"/>
                    <a:pt x="40" y="62"/>
                    <a:pt x="41" y="61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3" y="61"/>
                    <a:pt x="44" y="61"/>
                  </a:cubicBezTo>
                  <a:cubicBezTo>
                    <a:pt x="44" y="61"/>
                    <a:pt x="44" y="61"/>
                    <a:pt x="45" y="61"/>
                  </a:cubicBez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2"/>
                  </a:cubicBezTo>
                  <a:cubicBezTo>
                    <a:pt x="48" y="62"/>
                    <a:pt x="48" y="62"/>
                    <a:pt x="49" y="62"/>
                  </a:cubicBezTo>
                  <a:cubicBezTo>
                    <a:pt x="52" y="64"/>
                    <a:pt x="57" y="66"/>
                    <a:pt x="60" y="66"/>
                  </a:cubicBezTo>
                  <a:cubicBezTo>
                    <a:pt x="62" y="65"/>
                    <a:pt x="66" y="62"/>
                    <a:pt x="69" y="62"/>
                  </a:cubicBezTo>
                  <a:cubicBezTo>
                    <a:pt x="71" y="63"/>
                    <a:pt x="77" y="61"/>
                    <a:pt x="74" y="5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Freeform 60"/>
            <p:cNvSpPr/>
            <p:nvPr/>
          </p:nvSpPr>
          <p:spPr bwMode="auto">
            <a:xfrm>
              <a:off x="1742" y="2897"/>
              <a:ext cx="22" cy="10"/>
            </a:xfrm>
            <a:custGeom>
              <a:avLst/>
              <a:gdLst>
                <a:gd name="T0" fmla="*/ 4 w 18"/>
                <a:gd name="T1" fmla="*/ 2 h 8"/>
                <a:gd name="T2" fmla="*/ 12 w 18"/>
                <a:gd name="T3" fmla="*/ 7 h 8"/>
                <a:gd name="T4" fmla="*/ 4 w 18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8">
                  <a:moveTo>
                    <a:pt x="4" y="2"/>
                  </a:moveTo>
                  <a:cubicBezTo>
                    <a:pt x="0" y="4"/>
                    <a:pt x="11" y="8"/>
                    <a:pt x="12" y="7"/>
                  </a:cubicBezTo>
                  <a:cubicBezTo>
                    <a:pt x="18" y="2"/>
                    <a:pt x="7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0" name="Freeform 61"/>
            <p:cNvSpPr/>
            <p:nvPr/>
          </p:nvSpPr>
          <p:spPr bwMode="auto">
            <a:xfrm>
              <a:off x="1712" y="2899"/>
              <a:ext cx="23" cy="13"/>
            </a:xfrm>
            <a:custGeom>
              <a:avLst/>
              <a:gdLst>
                <a:gd name="T0" fmla="*/ 3 w 19"/>
                <a:gd name="T1" fmla="*/ 2 h 10"/>
                <a:gd name="T2" fmla="*/ 7 w 19"/>
                <a:gd name="T3" fmla="*/ 8 h 10"/>
                <a:gd name="T4" fmla="*/ 17 w 19"/>
                <a:gd name="T5" fmla="*/ 2 h 10"/>
                <a:gd name="T6" fmla="*/ 3 w 1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3" y="2"/>
                  </a:moveTo>
                  <a:cubicBezTo>
                    <a:pt x="0" y="3"/>
                    <a:pt x="5" y="5"/>
                    <a:pt x="7" y="8"/>
                  </a:cubicBezTo>
                  <a:cubicBezTo>
                    <a:pt x="10" y="10"/>
                    <a:pt x="15" y="3"/>
                    <a:pt x="17" y="2"/>
                  </a:cubicBezTo>
                  <a:cubicBezTo>
                    <a:pt x="19" y="0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1" name="Freeform 62"/>
            <p:cNvSpPr/>
            <p:nvPr/>
          </p:nvSpPr>
          <p:spPr bwMode="auto">
            <a:xfrm>
              <a:off x="1652" y="2827"/>
              <a:ext cx="35" cy="42"/>
            </a:xfrm>
            <a:custGeom>
              <a:avLst/>
              <a:gdLst>
                <a:gd name="T0" fmla="*/ 16 w 29"/>
                <a:gd name="T1" fmla="*/ 12 h 34"/>
                <a:gd name="T2" fmla="*/ 3 w 29"/>
                <a:gd name="T3" fmla="*/ 1 h 34"/>
                <a:gd name="T4" fmla="*/ 4 w 29"/>
                <a:gd name="T5" fmla="*/ 8 h 34"/>
                <a:gd name="T6" fmla="*/ 9 w 29"/>
                <a:gd name="T7" fmla="*/ 13 h 34"/>
                <a:gd name="T8" fmla="*/ 12 w 29"/>
                <a:gd name="T9" fmla="*/ 17 h 34"/>
                <a:gd name="T10" fmla="*/ 12 w 29"/>
                <a:gd name="T11" fmla="*/ 25 h 34"/>
                <a:gd name="T12" fmla="*/ 21 w 29"/>
                <a:gd name="T13" fmla="*/ 33 h 34"/>
                <a:gd name="T14" fmla="*/ 28 w 29"/>
                <a:gd name="T15" fmla="*/ 26 h 34"/>
                <a:gd name="T16" fmla="*/ 16 w 29"/>
                <a:gd name="T1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4">
                  <a:moveTo>
                    <a:pt x="16" y="12"/>
                  </a:moveTo>
                  <a:cubicBezTo>
                    <a:pt x="13" y="8"/>
                    <a:pt x="6" y="2"/>
                    <a:pt x="3" y="1"/>
                  </a:cubicBezTo>
                  <a:cubicBezTo>
                    <a:pt x="0" y="0"/>
                    <a:pt x="4" y="6"/>
                    <a:pt x="4" y="8"/>
                  </a:cubicBezTo>
                  <a:cubicBezTo>
                    <a:pt x="5" y="11"/>
                    <a:pt x="8" y="13"/>
                    <a:pt x="9" y="13"/>
                  </a:cubicBezTo>
                  <a:cubicBezTo>
                    <a:pt x="11" y="12"/>
                    <a:pt x="13" y="17"/>
                    <a:pt x="12" y="17"/>
                  </a:cubicBezTo>
                  <a:cubicBezTo>
                    <a:pt x="11" y="18"/>
                    <a:pt x="11" y="22"/>
                    <a:pt x="12" y="25"/>
                  </a:cubicBezTo>
                  <a:cubicBezTo>
                    <a:pt x="14" y="29"/>
                    <a:pt x="18" y="32"/>
                    <a:pt x="21" y="33"/>
                  </a:cubicBezTo>
                  <a:cubicBezTo>
                    <a:pt x="24" y="34"/>
                    <a:pt x="28" y="27"/>
                    <a:pt x="28" y="26"/>
                  </a:cubicBezTo>
                  <a:cubicBezTo>
                    <a:pt x="29" y="25"/>
                    <a:pt x="19" y="15"/>
                    <a:pt x="16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Freeform 63"/>
            <p:cNvSpPr/>
            <p:nvPr/>
          </p:nvSpPr>
          <p:spPr bwMode="auto">
            <a:xfrm>
              <a:off x="1690" y="2837"/>
              <a:ext cx="22" cy="26"/>
            </a:xfrm>
            <a:custGeom>
              <a:avLst/>
              <a:gdLst>
                <a:gd name="T0" fmla="*/ 7 w 18"/>
                <a:gd name="T1" fmla="*/ 4 h 21"/>
                <a:gd name="T2" fmla="*/ 1 w 18"/>
                <a:gd name="T3" fmla="*/ 9 h 21"/>
                <a:gd name="T4" fmla="*/ 10 w 18"/>
                <a:gd name="T5" fmla="*/ 20 h 21"/>
                <a:gd name="T6" fmla="*/ 17 w 18"/>
                <a:gd name="T7" fmla="*/ 2 h 21"/>
                <a:gd name="T8" fmla="*/ 7 w 1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7" y="4"/>
                  </a:moveTo>
                  <a:cubicBezTo>
                    <a:pt x="4" y="6"/>
                    <a:pt x="2" y="5"/>
                    <a:pt x="1" y="9"/>
                  </a:cubicBezTo>
                  <a:cubicBezTo>
                    <a:pt x="0" y="13"/>
                    <a:pt x="6" y="18"/>
                    <a:pt x="10" y="20"/>
                  </a:cubicBezTo>
                  <a:cubicBezTo>
                    <a:pt x="13" y="21"/>
                    <a:pt x="18" y="3"/>
                    <a:pt x="17" y="2"/>
                  </a:cubicBezTo>
                  <a:cubicBezTo>
                    <a:pt x="16" y="0"/>
                    <a:pt x="10" y="2"/>
                    <a:pt x="7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Freeform 64"/>
            <p:cNvSpPr/>
            <p:nvPr/>
          </p:nvSpPr>
          <p:spPr bwMode="auto">
            <a:xfrm>
              <a:off x="1830" y="1551"/>
              <a:ext cx="142" cy="47"/>
            </a:xfrm>
            <a:custGeom>
              <a:avLst/>
              <a:gdLst>
                <a:gd name="T0" fmla="*/ 103 w 116"/>
                <a:gd name="T1" fmla="*/ 37 h 39"/>
                <a:gd name="T2" fmla="*/ 97 w 116"/>
                <a:gd name="T3" fmla="*/ 30 h 39"/>
                <a:gd name="T4" fmla="*/ 95 w 116"/>
                <a:gd name="T5" fmla="*/ 27 h 39"/>
                <a:gd name="T6" fmla="*/ 91 w 116"/>
                <a:gd name="T7" fmla="*/ 25 h 39"/>
                <a:gd name="T8" fmla="*/ 80 w 116"/>
                <a:gd name="T9" fmla="*/ 21 h 39"/>
                <a:gd name="T10" fmla="*/ 70 w 116"/>
                <a:gd name="T11" fmla="*/ 16 h 39"/>
                <a:gd name="T12" fmla="*/ 50 w 116"/>
                <a:gd name="T13" fmla="*/ 5 h 39"/>
                <a:gd name="T14" fmla="*/ 25 w 116"/>
                <a:gd name="T15" fmla="*/ 3 h 39"/>
                <a:gd name="T16" fmla="*/ 3 w 116"/>
                <a:gd name="T17" fmla="*/ 12 h 39"/>
                <a:gd name="T18" fmla="*/ 13 w 116"/>
                <a:gd name="T19" fmla="*/ 14 h 39"/>
                <a:gd name="T20" fmla="*/ 20 w 116"/>
                <a:gd name="T21" fmla="*/ 19 h 39"/>
                <a:gd name="T22" fmla="*/ 19 w 116"/>
                <a:gd name="T23" fmla="*/ 11 h 39"/>
                <a:gd name="T24" fmla="*/ 26 w 116"/>
                <a:gd name="T25" fmla="*/ 8 h 39"/>
                <a:gd name="T26" fmla="*/ 30 w 116"/>
                <a:gd name="T27" fmla="*/ 11 h 39"/>
                <a:gd name="T28" fmla="*/ 36 w 116"/>
                <a:gd name="T29" fmla="*/ 14 h 39"/>
                <a:gd name="T30" fmla="*/ 46 w 116"/>
                <a:gd name="T31" fmla="*/ 19 h 39"/>
                <a:gd name="T32" fmla="*/ 58 w 116"/>
                <a:gd name="T33" fmla="*/ 19 h 39"/>
                <a:gd name="T34" fmla="*/ 65 w 116"/>
                <a:gd name="T35" fmla="*/ 27 h 39"/>
                <a:gd name="T36" fmla="*/ 74 w 116"/>
                <a:gd name="T37" fmla="*/ 31 h 39"/>
                <a:gd name="T38" fmla="*/ 70 w 116"/>
                <a:gd name="T39" fmla="*/ 37 h 39"/>
                <a:gd name="T40" fmla="*/ 77 w 116"/>
                <a:gd name="T41" fmla="*/ 39 h 39"/>
                <a:gd name="T42" fmla="*/ 103 w 116"/>
                <a:gd name="T4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39">
                  <a:moveTo>
                    <a:pt x="103" y="37"/>
                  </a:moveTo>
                  <a:cubicBezTo>
                    <a:pt x="116" y="36"/>
                    <a:pt x="100" y="30"/>
                    <a:pt x="97" y="30"/>
                  </a:cubicBezTo>
                  <a:cubicBezTo>
                    <a:pt x="94" y="30"/>
                    <a:pt x="94" y="28"/>
                    <a:pt x="95" y="27"/>
                  </a:cubicBezTo>
                  <a:cubicBezTo>
                    <a:pt x="97" y="26"/>
                    <a:pt x="94" y="25"/>
                    <a:pt x="91" y="25"/>
                  </a:cubicBezTo>
                  <a:cubicBezTo>
                    <a:pt x="89" y="24"/>
                    <a:pt x="83" y="23"/>
                    <a:pt x="80" y="21"/>
                  </a:cubicBezTo>
                  <a:cubicBezTo>
                    <a:pt x="77" y="18"/>
                    <a:pt x="76" y="16"/>
                    <a:pt x="70" y="16"/>
                  </a:cubicBezTo>
                  <a:cubicBezTo>
                    <a:pt x="64" y="15"/>
                    <a:pt x="56" y="11"/>
                    <a:pt x="50" y="5"/>
                  </a:cubicBezTo>
                  <a:cubicBezTo>
                    <a:pt x="45" y="0"/>
                    <a:pt x="32" y="2"/>
                    <a:pt x="25" y="3"/>
                  </a:cubicBezTo>
                  <a:cubicBezTo>
                    <a:pt x="17" y="3"/>
                    <a:pt x="7" y="9"/>
                    <a:pt x="3" y="12"/>
                  </a:cubicBezTo>
                  <a:cubicBezTo>
                    <a:pt x="0" y="15"/>
                    <a:pt x="9" y="13"/>
                    <a:pt x="13" y="14"/>
                  </a:cubicBezTo>
                  <a:cubicBezTo>
                    <a:pt x="17" y="15"/>
                    <a:pt x="18" y="18"/>
                    <a:pt x="20" y="19"/>
                  </a:cubicBezTo>
                  <a:cubicBezTo>
                    <a:pt x="23" y="19"/>
                    <a:pt x="19" y="13"/>
                    <a:pt x="19" y="11"/>
                  </a:cubicBezTo>
                  <a:cubicBezTo>
                    <a:pt x="19" y="10"/>
                    <a:pt x="22" y="8"/>
                    <a:pt x="26" y="8"/>
                  </a:cubicBezTo>
                  <a:cubicBezTo>
                    <a:pt x="29" y="8"/>
                    <a:pt x="31" y="9"/>
                    <a:pt x="30" y="11"/>
                  </a:cubicBezTo>
                  <a:cubicBezTo>
                    <a:pt x="30" y="13"/>
                    <a:pt x="32" y="13"/>
                    <a:pt x="36" y="14"/>
                  </a:cubicBezTo>
                  <a:cubicBezTo>
                    <a:pt x="41" y="15"/>
                    <a:pt x="43" y="17"/>
                    <a:pt x="46" y="19"/>
                  </a:cubicBezTo>
                  <a:cubicBezTo>
                    <a:pt x="49" y="22"/>
                    <a:pt x="54" y="18"/>
                    <a:pt x="58" y="19"/>
                  </a:cubicBezTo>
                  <a:cubicBezTo>
                    <a:pt x="62" y="20"/>
                    <a:pt x="64" y="25"/>
                    <a:pt x="65" y="27"/>
                  </a:cubicBezTo>
                  <a:cubicBezTo>
                    <a:pt x="65" y="30"/>
                    <a:pt x="68" y="29"/>
                    <a:pt x="74" y="31"/>
                  </a:cubicBezTo>
                  <a:cubicBezTo>
                    <a:pt x="79" y="33"/>
                    <a:pt x="72" y="35"/>
                    <a:pt x="70" y="37"/>
                  </a:cubicBezTo>
                  <a:cubicBezTo>
                    <a:pt x="68" y="38"/>
                    <a:pt x="71" y="38"/>
                    <a:pt x="77" y="39"/>
                  </a:cubicBezTo>
                  <a:cubicBezTo>
                    <a:pt x="83" y="39"/>
                    <a:pt x="100" y="37"/>
                    <a:pt x="103" y="3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Freeform 65"/>
            <p:cNvSpPr/>
            <p:nvPr/>
          </p:nvSpPr>
          <p:spPr bwMode="auto">
            <a:xfrm>
              <a:off x="1901" y="1615"/>
              <a:ext cx="25" cy="9"/>
            </a:xfrm>
            <a:custGeom>
              <a:avLst/>
              <a:gdLst>
                <a:gd name="T0" fmla="*/ 2 w 20"/>
                <a:gd name="T1" fmla="*/ 2 h 7"/>
                <a:gd name="T2" fmla="*/ 5 w 20"/>
                <a:gd name="T3" fmla="*/ 6 h 7"/>
                <a:gd name="T4" fmla="*/ 16 w 20"/>
                <a:gd name="T5" fmla="*/ 5 h 7"/>
                <a:gd name="T6" fmla="*/ 9 w 20"/>
                <a:gd name="T7" fmla="*/ 1 h 7"/>
                <a:gd name="T8" fmla="*/ 2 w 2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2" y="2"/>
                  </a:moveTo>
                  <a:cubicBezTo>
                    <a:pt x="5" y="4"/>
                    <a:pt x="5" y="5"/>
                    <a:pt x="5" y="6"/>
                  </a:cubicBezTo>
                  <a:cubicBezTo>
                    <a:pt x="4" y="7"/>
                    <a:pt x="13" y="5"/>
                    <a:pt x="16" y="5"/>
                  </a:cubicBezTo>
                  <a:cubicBezTo>
                    <a:pt x="20" y="4"/>
                    <a:pt x="13" y="2"/>
                    <a:pt x="9" y="1"/>
                  </a:cubicBezTo>
                  <a:cubicBezTo>
                    <a:pt x="5" y="0"/>
                    <a:pt x="0" y="1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Freeform 66"/>
            <p:cNvSpPr/>
            <p:nvPr/>
          </p:nvSpPr>
          <p:spPr bwMode="auto">
            <a:xfrm>
              <a:off x="1954" y="1614"/>
              <a:ext cx="26" cy="6"/>
            </a:xfrm>
            <a:custGeom>
              <a:avLst/>
              <a:gdLst>
                <a:gd name="T0" fmla="*/ 4 w 21"/>
                <a:gd name="T1" fmla="*/ 2 h 5"/>
                <a:gd name="T2" fmla="*/ 17 w 21"/>
                <a:gd name="T3" fmla="*/ 4 h 5"/>
                <a:gd name="T4" fmla="*/ 9 w 21"/>
                <a:gd name="T5" fmla="*/ 0 h 5"/>
                <a:gd name="T6" fmla="*/ 4 w 2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4" y="2"/>
                  </a:moveTo>
                  <a:cubicBezTo>
                    <a:pt x="7" y="4"/>
                    <a:pt x="15" y="5"/>
                    <a:pt x="17" y="4"/>
                  </a:cubicBezTo>
                  <a:cubicBezTo>
                    <a:pt x="21" y="2"/>
                    <a:pt x="14" y="0"/>
                    <a:pt x="9" y="0"/>
                  </a:cubicBezTo>
                  <a:cubicBezTo>
                    <a:pt x="5" y="0"/>
                    <a:pt x="0" y="1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Freeform 67"/>
            <p:cNvSpPr/>
            <p:nvPr/>
          </p:nvSpPr>
          <p:spPr bwMode="auto">
            <a:xfrm>
              <a:off x="1969" y="1596"/>
              <a:ext cx="61" cy="24"/>
            </a:xfrm>
            <a:custGeom>
              <a:avLst/>
              <a:gdLst>
                <a:gd name="T0" fmla="*/ 9 w 50"/>
                <a:gd name="T1" fmla="*/ 14 h 20"/>
                <a:gd name="T2" fmla="*/ 9 w 50"/>
                <a:gd name="T3" fmla="*/ 14 h 20"/>
                <a:gd name="T4" fmla="*/ 11 w 50"/>
                <a:gd name="T5" fmla="*/ 16 h 20"/>
                <a:gd name="T6" fmla="*/ 11 w 50"/>
                <a:gd name="T7" fmla="*/ 16 h 20"/>
                <a:gd name="T8" fmla="*/ 13 w 50"/>
                <a:gd name="T9" fmla="*/ 18 h 20"/>
                <a:gd name="T10" fmla="*/ 13 w 50"/>
                <a:gd name="T11" fmla="*/ 18 h 20"/>
                <a:gd name="T12" fmla="*/ 13 w 50"/>
                <a:gd name="T13" fmla="*/ 18 h 20"/>
                <a:gd name="T14" fmla="*/ 16 w 50"/>
                <a:gd name="T15" fmla="*/ 19 h 20"/>
                <a:gd name="T16" fmla="*/ 16 w 50"/>
                <a:gd name="T17" fmla="*/ 19 h 20"/>
                <a:gd name="T18" fmla="*/ 18 w 50"/>
                <a:gd name="T19" fmla="*/ 20 h 20"/>
                <a:gd name="T20" fmla="*/ 25 w 50"/>
                <a:gd name="T21" fmla="*/ 16 h 20"/>
                <a:gd name="T22" fmla="*/ 28 w 50"/>
                <a:gd name="T23" fmla="*/ 19 h 20"/>
                <a:gd name="T24" fmla="*/ 38 w 50"/>
                <a:gd name="T25" fmla="*/ 17 h 20"/>
                <a:gd name="T26" fmla="*/ 49 w 50"/>
                <a:gd name="T27" fmla="*/ 18 h 20"/>
                <a:gd name="T28" fmla="*/ 46 w 50"/>
                <a:gd name="T29" fmla="*/ 14 h 20"/>
                <a:gd name="T30" fmla="*/ 41 w 50"/>
                <a:gd name="T31" fmla="*/ 6 h 20"/>
                <a:gd name="T32" fmla="*/ 27 w 50"/>
                <a:gd name="T33" fmla="*/ 4 h 20"/>
                <a:gd name="T34" fmla="*/ 26 w 50"/>
                <a:gd name="T35" fmla="*/ 4 h 20"/>
                <a:gd name="T36" fmla="*/ 25 w 50"/>
                <a:gd name="T37" fmla="*/ 4 h 20"/>
                <a:gd name="T38" fmla="*/ 23 w 50"/>
                <a:gd name="T39" fmla="*/ 4 h 20"/>
                <a:gd name="T40" fmla="*/ 22 w 50"/>
                <a:gd name="T41" fmla="*/ 3 h 20"/>
                <a:gd name="T42" fmla="*/ 20 w 50"/>
                <a:gd name="T43" fmla="*/ 3 h 20"/>
                <a:gd name="T44" fmla="*/ 19 w 50"/>
                <a:gd name="T45" fmla="*/ 3 h 20"/>
                <a:gd name="T46" fmla="*/ 17 w 50"/>
                <a:gd name="T47" fmla="*/ 3 h 20"/>
                <a:gd name="T48" fmla="*/ 15 w 50"/>
                <a:gd name="T49" fmla="*/ 3 h 20"/>
                <a:gd name="T50" fmla="*/ 14 w 50"/>
                <a:gd name="T51" fmla="*/ 3 h 20"/>
                <a:gd name="T52" fmla="*/ 13 w 50"/>
                <a:gd name="T53" fmla="*/ 3 h 20"/>
                <a:gd name="T54" fmla="*/ 11 w 50"/>
                <a:gd name="T55" fmla="*/ 2 h 20"/>
                <a:gd name="T56" fmla="*/ 11 w 50"/>
                <a:gd name="T57" fmla="*/ 2 h 20"/>
                <a:gd name="T58" fmla="*/ 9 w 50"/>
                <a:gd name="T59" fmla="*/ 2 h 20"/>
                <a:gd name="T60" fmla="*/ 7 w 50"/>
                <a:gd name="T61" fmla="*/ 2 h 20"/>
                <a:gd name="T62" fmla="*/ 2 w 50"/>
                <a:gd name="T63" fmla="*/ 5 h 20"/>
                <a:gd name="T64" fmla="*/ 6 w 50"/>
                <a:gd name="T65" fmla="*/ 11 h 20"/>
                <a:gd name="T66" fmla="*/ 7 w 50"/>
                <a:gd name="T67" fmla="*/ 12 h 20"/>
                <a:gd name="T68" fmla="*/ 8 w 50"/>
                <a:gd name="T69" fmla="*/ 13 h 20"/>
                <a:gd name="T70" fmla="*/ 9 w 50"/>
                <a:gd name="T7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20"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5"/>
                    <a:pt x="10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21" y="20"/>
                    <a:pt x="23" y="17"/>
                    <a:pt x="25" y="16"/>
                  </a:cubicBezTo>
                  <a:cubicBezTo>
                    <a:pt x="27" y="15"/>
                    <a:pt x="27" y="17"/>
                    <a:pt x="28" y="19"/>
                  </a:cubicBezTo>
                  <a:cubicBezTo>
                    <a:pt x="30" y="20"/>
                    <a:pt x="34" y="18"/>
                    <a:pt x="38" y="17"/>
                  </a:cubicBezTo>
                  <a:cubicBezTo>
                    <a:pt x="42" y="15"/>
                    <a:pt x="47" y="18"/>
                    <a:pt x="49" y="18"/>
                  </a:cubicBezTo>
                  <a:cubicBezTo>
                    <a:pt x="50" y="18"/>
                    <a:pt x="49" y="14"/>
                    <a:pt x="46" y="14"/>
                  </a:cubicBezTo>
                  <a:cubicBezTo>
                    <a:pt x="43" y="13"/>
                    <a:pt x="43" y="9"/>
                    <a:pt x="41" y="6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4"/>
                    <a:pt x="22" y="3"/>
                  </a:cubicBezTo>
                  <a:cubicBezTo>
                    <a:pt x="21" y="3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6"/>
                    <a:pt x="5" y="8"/>
                    <a:pt x="6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7" name="Freeform 68"/>
            <p:cNvSpPr/>
            <p:nvPr/>
          </p:nvSpPr>
          <p:spPr bwMode="auto">
            <a:xfrm>
              <a:off x="2044" y="1615"/>
              <a:ext cx="29" cy="10"/>
            </a:xfrm>
            <a:custGeom>
              <a:avLst/>
              <a:gdLst>
                <a:gd name="T0" fmla="*/ 8 w 23"/>
                <a:gd name="T1" fmla="*/ 0 h 8"/>
                <a:gd name="T2" fmla="*/ 1 w 23"/>
                <a:gd name="T3" fmla="*/ 4 h 8"/>
                <a:gd name="T4" fmla="*/ 9 w 23"/>
                <a:gd name="T5" fmla="*/ 5 h 8"/>
                <a:gd name="T6" fmla="*/ 8 w 2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8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6"/>
                    <a:pt x="3" y="8"/>
                    <a:pt x="9" y="5"/>
                  </a:cubicBezTo>
                  <a:cubicBezTo>
                    <a:pt x="23" y="0"/>
                    <a:pt x="14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8" name="Freeform 69"/>
            <p:cNvSpPr/>
            <p:nvPr/>
          </p:nvSpPr>
          <p:spPr bwMode="auto">
            <a:xfrm>
              <a:off x="2095" y="1624"/>
              <a:ext cx="5" cy="6"/>
            </a:xfrm>
            <a:custGeom>
              <a:avLst/>
              <a:gdLst>
                <a:gd name="T0" fmla="*/ 3 w 4"/>
                <a:gd name="T1" fmla="*/ 4 h 5"/>
                <a:gd name="T2" fmla="*/ 2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3"/>
                    <a:pt x="4" y="0"/>
                    <a:pt x="2" y="1"/>
                  </a:cubicBezTo>
                  <a:cubicBezTo>
                    <a:pt x="0" y="2"/>
                    <a:pt x="2" y="5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9" name="Freeform 70"/>
            <p:cNvSpPr/>
            <p:nvPr/>
          </p:nvSpPr>
          <p:spPr bwMode="auto">
            <a:xfrm>
              <a:off x="2106" y="1630"/>
              <a:ext cx="8" cy="5"/>
            </a:xfrm>
            <a:custGeom>
              <a:avLst/>
              <a:gdLst>
                <a:gd name="T0" fmla="*/ 6 w 7"/>
                <a:gd name="T1" fmla="*/ 1 h 4"/>
                <a:gd name="T2" fmla="*/ 3 w 7"/>
                <a:gd name="T3" fmla="*/ 4 h 4"/>
                <a:gd name="T4" fmla="*/ 6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1"/>
                  </a:moveTo>
                  <a:cubicBezTo>
                    <a:pt x="5" y="0"/>
                    <a:pt x="0" y="3"/>
                    <a:pt x="3" y="4"/>
                  </a:cubicBezTo>
                  <a:cubicBezTo>
                    <a:pt x="4" y="4"/>
                    <a:pt x="7" y="3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0" name="Freeform 71"/>
            <p:cNvSpPr/>
            <p:nvPr/>
          </p:nvSpPr>
          <p:spPr bwMode="auto">
            <a:xfrm>
              <a:off x="2111" y="1653"/>
              <a:ext cx="3" cy="7"/>
            </a:xfrm>
            <a:custGeom>
              <a:avLst/>
              <a:gdLst>
                <a:gd name="T0" fmla="*/ 2 w 3"/>
                <a:gd name="T1" fmla="*/ 1 h 5"/>
                <a:gd name="T2" fmla="*/ 1 w 3"/>
                <a:gd name="T3" fmla="*/ 3 h 5"/>
                <a:gd name="T4" fmla="*/ 2 w 3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0" y="1"/>
                    <a:pt x="0" y="5"/>
                    <a:pt x="1" y="3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1" name="Freeform 72"/>
            <p:cNvSpPr/>
            <p:nvPr/>
          </p:nvSpPr>
          <p:spPr bwMode="auto">
            <a:xfrm>
              <a:off x="2104" y="1680"/>
              <a:ext cx="8" cy="5"/>
            </a:xfrm>
            <a:custGeom>
              <a:avLst/>
              <a:gdLst>
                <a:gd name="T0" fmla="*/ 3 w 6"/>
                <a:gd name="T1" fmla="*/ 3 h 4"/>
                <a:gd name="T2" fmla="*/ 3 w 6"/>
                <a:gd name="T3" fmla="*/ 1 h 4"/>
                <a:gd name="T4" fmla="*/ 3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6" y="2"/>
                    <a:pt x="6" y="0"/>
                    <a:pt x="3" y="1"/>
                  </a:cubicBezTo>
                  <a:cubicBezTo>
                    <a:pt x="0" y="2"/>
                    <a:pt x="1" y="4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2" name="Freeform 73"/>
            <p:cNvSpPr/>
            <p:nvPr/>
          </p:nvSpPr>
          <p:spPr bwMode="auto">
            <a:xfrm>
              <a:off x="2107" y="1673"/>
              <a:ext cx="5" cy="4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0 h 3"/>
                <a:gd name="T4" fmla="*/ 2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cubicBezTo>
                    <a:pt x="4" y="2"/>
                    <a:pt x="4" y="0"/>
                    <a:pt x="3" y="0"/>
                  </a:cubicBezTo>
                  <a:cubicBezTo>
                    <a:pt x="1" y="0"/>
                    <a:pt x="0" y="3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3" name="Freeform 74"/>
            <p:cNvSpPr/>
            <p:nvPr/>
          </p:nvSpPr>
          <p:spPr bwMode="auto">
            <a:xfrm>
              <a:off x="2095" y="1695"/>
              <a:ext cx="7" cy="7"/>
            </a:xfrm>
            <a:custGeom>
              <a:avLst/>
              <a:gdLst>
                <a:gd name="T0" fmla="*/ 4 w 6"/>
                <a:gd name="T1" fmla="*/ 4 h 6"/>
                <a:gd name="T2" fmla="*/ 2 w 6"/>
                <a:gd name="T3" fmla="*/ 2 h 6"/>
                <a:gd name="T4" fmla="*/ 4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6" y="1"/>
                    <a:pt x="3" y="0"/>
                    <a:pt x="2" y="2"/>
                  </a:cubicBezTo>
                  <a:cubicBezTo>
                    <a:pt x="0" y="3"/>
                    <a:pt x="2" y="6"/>
                    <a:pt x="4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4" name="Freeform 75"/>
            <p:cNvSpPr/>
            <p:nvPr/>
          </p:nvSpPr>
          <p:spPr bwMode="auto">
            <a:xfrm>
              <a:off x="2125" y="1679"/>
              <a:ext cx="11" cy="9"/>
            </a:xfrm>
            <a:custGeom>
              <a:avLst/>
              <a:gdLst>
                <a:gd name="T0" fmla="*/ 2 w 9"/>
                <a:gd name="T1" fmla="*/ 2 h 7"/>
                <a:gd name="T2" fmla="*/ 6 w 9"/>
                <a:gd name="T3" fmla="*/ 4 h 7"/>
                <a:gd name="T4" fmla="*/ 2 w 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2" y="2"/>
                  </a:moveTo>
                  <a:cubicBezTo>
                    <a:pt x="0" y="4"/>
                    <a:pt x="4" y="7"/>
                    <a:pt x="6" y="4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5" name="Freeform 76"/>
            <p:cNvSpPr/>
            <p:nvPr/>
          </p:nvSpPr>
          <p:spPr bwMode="auto">
            <a:xfrm>
              <a:off x="1922" y="1530"/>
              <a:ext cx="7" cy="8"/>
            </a:xfrm>
            <a:custGeom>
              <a:avLst/>
              <a:gdLst>
                <a:gd name="T0" fmla="*/ 3 w 6"/>
                <a:gd name="T1" fmla="*/ 0 h 7"/>
                <a:gd name="T2" fmla="*/ 1 w 6"/>
                <a:gd name="T3" fmla="*/ 4 h 7"/>
                <a:gd name="T4" fmla="*/ 4 w 6"/>
                <a:gd name="T5" fmla="*/ 5 h 7"/>
                <a:gd name="T6" fmla="*/ 3 w 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0" y="5"/>
                    <a:pt x="3" y="7"/>
                    <a:pt x="4" y="5"/>
                  </a:cubicBezTo>
                  <a:cubicBezTo>
                    <a:pt x="6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6" name="Freeform 77"/>
            <p:cNvSpPr/>
            <p:nvPr/>
          </p:nvSpPr>
          <p:spPr bwMode="auto">
            <a:xfrm>
              <a:off x="1922" y="1541"/>
              <a:ext cx="7" cy="3"/>
            </a:xfrm>
            <a:custGeom>
              <a:avLst/>
              <a:gdLst>
                <a:gd name="T0" fmla="*/ 3 w 6"/>
                <a:gd name="T1" fmla="*/ 3 h 3"/>
                <a:gd name="T2" fmla="*/ 4 w 6"/>
                <a:gd name="T3" fmla="*/ 0 h 3"/>
                <a:gd name="T4" fmla="*/ 3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5" y="2"/>
                    <a:pt x="6" y="0"/>
                    <a:pt x="4" y="0"/>
                  </a:cubicBezTo>
                  <a:cubicBezTo>
                    <a:pt x="3" y="0"/>
                    <a:pt x="0" y="3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7" name="Freeform 78"/>
            <p:cNvSpPr/>
            <p:nvPr/>
          </p:nvSpPr>
          <p:spPr bwMode="auto">
            <a:xfrm>
              <a:off x="2108" y="1431"/>
              <a:ext cx="9" cy="7"/>
            </a:xfrm>
            <a:custGeom>
              <a:avLst/>
              <a:gdLst>
                <a:gd name="T0" fmla="*/ 4 w 7"/>
                <a:gd name="T1" fmla="*/ 1 h 6"/>
                <a:gd name="T2" fmla="*/ 2 w 7"/>
                <a:gd name="T3" fmla="*/ 5 h 6"/>
                <a:gd name="T4" fmla="*/ 4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1"/>
                  </a:moveTo>
                  <a:cubicBezTo>
                    <a:pt x="2" y="2"/>
                    <a:pt x="0" y="6"/>
                    <a:pt x="2" y="5"/>
                  </a:cubicBezTo>
                  <a:cubicBezTo>
                    <a:pt x="5" y="4"/>
                    <a:pt x="7" y="0"/>
                    <a:pt x="4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8" name="Freeform 79"/>
            <p:cNvSpPr/>
            <p:nvPr/>
          </p:nvSpPr>
          <p:spPr bwMode="auto">
            <a:xfrm>
              <a:off x="2172" y="1172"/>
              <a:ext cx="34" cy="13"/>
            </a:xfrm>
            <a:custGeom>
              <a:avLst/>
              <a:gdLst>
                <a:gd name="T0" fmla="*/ 5 w 28"/>
                <a:gd name="T1" fmla="*/ 2 h 11"/>
                <a:gd name="T2" fmla="*/ 25 w 28"/>
                <a:gd name="T3" fmla="*/ 9 h 11"/>
                <a:gd name="T4" fmla="*/ 18 w 28"/>
                <a:gd name="T5" fmla="*/ 2 h 11"/>
                <a:gd name="T6" fmla="*/ 5 w 28"/>
                <a:gd name="T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5" y="2"/>
                  </a:moveTo>
                  <a:cubicBezTo>
                    <a:pt x="9" y="3"/>
                    <a:pt x="19" y="11"/>
                    <a:pt x="25" y="9"/>
                  </a:cubicBezTo>
                  <a:cubicBezTo>
                    <a:pt x="28" y="9"/>
                    <a:pt x="24" y="5"/>
                    <a:pt x="18" y="2"/>
                  </a:cubicBezTo>
                  <a:cubicBezTo>
                    <a:pt x="11" y="0"/>
                    <a:pt x="0" y="0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9" name="Freeform 80"/>
            <p:cNvSpPr/>
            <p:nvPr/>
          </p:nvSpPr>
          <p:spPr bwMode="auto">
            <a:xfrm>
              <a:off x="2197" y="1216"/>
              <a:ext cx="15" cy="18"/>
            </a:xfrm>
            <a:custGeom>
              <a:avLst/>
              <a:gdLst>
                <a:gd name="T0" fmla="*/ 10 w 12"/>
                <a:gd name="T1" fmla="*/ 9 h 15"/>
                <a:gd name="T2" fmla="*/ 10 w 12"/>
                <a:gd name="T3" fmla="*/ 3 h 15"/>
                <a:gd name="T4" fmla="*/ 3 w 12"/>
                <a:gd name="T5" fmla="*/ 9 h 15"/>
                <a:gd name="T6" fmla="*/ 2 w 12"/>
                <a:gd name="T7" fmla="*/ 15 h 15"/>
                <a:gd name="T8" fmla="*/ 10 w 12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0" y="9"/>
                  </a:moveTo>
                  <a:cubicBezTo>
                    <a:pt x="9" y="9"/>
                    <a:pt x="10" y="5"/>
                    <a:pt x="10" y="3"/>
                  </a:cubicBezTo>
                  <a:cubicBezTo>
                    <a:pt x="10" y="0"/>
                    <a:pt x="6" y="5"/>
                    <a:pt x="3" y="9"/>
                  </a:cubicBezTo>
                  <a:cubicBezTo>
                    <a:pt x="0" y="13"/>
                    <a:pt x="0" y="15"/>
                    <a:pt x="2" y="15"/>
                  </a:cubicBezTo>
                  <a:cubicBezTo>
                    <a:pt x="3" y="15"/>
                    <a:pt x="12" y="10"/>
                    <a:pt x="10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0" name="Freeform 81"/>
            <p:cNvSpPr/>
            <p:nvPr/>
          </p:nvSpPr>
          <p:spPr bwMode="auto">
            <a:xfrm>
              <a:off x="2227" y="1140"/>
              <a:ext cx="79" cy="85"/>
            </a:xfrm>
            <a:custGeom>
              <a:avLst/>
              <a:gdLst>
                <a:gd name="T0" fmla="*/ 25 w 65"/>
                <a:gd name="T1" fmla="*/ 15 h 69"/>
                <a:gd name="T2" fmla="*/ 16 w 65"/>
                <a:gd name="T3" fmla="*/ 29 h 69"/>
                <a:gd name="T4" fmla="*/ 17 w 65"/>
                <a:gd name="T5" fmla="*/ 34 h 69"/>
                <a:gd name="T6" fmla="*/ 12 w 65"/>
                <a:gd name="T7" fmla="*/ 36 h 69"/>
                <a:gd name="T8" fmla="*/ 4 w 65"/>
                <a:gd name="T9" fmla="*/ 42 h 69"/>
                <a:gd name="T10" fmla="*/ 7 w 65"/>
                <a:gd name="T11" fmla="*/ 45 h 69"/>
                <a:gd name="T12" fmla="*/ 2 w 65"/>
                <a:gd name="T13" fmla="*/ 52 h 69"/>
                <a:gd name="T14" fmla="*/ 9 w 65"/>
                <a:gd name="T15" fmla="*/ 55 h 69"/>
                <a:gd name="T16" fmla="*/ 28 w 65"/>
                <a:gd name="T17" fmla="*/ 53 h 69"/>
                <a:gd name="T18" fmla="*/ 30 w 65"/>
                <a:gd name="T19" fmla="*/ 57 h 69"/>
                <a:gd name="T20" fmla="*/ 30 w 65"/>
                <a:gd name="T21" fmla="*/ 63 h 69"/>
                <a:gd name="T22" fmla="*/ 36 w 65"/>
                <a:gd name="T23" fmla="*/ 65 h 69"/>
                <a:gd name="T24" fmla="*/ 42 w 65"/>
                <a:gd name="T25" fmla="*/ 59 h 69"/>
                <a:gd name="T26" fmla="*/ 45 w 65"/>
                <a:gd name="T27" fmla="*/ 57 h 69"/>
                <a:gd name="T28" fmla="*/ 50 w 65"/>
                <a:gd name="T29" fmla="*/ 52 h 69"/>
                <a:gd name="T30" fmla="*/ 52 w 65"/>
                <a:gd name="T31" fmla="*/ 56 h 69"/>
                <a:gd name="T32" fmla="*/ 49 w 65"/>
                <a:gd name="T33" fmla="*/ 63 h 69"/>
                <a:gd name="T34" fmla="*/ 55 w 65"/>
                <a:gd name="T35" fmla="*/ 61 h 69"/>
                <a:gd name="T36" fmla="*/ 58 w 65"/>
                <a:gd name="T37" fmla="*/ 67 h 69"/>
                <a:gd name="T38" fmla="*/ 64 w 65"/>
                <a:gd name="T39" fmla="*/ 55 h 69"/>
                <a:gd name="T40" fmla="*/ 60 w 65"/>
                <a:gd name="T41" fmla="*/ 55 h 69"/>
                <a:gd name="T42" fmla="*/ 62 w 65"/>
                <a:gd name="T43" fmla="*/ 50 h 69"/>
                <a:gd name="T44" fmla="*/ 56 w 65"/>
                <a:gd name="T45" fmla="*/ 52 h 69"/>
                <a:gd name="T46" fmla="*/ 61 w 65"/>
                <a:gd name="T47" fmla="*/ 45 h 69"/>
                <a:gd name="T48" fmla="*/ 60 w 65"/>
                <a:gd name="T49" fmla="*/ 45 h 69"/>
                <a:gd name="T50" fmla="*/ 58 w 65"/>
                <a:gd name="T51" fmla="*/ 39 h 69"/>
                <a:gd name="T52" fmla="*/ 61 w 65"/>
                <a:gd name="T53" fmla="*/ 32 h 69"/>
                <a:gd name="T54" fmla="*/ 50 w 65"/>
                <a:gd name="T55" fmla="*/ 30 h 69"/>
                <a:gd name="T56" fmla="*/ 44 w 65"/>
                <a:gd name="T57" fmla="*/ 31 h 69"/>
                <a:gd name="T58" fmla="*/ 40 w 65"/>
                <a:gd name="T59" fmla="*/ 26 h 69"/>
                <a:gd name="T60" fmla="*/ 38 w 65"/>
                <a:gd name="T61" fmla="*/ 22 h 69"/>
                <a:gd name="T62" fmla="*/ 30 w 65"/>
                <a:gd name="T63" fmla="*/ 27 h 69"/>
                <a:gd name="T64" fmla="*/ 34 w 65"/>
                <a:gd name="T65" fmla="*/ 17 h 69"/>
                <a:gd name="T66" fmla="*/ 41 w 65"/>
                <a:gd name="T67" fmla="*/ 9 h 69"/>
                <a:gd name="T68" fmla="*/ 42 w 65"/>
                <a:gd name="T69" fmla="*/ 5 h 69"/>
                <a:gd name="T70" fmla="*/ 46 w 65"/>
                <a:gd name="T71" fmla="*/ 1 h 69"/>
                <a:gd name="T72" fmla="*/ 35 w 65"/>
                <a:gd name="T73" fmla="*/ 5 h 69"/>
                <a:gd name="T74" fmla="*/ 25 w 65"/>
                <a:gd name="T7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9">
                  <a:moveTo>
                    <a:pt x="25" y="15"/>
                  </a:moveTo>
                  <a:cubicBezTo>
                    <a:pt x="21" y="19"/>
                    <a:pt x="17" y="27"/>
                    <a:pt x="16" y="29"/>
                  </a:cubicBezTo>
                  <a:cubicBezTo>
                    <a:pt x="15" y="31"/>
                    <a:pt x="16" y="31"/>
                    <a:pt x="17" y="34"/>
                  </a:cubicBezTo>
                  <a:cubicBezTo>
                    <a:pt x="18" y="37"/>
                    <a:pt x="13" y="35"/>
                    <a:pt x="12" y="36"/>
                  </a:cubicBezTo>
                  <a:cubicBezTo>
                    <a:pt x="11" y="37"/>
                    <a:pt x="7" y="40"/>
                    <a:pt x="4" y="42"/>
                  </a:cubicBezTo>
                  <a:cubicBezTo>
                    <a:pt x="1" y="45"/>
                    <a:pt x="6" y="44"/>
                    <a:pt x="7" y="45"/>
                  </a:cubicBezTo>
                  <a:cubicBezTo>
                    <a:pt x="9" y="45"/>
                    <a:pt x="4" y="49"/>
                    <a:pt x="2" y="52"/>
                  </a:cubicBezTo>
                  <a:cubicBezTo>
                    <a:pt x="0" y="54"/>
                    <a:pt x="5" y="55"/>
                    <a:pt x="9" y="55"/>
                  </a:cubicBezTo>
                  <a:cubicBezTo>
                    <a:pt x="12" y="55"/>
                    <a:pt x="26" y="53"/>
                    <a:pt x="28" y="53"/>
                  </a:cubicBezTo>
                  <a:cubicBezTo>
                    <a:pt x="31" y="53"/>
                    <a:pt x="33" y="56"/>
                    <a:pt x="30" y="57"/>
                  </a:cubicBezTo>
                  <a:cubicBezTo>
                    <a:pt x="28" y="59"/>
                    <a:pt x="29" y="60"/>
                    <a:pt x="30" y="63"/>
                  </a:cubicBezTo>
                  <a:cubicBezTo>
                    <a:pt x="30" y="67"/>
                    <a:pt x="34" y="65"/>
                    <a:pt x="36" y="65"/>
                  </a:cubicBezTo>
                  <a:cubicBezTo>
                    <a:pt x="38" y="65"/>
                    <a:pt x="41" y="61"/>
                    <a:pt x="42" y="59"/>
                  </a:cubicBezTo>
                  <a:cubicBezTo>
                    <a:pt x="42" y="58"/>
                    <a:pt x="44" y="57"/>
                    <a:pt x="45" y="57"/>
                  </a:cubicBezTo>
                  <a:cubicBezTo>
                    <a:pt x="46" y="57"/>
                    <a:pt x="49" y="53"/>
                    <a:pt x="50" y="52"/>
                  </a:cubicBezTo>
                  <a:cubicBezTo>
                    <a:pt x="51" y="51"/>
                    <a:pt x="51" y="54"/>
                    <a:pt x="52" y="56"/>
                  </a:cubicBezTo>
                  <a:cubicBezTo>
                    <a:pt x="53" y="58"/>
                    <a:pt x="49" y="62"/>
                    <a:pt x="49" y="63"/>
                  </a:cubicBezTo>
                  <a:cubicBezTo>
                    <a:pt x="49" y="65"/>
                    <a:pt x="53" y="61"/>
                    <a:pt x="55" y="61"/>
                  </a:cubicBezTo>
                  <a:cubicBezTo>
                    <a:pt x="57" y="61"/>
                    <a:pt x="55" y="65"/>
                    <a:pt x="58" y="67"/>
                  </a:cubicBezTo>
                  <a:cubicBezTo>
                    <a:pt x="60" y="69"/>
                    <a:pt x="64" y="57"/>
                    <a:pt x="64" y="55"/>
                  </a:cubicBezTo>
                  <a:cubicBezTo>
                    <a:pt x="65" y="53"/>
                    <a:pt x="62" y="54"/>
                    <a:pt x="60" y="55"/>
                  </a:cubicBezTo>
                  <a:cubicBezTo>
                    <a:pt x="59" y="55"/>
                    <a:pt x="62" y="51"/>
                    <a:pt x="62" y="50"/>
                  </a:cubicBezTo>
                  <a:cubicBezTo>
                    <a:pt x="63" y="48"/>
                    <a:pt x="55" y="53"/>
                    <a:pt x="56" y="52"/>
                  </a:cubicBezTo>
                  <a:cubicBezTo>
                    <a:pt x="56" y="50"/>
                    <a:pt x="60" y="47"/>
                    <a:pt x="61" y="45"/>
                  </a:cubicBezTo>
                  <a:cubicBezTo>
                    <a:pt x="62" y="43"/>
                    <a:pt x="61" y="44"/>
                    <a:pt x="60" y="45"/>
                  </a:cubicBezTo>
                  <a:cubicBezTo>
                    <a:pt x="59" y="46"/>
                    <a:pt x="60" y="42"/>
                    <a:pt x="58" y="39"/>
                  </a:cubicBezTo>
                  <a:cubicBezTo>
                    <a:pt x="57" y="36"/>
                    <a:pt x="60" y="33"/>
                    <a:pt x="61" y="32"/>
                  </a:cubicBezTo>
                  <a:cubicBezTo>
                    <a:pt x="62" y="32"/>
                    <a:pt x="52" y="30"/>
                    <a:pt x="50" y="30"/>
                  </a:cubicBezTo>
                  <a:cubicBezTo>
                    <a:pt x="48" y="31"/>
                    <a:pt x="47" y="30"/>
                    <a:pt x="44" y="31"/>
                  </a:cubicBezTo>
                  <a:cubicBezTo>
                    <a:pt x="42" y="32"/>
                    <a:pt x="40" y="27"/>
                    <a:pt x="40" y="26"/>
                  </a:cubicBezTo>
                  <a:cubicBezTo>
                    <a:pt x="40" y="25"/>
                    <a:pt x="40" y="22"/>
                    <a:pt x="38" y="22"/>
                  </a:cubicBezTo>
                  <a:cubicBezTo>
                    <a:pt x="37" y="22"/>
                    <a:pt x="31" y="26"/>
                    <a:pt x="30" y="27"/>
                  </a:cubicBezTo>
                  <a:cubicBezTo>
                    <a:pt x="29" y="28"/>
                    <a:pt x="34" y="18"/>
                    <a:pt x="34" y="17"/>
                  </a:cubicBezTo>
                  <a:cubicBezTo>
                    <a:pt x="34" y="16"/>
                    <a:pt x="41" y="9"/>
                    <a:pt x="41" y="9"/>
                  </a:cubicBezTo>
                  <a:cubicBezTo>
                    <a:pt x="42" y="8"/>
                    <a:pt x="41" y="6"/>
                    <a:pt x="42" y="5"/>
                  </a:cubicBezTo>
                  <a:cubicBezTo>
                    <a:pt x="42" y="4"/>
                    <a:pt x="46" y="2"/>
                    <a:pt x="46" y="1"/>
                  </a:cubicBezTo>
                  <a:cubicBezTo>
                    <a:pt x="46" y="0"/>
                    <a:pt x="36" y="3"/>
                    <a:pt x="35" y="5"/>
                  </a:cubicBezTo>
                  <a:cubicBezTo>
                    <a:pt x="34" y="6"/>
                    <a:pt x="29" y="11"/>
                    <a:pt x="25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1" name="Freeform 82"/>
            <p:cNvSpPr/>
            <p:nvPr/>
          </p:nvSpPr>
          <p:spPr bwMode="auto">
            <a:xfrm>
              <a:off x="2036" y="940"/>
              <a:ext cx="15" cy="19"/>
            </a:xfrm>
            <a:custGeom>
              <a:avLst/>
              <a:gdLst>
                <a:gd name="T0" fmla="*/ 8 w 12"/>
                <a:gd name="T1" fmla="*/ 0 h 15"/>
                <a:gd name="T2" fmla="*/ 4 w 12"/>
                <a:gd name="T3" fmla="*/ 14 h 15"/>
                <a:gd name="T4" fmla="*/ 12 w 12"/>
                <a:gd name="T5" fmla="*/ 5 h 15"/>
                <a:gd name="T6" fmla="*/ 8 w 1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4" y="1"/>
                    <a:pt x="0" y="14"/>
                    <a:pt x="4" y="14"/>
                  </a:cubicBezTo>
                  <a:cubicBezTo>
                    <a:pt x="7" y="15"/>
                    <a:pt x="11" y="7"/>
                    <a:pt x="12" y="5"/>
                  </a:cubicBezTo>
                  <a:cubicBezTo>
                    <a:pt x="12" y="3"/>
                    <a:pt x="12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2" name="Freeform 83"/>
            <p:cNvSpPr/>
            <p:nvPr/>
          </p:nvSpPr>
          <p:spPr bwMode="auto">
            <a:xfrm>
              <a:off x="1999" y="931"/>
              <a:ext cx="32" cy="22"/>
            </a:xfrm>
            <a:custGeom>
              <a:avLst/>
              <a:gdLst>
                <a:gd name="T0" fmla="*/ 25 w 26"/>
                <a:gd name="T1" fmla="*/ 2 h 18"/>
                <a:gd name="T2" fmla="*/ 22 w 26"/>
                <a:gd name="T3" fmla="*/ 2 h 18"/>
                <a:gd name="T4" fmla="*/ 14 w 26"/>
                <a:gd name="T5" fmla="*/ 3 h 18"/>
                <a:gd name="T6" fmla="*/ 4 w 26"/>
                <a:gd name="T7" fmla="*/ 10 h 18"/>
                <a:gd name="T8" fmla="*/ 1 w 26"/>
                <a:gd name="T9" fmla="*/ 16 h 18"/>
                <a:gd name="T10" fmla="*/ 4 w 26"/>
                <a:gd name="T11" fmla="*/ 15 h 18"/>
                <a:gd name="T12" fmla="*/ 6 w 26"/>
                <a:gd name="T13" fmla="*/ 15 h 18"/>
                <a:gd name="T14" fmla="*/ 14 w 26"/>
                <a:gd name="T15" fmla="*/ 13 h 18"/>
                <a:gd name="T16" fmla="*/ 25 w 26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5" y="2"/>
                  </a:moveTo>
                  <a:cubicBezTo>
                    <a:pt x="26" y="0"/>
                    <a:pt x="24" y="2"/>
                    <a:pt x="22" y="2"/>
                  </a:cubicBezTo>
                  <a:cubicBezTo>
                    <a:pt x="20" y="3"/>
                    <a:pt x="18" y="2"/>
                    <a:pt x="14" y="3"/>
                  </a:cubicBezTo>
                  <a:cubicBezTo>
                    <a:pt x="11" y="3"/>
                    <a:pt x="7" y="8"/>
                    <a:pt x="4" y="10"/>
                  </a:cubicBezTo>
                  <a:cubicBezTo>
                    <a:pt x="2" y="13"/>
                    <a:pt x="0" y="15"/>
                    <a:pt x="1" y="16"/>
                  </a:cubicBezTo>
                  <a:cubicBezTo>
                    <a:pt x="2" y="18"/>
                    <a:pt x="2" y="16"/>
                    <a:pt x="4" y="15"/>
                  </a:cubicBezTo>
                  <a:cubicBezTo>
                    <a:pt x="5" y="14"/>
                    <a:pt x="4" y="16"/>
                    <a:pt x="6" y="15"/>
                  </a:cubicBezTo>
                  <a:cubicBezTo>
                    <a:pt x="8" y="15"/>
                    <a:pt x="10" y="14"/>
                    <a:pt x="14" y="13"/>
                  </a:cubicBezTo>
                  <a:cubicBezTo>
                    <a:pt x="19" y="12"/>
                    <a:pt x="25" y="4"/>
                    <a:pt x="25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3" name="Freeform 84"/>
            <p:cNvSpPr/>
            <p:nvPr/>
          </p:nvSpPr>
          <p:spPr bwMode="auto">
            <a:xfrm>
              <a:off x="1970" y="869"/>
              <a:ext cx="77" cy="64"/>
            </a:xfrm>
            <a:custGeom>
              <a:avLst/>
              <a:gdLst>
                <a:gd name="T0" fmla="*/ 56 w 63"/>
                <a:gd name="T1" fmla="*/ 33 h 52"/>
                <a:gd name="T2" fmla="*/ 51 w 63"/>
                <a:gd name="T3" fmla="*/ 35 h 52"/>
                <a:gd name="T4" fmla="*/ 50 w 63"/>
                <a:gd name="T5" fmla="*/ 22 h 52"/>
                <a:gd name="T6" fmla="*/ 42 w 63"/>
                <a:gd name="T7" fmla="*/ 18 h 52"/>
                <a:gd name="T8" fmla="*/ 39 w 63"/>
                <a:gd name="T9" fmla="*/ 12 h 52"/>
                <a:gd name="T10" fmla="*/ 34 w 63"/>
                <a:gd name="T11" fmla="*/ 7 h 52"/>
                <a:gd name="T12" fmla="*/ 30 w 63"/>
                <a:gd name="T13" fmla="*/ 11 h 52"/>
                <a:gd name="T14" fmla="*/ 31 w 63"/>
                <a:gd name="T15" fmla="*/ 4 h 52"/>
                <a:gd name="T16" fmla="*/ 27 w 63"/>
                <a:gd name="T17" fmla="*/ 0 h 52"/>
                <a:gd name="T18" fmla="*/ 23 w 63"/>
                <a:gd name="T19" fmla="*/ 6 h 52"/>
                <a:gd name="T20" fmla="*/ 16 w 63"/>
                <a:gd name="T21" fmla="*/ 28 h 52"/>
                <a:gd name="T22" fmla="*/ 6 w 63"/>
                <a:gd name="T23" fmla="*/ 34 h 52"/>
                <a:gd name="T24" fmla="*/ 1 w 63"/>
                <a:gd name="T25" fmla="*/ 40 h 52"/>
                <a:gd name="T26" fmla="*/ 11 w 63"/>
                <a:gd name="T27" fmla="*/ 42 h 52"/>
                <a:gd name="T28" fmla="*/ 11 w 63"/>
                <a:gd name="T29" fmla="*/ 51 h 52"/>
                <a:gd name="T30" fmla="*/ 23 w 63"/>
                <a:gd name="T31" fmla="*/ 49 h 52"/>
                <a:gd name="T32" fmla="*/ 31 w 63"/>
                <a:gd name="T33" fmla="*/ 40 h 52"/>
                <a:gd name="T34" fmla="*/ 32 w 63"/>
                <a:gd name="T35" fmla="*/ 36 h 52"/>
                <a:gd name="T36" fmla="*/ 40 w 63"/>
                <a:gd name="T37" fmla="*/ 30 h 52"/>
                <a:gd name="T38" fmla="*/ 40 w 63"/>
                <a:gd name="T39" fmla="*/ 35 h 52"/>
                <a:gd name="T40" fmla="*/ 44 w 63"/>
                <a:gd name="T41" fmla="*/ 39 h 52"/>
                <a:gd name="T42" fmla="*/ 54 w 63"/>
                <a:gd name="T43" fmla="*/ 43 h 52"/>
                <a:gd name="T44" fmla="*/ 63 w 63"/>
                <a:gd name="T45" fmla="*/ 36 h 52"/>
                <a:gd name="T46" fmla="*/ 56 w 63"/>
                <a:gd name="T4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2">
                  <a:moveTo>
                    <a:pt x="56" y="33"/>
                  </a:moveTo>
                  <a:cubicBezTo>
                    <a:pt x="53" y="32"/>
                    <a:pt x="54" y="34"/>
                    <a:pt x="51" y="35"/>
                  </a:cubicBezTo>
                  <a:cubicBezTo>
                    <a:pt x="48" y="37"/>
                    <a:pt x="54" y="23"/>
                    <a:pt x="50" y="22"/>
                  </a:cubicBezTo>
                  <a:cubicBezTo>
                    <a:pt x="47" y="21"/>
                    <a:pt x="42" y="21"/>
                    <a:pt x="42" y="18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7" y="11"/>
                    <a:pt x="36" y="8"/>
                    <a:pt x="34" y="7"/>
                  </a:cubicBezTo>
                  <a:cubicBezTo>
                    <a:pt x="32" y="6"/>
                    <a:pt x="32" y="11"/>
                    <a:pt x="30" y="11"/>
                  </a:cubicBezTo>
                  <a:cubicBezTo>
                    <a:pt x="27" y="12"/>
                    <a:pt x="30" y="6"/>
                    <a:pt x="31" y="4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5" y="0"/>
                    <a:pt x="24" y="4"/>
                    <a:pt x="23" y="6"/>
                  </a:cubicBezTo>
                  <a:cubicBezTo>
                    <a:pt x="22" y="8"/>
                    <a:pt x="16" y="25"/>
                    <a:pt x="16" y="28"/>
                  </a:cubicBezTo>
                  <a:cubicBezTo>
                    <a:pt x="15" y="31"/>
                    <a:pt x="12" y="31"/>
                    <a:pt x="6" y="34"/>
                  </a:cubicBezTo>
                  <a:cubicBezTo>
                    <a:pt x="0" y="36"/>
                    <a:pt x="0" y="37"/>
                    <a:pt x="1" y="40"/>
                  </a:cubicBezTo>
                  <a:cubicBezTo>
                    <a:pt x="1" y="42"/>
                    <a:pt x="9" y="41"/>
                    <a:pt x="11" y="42"/>
                  </a:cubicBezTo>
                  <a:cubicBezTo>
                    <a:pt x="14" y="42"/>
                    <a:pt x="6" y="51"/>
                    <a:pt x="11" y="51"/>
                  </a:cubicBezTo>
                  <a:cubicBezTo>
                    <a:pt x="13" y="52"/>
                    <a:pt x="23" y="49"/>
                    <a:pt x="23" y="49"/>
                  </a:cubicBezTo>
                  <a:cubicBezTo>
                    <a:pt x="24" y="48"/>
                    <a:pt x="29" y="41"/>
                    <a:pt x="31" y="40"/>
                  </a:cubicBezTo>
                  <a:cubicBezTo>
                    <a:pt x="33" y="39"/>
                    <a:pt x="32" y="37"/>
                    <a:pt x="32" y="36"/>
                  </a:cubicBezTo>
                  <a:cubicBezTo>
                    <a:pt x="32" y="35"/>
                    <a:pt x="38" y="30"/>
                    <a:pt x="40" y="30"/>
                  </a:cubicBezTo>
                  <a:cubicBezTo>
                    <a:pt x="42" y="29"/>
                    <a:pt x="41" y="34"/>
                    <a:pt x="40" y="35"/>
                  </a:cubicBezTo>
                  <a:cubicBezTo>
                    <a:pt x="39" y="36"/>
                    <a:pt x="40" y="38"/>
                    <a:pt x="44" y="39"/>
                  </a:cubicBezTo>
                  <a:cubicBezTo>
                    <a:pt x="48" y="39"/>
                    <a:pt x="50" y="43"/>
                    <a:pt x="54" y="43"/>
                  </a:cubicBezTo>
                  <a:cubicBezTo>
                    <a:pt x="58" y="43"/>
                    <a:pt x="63" y="37"/>
                    <a:pt x="63" y="36"/>
                  </a:cubicBezTo>
                  <a:cubicBezTo>
                    <a:pt x="63" y="35"/>
                    <a:pt x="59" y="33"/>
                    <a:pt x="56" y="3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4" name="Freeform 85"/>
            <p:cNvSpPr/>
            <p:nvPr/>
          </p:nvSpPr>
          <p:spPr bwMode="auto">
            <a:xfrm>
              <a:off x="2066" y="920"/>
              <a:ext cx="15" cy="11"/>
            </a:xfrm>
            <a:custGeom>
              <a:avLst/>
              <a:gdLst>
                <a:gd name="T0" fmla="*/ 3 w 12"/>
                <a:gd name="T1" fmla="*/ 1 h 9"/>
                <a:gd name="T2" fmla="*/ 3 w 12"/>
                <a:gd name="T3" fmla="*/ 8 h 9"/>
                <a:gd name="T4" fmla="*/ 10 w 12"/>
                <a:gd name="T5" fmla="*/ 6 h 9"/>
                <a:gd name="T6" fmla="*/ 7 w 12"/>
                <a:gd name="T7" fmla="*/ 4 h 9"/>
                <a:gd name="T8" fmla="*/ 3 w 1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3" y="1"/>
                  </a:moveTo>
                  <a:cubicBezTo>
                    <a:pt x="0" y="2"/>
                    <a:pt x="1" y="7"/>
                    <a:pt x="3" y="8"/>
                  </a:cubicBezTo>
                  <a:cubicBezTo>
                    <a:pt x="4" y="9"/>
                    <a:pt x="8" y="7"/>
                    <a:pt x="10" y="6"/>
                  </a:cubicBezTo>
                  <a:cubicBezTo>
                    <a:pt x="12" y="5"/>
                    <a:pt x="8" y="4"/>
                    <a:pt x="7" y="4"/>
                  </a:cubicBezTo>
                  <a:cubicBezTo>
                    <a:pt x="6" y="4"/>
                    <a:pt x="5" y="0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5" name="Freeform 86"/>
            <p:cNvSpPr/>
            <p:nvPr/>
          </p:nvSpPr>
          <p:spPr bwMode="auto">
            <a:xfrm>
              <a:off x="2079" y="916"/>
              <a:ext cx="12" cy="9"/>
            </a:xfrm>
            <a:custGeom>
              <a:avLst/>
              <a:gdLst>
                <a:gd name="T0" fmla="*/ 8 w 10"/>
                <a:gd name="T1" fmla="*/ 6 h 7"/>
                <a:gd name="T2" fmla="*/ 6 w 10"/>
                <a:gd name="T3" fmla="*/ 2 h 7"/>
                <a:gd name="T4" fmla="*/ 2 w 10"/>
                <a:gd name="T5" fmla="*/ 2 h 7"/>
                <a:gd name="T6" fmla="*/ 8 w 1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8" y="6"/>
                  </a:moveTo>
                  <a:cubicBezTo>
                    <a:pt x="10" y="6"/>
                    <a:pt x="7" y="3"/>
                    <a:pt x="6" y="2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3" y="7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6" name="Freeform 87"/>
            <p:cNvSpPr/>
            <p:nvPr/>
          </p:nvSpPr>
          <p:spPr bwMode="auto">
            <a:xfrm>
              <a:off x="2120" y="815"/>
              <a:ext cx="17" cy="16"/>
            </a:xfrm>
            <a:custGeom>
              <a:avLst/>
              <a:gdLst>
                <a:gd name="T0" fmla="*/ 5 w 14"/>
                <a:gd name="T1" fmla="*/ 13 h 13"/>
                <a:gd name="T2" fmla="*/ 11 w 14"/>
                <a:gd name="T3" fmla="*/ 9 h 13"/>
                <a:gd name="T4" fmla="*/ 9 w 14"/>
                <a:gd name="T5" fmla="*/ 1 h 13"/>
                <a:gd name="T6" fmla="*/ 0 w 14"/>
                <a:gd name="T7" fmla="*/ 6 h 13"/>
                <a:gd name="T8" fmla="*/ 5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5" y="13"/>
                  </a:moveTo>
                  <a:cubicBezTo>
                    <a:pt x="8" y="13"/>
                    <a:pt x="10" y="12"/>
                    <a:pt x="11" y="9"/>
                  </a:cubicBezTo>
                  <a:cubicBezTo>
                    <a:pt x="13" y="7"/>
                    <a:pt x="14" y="1"/>
                    <a:pt x="9" y="1"/>
                  </a:cubicBezTo>
                  <a:cubicBezTo>
                    <a:pt x="5" y="0"/>
                    <a:pt x="1" y="4"/>
                    <a:pt x="0" y="6"/>
                  </a:cubicBezTo>
                  <a:cubicBezTo>
                    <a:pt x="0" y="7"/>
                    <a:pt x="0" y="13"/>
                    <a:pt x="5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7" name="Freeform 88"/>
            <p:cNvSpPr/>
            <p:nvPr/>
          </p:nvSpPr>
          <p:spPr bwMode="auto">
            <a:xfrm>
              <a:off x="2073" y="770"/>
              <a:ext cx="22" cy="11"/>
            </a:xfrm>
            <a:custGeom>
              <a:avLst/>
              <a:gdLst>
                <a:gd name="T0" fmla="*/ 17 w 18"/>
                <a:gd name="T1" fmla="*/ 1 h 9"/>
                <a:gd name="T2" fmla="*/ 4 w 18"/>
                <a:gd name="T3" fmla="*/ 2 h 9"/>
                <a:gd name="T4" fmla="*/ 8 w 18"/>
                <a:gd name="T5" fmla="*/ 7 h 9"/>
                <a:gd name="T6" fmla="*/ 16 w 18"/>
                <a:gd name="T7" fmla="*/ 8 h 9"/>
                <a:gd name="T8" fmla="*/ 17 w 18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7" y="1"/>
                  </a:moveTo>
                  <a:cubicBezTo>
                    <a:pt x="17" y="0"/>
                    <a:pt x="8" y="2"/>
                    <a:pt x="4" y="2"/>
                  </a:cubicBezTo>
                  <a:cubicBezTo>
                    <a:pt x="0" y="2"/>
                    <a:pt x="5" y="4"/>
                    <a:pt x="8" y="7"/>
                  </a:cubicBezTo>
                  <a:cubicBezTo>
                    <a:pt x="11" y="9"/>
                    <a:pt x="15" y="8"/>
                    <a:pt x="16" y="8"/>
                  </a:cubicBezTo>
                  <a:cubicBezTo>
                    <a:pt x="18" y="7"/>
                    <a:pt x="18" y="3"/>
                    <a:pt x="17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8" name="Freeform 89"/>
            <p:cNvSpPr/>
            <p:nvPr/>
          </p:nvSpPr>
          <p:spPr bwMode="auto">
            <a:xfrm>
              <a:off x="2202" y="953"/>
              <a:ext cx="19" cy="13"/>
            </a:xfrm>
            <a:custGeom>
              <a:avLst/>
              <a:gdLst>
                <a:gd name="T0" fmla="*/ 8 w 15"/>
                <a:gd name="T1" fmla="*/ 1 h 11"/>
                <a:gd name="T2" fmla="*/ 2 w 15"/>
                <a:gd name="T3" fmla="*/ 4 h 11"/>
                <a:gd name="T4" fmla="*/ 7 w 15"/>
                <a:gd name="T5" fmla="*/ 10 h 11"/>
                <a:gd name="T6" fmla="*/ 12 w 15"/>
                <a:gd name="T7" fmla="*/ 6 h 11"/>
                <a:gd name="T8" fmla="*/ 9 w 15"/>
                <a:gd name="T9" fmla="*/ 4 h 11"/>
                <a:gd name="T10" fmla="*/ 8 w 1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8" y="1"/>
                  </a:moveTo>
                  <a:cubicBezTo>
                    <a:pt x="8" y="0"/>
                    <a:pt x="4" y="3"/>
                    <a:pt x="2" y="4"/>
                  </a:cubicBezTo>
                  <a:cubicBezTo>
                    <a:pt x="0" y="5"/>
                    <a:pt x="4" y="9"/>
                    <a:pt x="7" y="10"/>
                  </a:cubicBezTo>
                  <a:cubicBezTo>
                    <a:pt x="10" y="11"/>
                    <a:pt x="10" y="7"/>
                    <a:pt x="12" y="6"/>
                  </a:cubicBezTo>
                  <a:cubicBezTo>
                    <a:pt x="15" y="4"/>
                    <a:pt x="10" y="4"/>
                    <a:pt x="9" y="4"/>
                  </a:cubicBezTo>
                  <a:cubicBezTo>
                    <a:pt x="7" y="4"/>
                    <a:pt x="7" y="2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9" name="Freeform 90"/>
            <p:cNvSpPr/>
            <p:nvPr/>
          </p:nvSpPr>
          <p:spPr bwMode="auto">
            <a:xfrm>
              <a:off x="1996" y="654"/>
              <a:ext cx="281" cy="305"/>
            </a:xfrm>
            <a:custGeom>
              <a:avLst/>
              <a:gdLst>
                <a:gd name="T0" fmla="*/ 19 w 230"/>
                <a:gd name="T1" fmla="*/ 71 h 249"/>
                <a:gd name="T2" fmla="*/ 22 w 230"/>
                <a:gd name="T3" fmla="*/ 82 h 249"/>
                <a:gd name="T4" fmla="*/ 31 w 230"/>
                <a:gd name="T5" fmla="*/ 89 h 249"/>
                <a:gd name="T6" fmla="*/ 60 w 230"/>
                <a:gd name="T7" fmla="*/ 95 h 249"/>
                <a:gd name="T8" fmla="*/ 91 w 230"/>
                <a:gd name="T9" fmla="*/ 91 h 249"/>
                <a:gd name="T10" fmla="*/ 105 w 230"/>
                <a:gd name="T11" fmla="*/ 96 h 249"/>
                <a:gd name="T12" fmla="*/ 125 w 230"/>
                <a:gd name="T13" fmla="*/ 113 h 249"/>
                <a:gd name="T14" fmla="*/ 129 w 230"/>
                <a:gd name="T15" fmla="*/ 144 h 249"/>
                <a:gd name="T16" fmla="*/ 109 w 230"/>
                <a:gd name="T17" fmla="*/ 163 h 249"/>
                <a:gd name="T18" fmla="*/ 95 w 230"/>
                <a:gd name="T19" fmla="*/ 178 h 249"/>
                <a:gd name="T20" fmla="*/ 76 w 230"/>
                <a:gd name="T21" fmla="*/ 183 h 249"/>
                <a:gd name="T22" fmla="*/ 80 w 230"/>
                <a:gd name="T23" fmla="*/ 206 h 249"/>
                <a:gd name="T24" fmla="*/ 113 w 230"/>
                <a:gd name="T25" fmla="*/ 207 h 249"/>
                <a:gd name="T26" fmla="*/ 119 w 230"/>
                <a:gd name="T27" fmla="*/ 221 h 249"/>
                <a:gd name="T28" fmla="*/ 131 w 230"/>
                <a:gd name="T29" fmla="*/ 230 h 249"/>
                <a:gd name="T30" fmla="*/ 164 w 230"/>
                <a:gd name="T31" fmla="*/ 248 h 249"/>
                <a:gd name="T32" fmla="*/ 159 w 230"/>
                <a:gd name="T33" fmla="*/ 226 h 249"/>
                <a:gd name="T34" fmla="*/ 150 w 230"/>
                <a:gd name="T35" fmla="*/ 213 h 249"/>
                <a:gd name="T36" fmla="*/ 162 w 230"/>
                <a:gd name="T37" fmla="*/ 217 h 249"/>
                <a:gd name="T38" fmla="*/ 177 w 230"/>
                <a:gd name="T39" fmla="*/ 236 h 249"/>
                <a:gd name="T40" fmla="*/ 184 w 230"/>
                <a:gd name="T41" fmla="*/ 232 h 249"/>
                <a:gd name="T42" fmla="*/ 193 w 230"/>
                <a:gd name="T43" fmla="*/ 222 h 249"/>
                <a:gd name="T44" fmla="*/ 184 w 230"/>
                <a:gd name="T45" fmla="*/ 200 h 249"/>
                <a:gd name="T46" fmla="*/ 171 w 230"/>
                <a:gd name="T47" fmla="*/ 193 h 249"/>
                <a:gd name="T48" fmla="*/ 171 w 230"/>
                <a:gd name="T49" fmla="*/ 179 h 249"/>
                <a:gd name="T50" fmla="*/ 171 w 230"/>
                <a:gd name="T51" fmla="*/ 169 h 249"/>
                <a:gd name="T52" fmla="*/ 183 w 230"/>
                <a:gd name="T53" fmla="*/ 173 h 249"/>
                <a:gd name="T54" fmla="*/ 189 w 230"/>
                <a:gd name="T55" fmla="*/ 177 h 249"/>
                <a:gd name="T56" fmla="*/ 192 w 230"/>
                <a:gd name="T57" fmla="*/ 188 h 249"/>
                <a:gd name="T58" fmla="*/ 205 w 230"/>
                <a:gd name="T59" fmla="*/ 181 h 249"/>
                <a:gd name="T60" fmla="*/ 223 w 230"/>
                <a:gd name="T61" fmla="*/ 179 h 249"/>
                <a:gd name="T62" fmla="*/ 229 w 230"/>
                <a:gd name="T63" fmla="*/ 159 h 249"/>
                <a:gd name="T64" fmla="*/ 215 w 230"/>
                <a:gd name="T65" fmla="*/ 156 h 249"/>
                <a:gd name="T66" fmla="*/ 200 w 230"/>
                <a:gd name="T67" fmla="*/ 156 h 249"/>
                <a:gd name="T68" fmla="*/ 205 w 230"/>
                <a:gd name="T69" fmla="*/ 140 h 249"/>
                <a:gd name="T70" fmla="*/ 192 w 230"/>
                <a:gd name="T71" fmla="*/ 134 h 249"/>
                <a:gd name="T72" fmla="*/ 177 w 230"/>
                <a:gd name="T73" fmla="*/ 124 h 249"/>
                <a:gd name="T74" fmla="*/ 179 w 230"/>
                <a:gd name="T75" fmla="*/ 117 h 249"/>
                <a:gd name="T76" fmla="*/ 190 w 230"/>
                <a:gd name="T77" fmla="*/ 108 h 249"/>
                <a:gd name="T78" fmla="*/ 190 w 230"/>
                <a:gd name="T79" fmla="*/ 86 h 249"/>
                <a:gd name="T80" fmla="*/ 185 w 230"/>
                <a:gd name="T81" fmla="*/ 80 h 249"/>
                <a:gd name="T82" fmla="*/ 165 w 230"/>
                <a:gd name="T83" fmla="*/ 69 h 249"/>
                <a:gd name="T84" fmla="*/ 143 w 230"/>
                <a:gd name="T85" fmla="*/ 58 h 249"/>
                <a:gd name="T86" fmla="*/ 132 w 230"/>
                <a:gd name="T87" fmla="*/ 49 h 249"/>
                <a:gd name="T88" fmla="*/ 105 w 230"/>
                <a:gd name="T89" fmla="*/ 35 h 249"/>
                <a:gd name="T90" fmla="*/ 93 w 230"/>
                <a:gd name="T91" fmla="*/ 48 h 249"/>
                <a:gd name="T92" fmla="*/ 81 w 230"/>
                <a:gd name="T93" fmla="*/ 38 h 249"/>
                <a:gd name="T94" fmla="*/ 80 w 230"/>
                <a:gd name="T95" fmla="*/ 32 h 249"/>
                <a:gd name="T96" fmla="*/ 87 w 230"/>
                <a:gd name="T97" fmla="*/ 11 h 249"/>
                <a:gd name="T98" fmla="*/ 76 w 230"/>
                <a:gd name="T99" fmla="*/ 9 h 249"/>
                <a:gd name="T100" fmla="*/ 74 w 230"/>
                <a:gd name="T101" fmla="*/ 16 h 249"/>
                <a:gd name="T102" fmla="*/ 52 w 230"/>
                <a:gd name="T103" fmla="*/ 30 h 249"/>
                <a:gd name="T104" fmla="*/ 49 w 230"/>
                <a:gd name="T105" fmla="*/ 46 h 249"/>
                <a:gd name="T106" fmla="*/ 61 w 230"/>
                <a:gd name="T107" fmla="*/ 66 h 249"/>
                <a:gd name="T108" fmla="*/ 44 w 230"/>
                <a:gd name="T109" fmla="*/ 68 h 249"/>
                <a:gd name="T110" fmla="*/ 39 w 230"/>
                <a:gd name="T111" fmla="*/ 45 h 249"/>
                <a:gd name="T112" fmla="*/ 66 w 230"/>
                <a:gd name="T113" fmla="*/ 1 h 249"/>
                <a:gd name="T114" fmla="*/ 23 w 230"/>
                <a:gd name="T115" fmla="*/ 11 h 249"/>
                <a:gd name="T116" fmla="*/ 3 w 230"/>
                <a:gd name="T117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0" h="249">
                  <a:moveTo>
                    <a:pt x="5" y="55"/>
                  </a:moveTo>
                  <a:cubicBezTo>
                    <a:pt x="4" y="57"/>
                    <a:pt x="5" y="61"/>
                    <a:pt x="6" y="63"/>
                  </a:cubicBezTo>
                  <a:cubicBezTo>
                    <a:pt x="7" y="65"/>
                    <a:pt x="9" y="64"/>
                    <a:pt x="13" y="65"/>
                  </a:cubicBezTo>
                  <a:cubicBezTo>
                    <a:pt x="17" y="67"/>
                    <a:pt x="19" y="69"/>
                    <a:pt x="19" y="71"/>
                  </a:cubicBezTo>
                  <a:cubicBezTo>
                    <a:pt x="20" y="72"/>
                    <a:pt x="13" y="70"/>
                    <a:pt x="11" y="70"/>
                  </a:cubicBezTo>
                  <a:cubicBezTo>
                    <a:pt x="9" y="70"/>
                    <a:pt x="11" y="73"/>
                    <a:pt x="13" y="76"/>
                  </a:cubicBezTo>
                  <a:cubicBezTo>
                    <a:pt x="15" y="79"/>
                    <a:pt x="15" y="77"/>
                    <a:pt x="19" y="78"/>
                  </a:cubicBezTo>
                  <a:cubicBezTo>
                    <a:pt x="23" y="79"/>
                    <a:pt x="22" y="81"/>
                    <a:pt x="22" y="82"/>
                  </a:cubicBezTo>
                  <a:cubicBezTo>
                    <a:pt x="23" y="84"/>
                    <a:pt x="16" y="80"/>
                    <a:pt x="17" y="81"/>
                  </a:cubicBezTo>
                  <a:cubicBezTo>
                    <a:pt x="18" y="82"/>
                    <a:pt x="21" y="86"/>
                    <a:pt x="22" y="87"/>
                  </a:cubicBezTo>
                  <a:cubicBezTo>
                    <a:pt x="24" y="88"/>
                    <a:pt x="25" y="86"/>
                    <a:pt x="27" y="86"/>
                  </a:cubicBezTo>
                  <a:cubicBezTo>
                    <a:pt x="28" y="85"/>
                    <a:pt x="30" y="89"/>
                    <a:pt x="31" y="89"/>
                  </a:cubicBezTo>
                  <a:cubicBezTo>
                    <a:pt x="32" y="89"/>
                    <a:pt x="35" y="88"/>
                    <a:pt x="36" y="88"/>
                  </a:cubicBezTo>
                  <a:cubicBezTo>
                    <a:pt x="38" y="87"/>
                    <a:pt x="39" y="91"/>
                    <a:pt x="41" y="92"/>
                  </a:cubicBezTo>
                  <a:cubicBezTo>
                    <a:pt x="44" y="93"/>
                    <a:pt x="52" y="93"/>
                    <a:pt x="55" y="93"/>
                  </a:cubicBezTo>
                  <a:cubicBezTo>
                    <a:pt x="57" y="94"/>
                    <a:pt x="58" y="95"/>
                    <a:pt x="60" y="95"/>
                  </a:cubicBezTo>
                  <a:cubicBezTo>
                    <a:pt x="61" y="95"/>
                    <a:pt x="62" y="93"/>
                    <a:pt x="63" y="93"/>
                  </a:cubicBezTo>
                  <a:cubicBezTo>
                    <a:pt x="65" y="93"/>
                    <a:pt x="64" y="95"/>
                    <a:pt x="65" y="94"/>
                  </a:cubicBezTo>
                  <a:cubicBezTo>
                    <a:pt x="65" y="94"/>
                    <a:pt x="79" y="93"/>
                    <a:pt x="81" y="92"/>
                  </a:cubicBezTo>
                  <a:cubicBezTo>
                    <a:pt x="83" y="92"/>
                    <a:pt x="89" y="91"/>
                    <a:pt x="91" y="91"/>
                  </a:cubicBezTo>
                  <a:cubicBezTo>
                    <a:pt x="93" y="91"/>
                    <a:pt x="96" y="97"/>
                    <a:pt x="98" y="98"/>
                  </a:cubicBezTo>
                  <a:cubicBezTo>
                    <a:pt x="100" y="99"/>
                    <a:pt x="100" y="97"/>
                    <a:pt x="100" y="96"/>
                  </a:cubicBezTo>
                  <a:cubicBezTo>
                    <a:pt x="101" y="94"/>
                    <a:pt x="103" y="93"/>
                    <a:pt x="105" y="93"/>
                  </a:cubicBezTo>
                  <a:cubicBezTo>
                    <a:pt x="108" y="93"/>
                    <a:pt x="106" y="95"/>
                    <a:pt x="105" y="96"/>
                  </a:cubicBezTo>
                  <a:cubicBezTo>
                    <a:pt x="104" y="98"/>
                    <a:pt x="104" y="101"/>
                    <a:pt x="105" y="103"/>
                  </a:cubicBezTo>
                  <a:cubicBezTo>
                    <a:pt x="107" y="105"/>
                    <a:pt x="109" y="106"/>
                    <a:pt x="112" y="108"/>
                  </a:cubicBezTo>
                  <a:cubicBezTo>
                    <a:pt x="115" y="110"/>
                    <a:pt x="119" y="110"/>
                    <a:pt x="122" y="110"/>
                  </a:cubicBezTo>
                  <a:cubicBezTo>
                    <a:pt x="125" y="110"/>
                    <a:pt x="127" y="112"/>
                    <a:pt x="125" y="113"/>
                  </a:cubicBezTo>
                  <a:cubicBezTo>
                    <a:pt x="122" y="114"/>
                    <a:pt x="122" y="120"/>
                    <a:pt x="122" y="122"/>
                  </a:cubicBezTo>
                  <a:cubicBezTo>
                    <a:pt x="123" y="125"/>
                    <a:pt x="123" y="127"/>
                    <a:pt x="125" y="128"/>
                  </a:cubicBezTo>
                  <a:cubicBezTo>
                    <a:pt x="128" y="128"/>
                    <a:pt x="128" y="128"/>
                    <a:pt x="127" y="133"/>
                  </a:cubicBezTo>
                  <a:cubicBezTo>
                    <a:pt x="126" y="138"/>
                    <a:pt x="130" y="141"/>
                    <a:pt x="129" y="144"/>
                  </a:cubicBezTo>
                  <a:cubicBezTo>
                    <a:pt x="129" y="147"/>
                    <a:pt x="126" y="146"/>
                    <a:pt x="125" y="147"/>
                  </a:cubicBezTo>
                  <a:cubicBezTo>
                    <a:pt x="123" y="148"/>
                    <a:pt x="126" y="150"/>
                    <a:pt x="127" y="152"/>
                  </a:cubicBezTo>
                  <a:cubicBezTo>
                    <a:pt x="128" y="153"/>
                    <a:pt x="122" y="153"/>
                    <a:pt x="119" y="154"/>
                  </a:cubicBezTo>
                  <a:cubicBezTo>
                    <a:pt x="116" y="155"/>
                    <a:pt x="110" y="160"/>
                    <a:pt x="109" y="163"/>
                  </a:cubicBezTo>
                  <a:cubicBezTo>
                    <a:pt x="108" y="165"/>
                    <a:pt x="112" y="171"/>
                    <a:pt x="113" y="173"/>
                  </a:cubicBezTo>
                  <a:cubicBezTo>
                    <a:pt x="114" y="175"/>
                    <a:pt x="109" y="177"/>
                    <a:pt x="106" y="178"/>
                  </a:cubicBezTo>
                  <a:cubicBezTo>
                    <a:pt x="103" y="179"/>
                    <a:pt x="103" y="178"/>
                    <a:pt x="101" y="178"/>
                  </a:cubicBezTo>
                  <a:cubicBezTo>
                    <a:pt x="99" y="177"/>
                    <a:pt x="98" y="178"/>
                    <a:pt x="95" y="178"/>
                  </a:cubicBezTo>
                  <a:cubicBezTo>
                    <a:pt x="91" y="179"/>
                    <a:pt x="90" y="177"/>
                    <a:pt x="89" y="176"/>
                  </a:cubicBezTo>
                  <a:cubicBezTo>
                    <a:pt x="87" y="175"/>
                    <a:pt x="80" y="175"/>
                    <a:pt x="79" y="176"/>
                  </a:cubicBezTo>
                  <a:cubicBezTo>
                    <a:pt x="77" y="177"/>
                    <a:pt x="76" y="178"/>
                    <a:pt x="74" y="179"/>
                  </a:cubicBezTo>
                  <a:cubicBezTo>
                    <a:pt x="72" y="181"/>
                    <a:pt x="74" y="182"/>
                    <a:pt x="76" y="183"/>
                  </a:cubicBezTo>
                  <a:cubicBezTo>
                    <a:pt x="77" y="184"/>
                    <a:pt x="75" y="188"/>
                    <a:pt x="73" y="190"/>
                  </a:cubicBezTo>
                  <a:cubicBezTo>
                    <a:pt x="72" y="192"/>
                    <a:pt x="67" y="193"/>
                    <a:pt x="66" y="195"/>
                  </a:cubicBezTo>
                  <a:cubicBezTo>
                    <a:pt x="65" y="197"/>
                    <a:pt x="68" y="204"/>
                    <a:pt x="70" y="205"/>
                  </a:cubicBezTo>
                  <a:cubicBezTo>
                    <a:pt x="71" y="206"/>
                    <a:pt x="77" y="207"/>
                    <a:pt x="80" y="206"/>
                  </a:cubicBezTo>
                  <a:cubicBezTo>
                    <a:pt x="83" y="206"/>
                    <a:pt x="92" y="202"/>
                    <a:pt x="94" y="202"/>
                  </a:cubicBezTo>
                  <a:cubicBezTo>
                    <a:pt x="96" y="202"/>
                    <a:pt x="100" y="203"/>
                    <a:pt x="102" y="204"/>
                  </a:cubicBezTo>
                  <a:cubicBezTo>
                    <a:pt x="105" y="205"/>
                    <a:pt x="105" y="205"/>
                    <a:pt x="106" y="203"/>
                  </a:cubicBezTo>
                  <a:cubicBezTo>
                    <a:pt x="108" y="202"/>
                    <a:pt x="112" y="205"/>
                    <a:pt x="113" y="207"/>
                  </a:cubicBezTo>
                  <a:cubicBezTo>
                    <a:pt x="114" y="208"/>
                    <a:pt x="112" y="212"/>
                    <a:pt x="113" y="213"/>
                  </a:cubicBezTo>
                  <a:cubicBezTo>
                    <a:pt x="114" y="215"/>
                    <a:pt x="116" y="214"/>
                    <a:pt x="119" y="214"/>
                  </a:cubicBezTo>
                  <a:cubicBezTo>
                    <a:pt x="122" y="214"/>
                    <a:pt x="123" y="216"/>
                    <a:pt x="124" y="217"/>
                  </a:cubicBezTo>
                  <a:cubicBezTo>
                    <a:pt x="126" y="218"/>
                    <a:pt x="121" y="219"/>
                    <a:pt x="119" y="221"/>
                  </a:cubicBezTo>
                  <a:cubicBezTo>
                    <a:pt x="117" y="223"/>
                    <a:pt x="120" y="224"/>
                    <a:pt x="123" y="225"/>
                  </a:cubicBezTo>
                  <a:cubicBezTo>
                    <a:pt x="127" y="227"/>
                    <a:pt x="124" y="229"/>
                    <a:pt x="126" y="230"/>
                  </a:cubicBezTo>
                  <a:cubicBezTo>
                    <a:pt x="127" y="232"/>
                    <a:pt x="130" y="234"/>
                    <a:pt x="132" y="234"/>
                  </a:cubicBezTo>
                  <a:cubicBezTo>
                    <a:pt x="134" y="234"/>
                    <a:pt x="131" y="231"/>
                    <a:pt x="131" y="230"/>
                  </a:cubicBezTo>
                  <a:cubicBezTo>
                    <a:pt x="132" y="230"/>
                    <a:pt x="135" y="233"/>
                    <a:pt x="139" y="234"/>
                  </a:cubicBezTo>
                  <a:cubicBezTo>
                    <a:pt x="143" y="236"/>
                    <a:pt x="141" y="236"/>
                    <a:pt x="142" y="237"/>
                  </a:cubicBezTo>
                  <a:cubicBezTo>
                    <a:pt x="143" y="238"/>
                    <a:pt x="151" y="239"/>
                    <a:pt x="153" y="239"/>
                  </a:cubicBezTo>
                  <a:cubicBezTo>
                    <a:pt x="155" y="239"/>
                    <a:pt x="160" y="247"/>
                    <a:pt x="164" y="248"/>
                  </a:cubicBezTo>
                  <a:cubicBezTo>
                    <a:pt x="168" y="249"/>
                    <a:pt x="169" y="244"/>
                    <a:pt x="171" y="243"/>
                  </a:cubicBezTo>
                  <a:cubicBezTo>
                    <a:pt x="172" y="242"/>
                    <a:pt x="170" y="240"/>
                    <a:pt x="171" y="238"/>
                  </a:cubicBezTo>
                  <a:cubicBezTo>
                    <a:pt x="171" y="237"/>
                    <a:pt x="170" y="233"/>
                    <a:pt x="167" y="233"/>
                  </a:cubicBezTo>
                  <a:cubicBezTo>
                    <a:pt x="164" y="232"/>
                    <a:pt x="163" y="229"/>
                    <a:pt x="159" y="226"/>
                  </a:cubicBezTo>
                  <a:cubicBezTo>
                    <a:pt x="156" y="223"/>
                    <a:pt x="159" y="224"/>
                    <a:pt x="159" y="222"/>
                  </a:cubicBezTo>
                  <a:cubicBezTo>
                    <a:pt x="159" y="221"/>
                    <a:pt x="158" y="221"/>
                    <a:pt x="156" y="222"/>
                  </a:cubicBezTo>
                  <a:cubicBezTo>
                    <a:pt x="154" y="223"/>
                    <a:pt x="153" y="222"/>
                    <a:pt x="152" y="219"/>
                  </a:cubicBezTo>
                  <a:cubicBezTo>
                    <a:pt x="151" y="217"/>
                    <a:pt x="149" y="214"/>
                    <a:pt x="150" y="213"/>
                  </a:cubicBezTo>
                  <a:cubicBezTo>
                    <a:pt x="150" y="212"/>
                    <a:pt x="151" y="213"/>
                    <a:pt x="152" y="214"/>
                  </a:cubicBezTo>
                  <a:cubicBezTo>
                    <a:pt x="152" y="214"/>
                    <a:pt x="154" y="214"/>
                    <a:pt x="154" y="213"/>
                  </a:cubicBezTo>
                  <a:cubicBezTo>
                    <a:pt x="155" y="212"/>
                    <a:pt x="157" y="216"/>
                    <a:pt x="159" y="218"/>
                  </a:cubicBezTo>
                  <a:cubicBezTo>
                    <a:pt x="161" y="220"/>
                    <a:pt x="162" y="218"/>
                    <a:pt x="162" y="217"/>
                  </a:cubicBezTo>
                  <a:cubicBezTo>
                    <a:pt x="163" y="216"/>
                    <a:pt x="164" y="220"/>
                    <a:pt x="166" y="222"/>
                  </a:cubicBezTo>
                  <a:cubicBezTo>
                    <a:pt x="168" y="224"/>
                    <a:pt x="171" y="226"/>
                    <a:pt x="172" y="227"/>
                  </a:cubicBezTo>
                  <a:cubicBezTo>
                    <a:pt x="173" y="229"/>
                    <a:pt x="178" y="230"/>
                    <a:pt x="179" y="231"/>
                  </a:cubicBezTo>
                  <a:cubicBezTo>
                    <a:pt x="181" y="232"/>
                    <a:pt x="178" y="234"/>
                    <a:pt x="177" y="236"/>
                  </a:cubicBezTo>
                  <a:cubicBezTo>
                    <a:pt x="177" y="237"/>
                    <a:pt x="179" y="237"/>
                    <a:pt x="180" y="237"/>
                  </a:cubicBezTo>
                  <a:cubicBezTo>
                    <a:pt x="182" y="237"/>
                    <a:pt x="182" y="238"/>
                    <a:pt x="184" y="239"/>
                  </a:cubicBezTo>
                  <a:cubicBezTo>
                    <a:pt x="185" y="240"/>
                    <a:pt x="187" y="236"/>
                    <a:pt x="188" y="235"/>
                  </a:cubicBezTo>
                  <a:cubicBezTo>
                    <a:pt x="189" y="234"/>
                    <a:pt x="184" y="234"/>
                    <a:pt x="184" y="232"/>
                  </a:cubicBezTo>
                  <a:cubicBezTo>
                    <a:pt x="184" y="231"/>
                    <a:pt x="185" y="229"/>
                    <a:pt x="186" y="227"/>
                  </a:cubicBezTo>
                  <a:cubicBezTo>
                    <a:pt x="187" y="225"/>
                    <a:pt x="186" y="223"/>
                    <a:pt x="186" y="222"/>
                  </a:cubicBezTo>
                  <a:cubicBezTo>
                    <a:pt x="186" y="221"/>
                    <a:pt x="188" y="222"/>
                    <a:pt x="188" y="223"/>
                  </a:cubicBezTo>
                  <a:cubicBezTo>
                    <a:pt x="189" y="224"/>
                    <a:pt x="191" y="222"/>
                    <a:pt x="193" y="222"/>
                  </a:cubicBezTo>
                  <a:cubicBezTo>
                    <a:pt x="194" y="222"/>
                    <a:pt x="191" y="220"/>
                    <a:pt x="192" y="218"/>
                  </a:cubicBezTo>
                  <a:cubicBezTo>
                    <a:pt x="193" y="217"/>
                    <a:pt x="191" y="215"/>
                    <a:pt x="190" y="214"/>
                  </a:cubicBezTo>
                  <a:cubicBezTo>
                    <a:pt x="190" y="213"/>
                    <a:pt x="190" y="211"/>
                    <a:pt x="188" y="209"/>
                  </a:cubicBezTo>
                  <a:cubicBezTo>
                    <a:pt x="186" y="208"/>
                    <a:pt x="187" y="202"/>
                    <a:pt x="184" y="200"/>
                  </a:cubicBezTo>
                  <a:cubicBezTo>
                    <a:pt x="182" y="199"/>
                    <a:pt x="182" y="195"/>
                    <a:pt x="182" y="194"/>
                  </a:cubicBezTo>
                  <a:cubicBezTo>
                    <a:pt x="181" y="193"/>
                    <a:pt x="179" y="195"/>
                    <a:pt x="179" y="196"/>
                  </a:cubicBezTo>
                  <a:cubicBezTo>
                    <a:pt x="178" y="197"/>
                    <a:pt x="178" y="193"/>
                    <a:pt x="176" y="193"/>
                  </a:cubicBezTo>
                  <a:cubicBezTo>
                    <a:pt x="174" y="193"/>
                    <a:pt x="173" y="193"/>
                    <a:pt x="171" y="193"/>
                  </a:cubicBezTo>
                  <a:cubicBezTo>
                    <a:pt x="169" y="193"/>
                    <a:pt x="171" y="189"/>
                    <a:pt x="173" y="189"/>
                  </a:cubicBezTo>
                  <a:cubicBezTo>
                    <a:pt x="176" y="188"/>
                    <a:pt x="174" y="187"/>
                    <a:pt x="172" y="185"/>
                  </a:cubicBezTo>
                  <a:cubicBezTo>
                    <a:pt x="171" y="184"/>
                    <a:pt x="173" y="183"/>
                    <a:pt x="171" y="182"/>
                  </a:cubicBezTo>
                  <a:cubicBezTo>
                    <a:pt x="169" y="182"/>
                    <a:pt x="170" y="180"/>
                    <a:pt x="171" y="179"/>
                  </a:cubicBezTo>
                  <a:cubicBezTo>
                    <a:pt x="172" y="178"/>
                    <a:pt x="167" y="179"/>
                    <a:pt x="166" y="178"/>
                  </a:cubicBezTo>
                  <a:cubicBezTo>
                    <a:pt x="166" y="177"/>
                    <a:pt x="168" y="175"/>
                    <a:pt x="170" y="174"/>
                  </a:cubicBezTo>
                  <a:cubicBezTo>
                    <a:pt x="172" y="174"/>
                    <a:pt x="170" y="172"/>
                    <a:pt x="169" y="171"/>
                  </a:cubicBezTo>
                  <a:cubicBezTo>
                    <a:pt x="168" y="171"/>
                    <a:pt x="170" y="170"/>
                    <a:pt x="171" y="169"/>
                  </a:cubicBezTo>
                  <a:cubicBezTo>
                    <a:pt x="172" y="169"/>
                    <a:pt x="173" y="166"/>
                    <a:pt x="175" y="165"/>
                  </a:cubicBezTo>
                  <a:cubicBezTo>
                    <a:pt x="177" y="165"/>
                    <a:pt x="178" y="164"/>
                    <a:pt x="179" y="164"/>
                  </a:cubicBezTo>
                  <a:cubicBezTo>
                    <a:pt x="180" y="163"/>
                    <a:pt x="180" y="166"/>
                    <a:pt x="181" y="168"/>
                  </a:cubicBezTo>
                  <a:cubicBezTo>
                    <a:pt x="181" y="170"/>
                    <a:pt x="182" y="171"/>
                    <a:pt x="183" y="173"/>
                  </a:cubicBezTo>
                  <a:cubicBezTo>
                    <a:pt x="184" y="174"/>
                    <a:pt x="186" y="172"/>
                    <a:pt x="188" y="171"/>
                  </a:cubicBezTo>
                  <a:cubicBezTo>
                    <a:pt x="189" y="170"/>
                    <a:pt x="187" y="172"/>
                    <a:pt x="187" y="174"/>
                  </a:cubicBezTo>
                  <a:cubicBezTo>
                    <a:pt x="186" y="175"/>
                    <a:pt x="188" y="174"/>
                    <a:pt x="191" y="174"/>
                  </a:cubicBezTo>
                  <a:cubicBezTo>
                    <a:pt x="194" y="174"/>
                    <a:pt x="190" y="176"/>
                    <a:pt x="189" y="177"/>
                  </a:cubicBezTo>
                  <a:cubicBezTo>
                    <a:pt x="188" y="178"/>
                    <a:pt x="190" y="179"/>
                    <a:pt x="192" y="180"/>
                  </a:cubicBezTo>
                  <a:cubicBezTo>
                    <a:pt x="194" y="181"/>
                    <a:pt x="193" y="181"/>
                    <a:pt x="191" y="182"/>
                  </a:cubicBezTo>
                  <a:cubicBezTo>
                    <a:pt x="189" y="184"/>
                    <a:pt x="192" y="183"/>
                    <a:pt x="194" y="183"/>
                  </a:cubicBezTo>
                  <a:cubicBezTo>
                    <a:pt x="197" y="183"/>
                    <a:pt x="192" y="188"/>
                    <a:pt x="192" y="188"/>
                  </a:cubicBezTo>
                  <a:cubicBezTo>
                    <a:pt x="192" y="188"/>
                    <a:pt x="196" y="187"/>
                    <a:pt x="198" y="186"/>
                  </a:cubicBezTo>
                  <a:cubicBezTo>
                    <a:pt x="201" y="185"/>
                    <a:pt x="203" y="190"/>
                    <a:pt x="205" y="190"/>
                  </a:cubicBezTo>
                  <a:cubicBezTo>
                    <a:pt x="208" y="191"/>
                    <a:pt x="202" y="185"/>
                    <a:pt x="203" y="185"/>
                  </a:cubicBezTo>
                  <a:cubicBezTo>
                    <a:pt x="204" y="185"/>
                    <a:pt x="203" y="182"/>
                    <a:pt x="205" y="181"/>
                  </a:cubicBezTo>
                  <a:cubicBezTo>
                    <a:pt x="207" y="181"/>
                    <a:pt x="207" y="178"/>
                    <a:pt x="207" y="177"/>
                  </a:cubicBezTo>
                  <a:cubicBezTo>
                    <a:pt x="208" y="175"/>
                    <a:pt x="210" y="179"/>
                    <a:pt x="212" y="181"/>
                  </a:cubicBezTo>
                  <a:cubicBezTo>
                    <a:pt x="214" y="183"/>
                    <a:pt x="214" y="180"/>
                    <a:pt x="216" y="179"/>
                  </a:cubicBezTo>
                  <a:cubicBezTo>
                    <a:pt x="218" y="177"/>
                    <a:pt x="221" y="179"/>
                    <a:pt x="223" y="179"/>
                  </a:cubicBezTo>
                  <a:cubicBezTo>
                    <a:pt x="225" y="178"/>
                    <a:pt x="225" y="175"/>
                    <a:pt x="223" y="173"/>
                  </a:cubicBezTo>
                  <a:cubicBezTo>
                    <a:pt x="221" y="171"/>
                    <a:pt x="219" y="167"/>
                    <a:pt x="218" y="165"/>
                  </a:cubicBezTo>
                  <a:cubicBezTo>
                    <a:pt x="217" y="162"/>
                    <a:pt x="221" y="163"/>
                    <a:pt x="224" y="163"/>
                  </a:cubicBezTo>
                  <a:cubicBezTo>
                    <a:pt x="227" y="163"/>
                    <a:pt x="228" y="161"/>
                    <a:pt x="229" y="159"/>
                  </a:cubicBezTo>
                  <a:cubicBezTo>
                    <a:pt x="230" y="158"/>
                    <a:pt x="229" y="157"/>
                    <a:pt x="227" y="158"/>
                  </a:cubicBezTo>
                  <a:cubicBezTo>
                    <a:pt x="226" y="158"/>
                    <a:pt x="225" y="153"/>
                    <a:pt x="224" y="152"/>
                  </a:cubicBezTo>
                  <a:cubicBezTo>
                    <a:pt x="223" y="152"/>
                    <a:pt x="222" y="155"/>
                    <a:pt x="222" y="156"/>
                  </a:cubicBezTo>
                  <a:cubicBezTo>
                    <a:pt x="221" y="157"/>
                    <a:pt x="217" y="156"/>
                    <a:pt x="215" y="156"/>
                  </a:cubicBezTo>
                  <a:cubicBezTo>
                    <a:pt x="214" y="155"/>
                    <a:pt x="217" y="151"/>
                    <a:pt x="217" y="150"/>
                  </a:cubicBezTo>
                  <a:cubicBezTo>
                    <a:pt x="216" y="149"/>
                    <a:pt x="213" y="153"/>
                    <a:pt x="211" y="154"/>
                  </a:cubicBezTo>
                  <a:cubicBezTo>
                    <a:pt x="210" y="155"/>
                    <a:pt x="210" y="152"/>
                    <a:pt x="209" y="152"/>
                  </a:cubicBezTo>
                  <a:cubicBezTo>
                    <a:pt x="208" y="151"/>
                    <a:pt x="203" y="155"/>
                    <a:pt x="200" y="156"/>
                  </a:cubicBezTo>
                  <a:cubicBezTo>
                    <a:pt x="197" y="158"/>
                    <a:pt x="200" y="153"/>
                    <a:pt x="202" y="153"/>
                  </a:cubicBezTo>
                  <a:cubicBezTo>
                    <a:pt x="204" y="152"/>
                    <a:pt x="202" y="149"/>
                    <a:pt x="202" y="149"/>
                  </a:cubicBezTo>
                  <a:cubicBezTo>
                    <a:pt x="201" y="148"/>
                    <a:pt x="205" y="149"/>
                    <a:pt x="206" y="148"/>
                  </a:cubicBezTo>
                  <a:cubicBezTo>
                    <a:pt x="207" y="148"/>
                    <a:pt x="207" y="142"/>
                    <a:pt x="205" y="140"/>
                  </a:cubicBezTo>
                  <a:cubicBezTo>
                    <a:pt x="203" y="137"/>
                    <a:pt x="200" y="141"/>
                    <a:pt x="199" y="139"/>
                  </a:cubicBezTo>
                  <a:cubicBezTo>
                    <a:pt x="197" y="138"/>
                    <a:pt x="202" y="134"/>
                    <a:pt x="201" y="134"/>
                  </a:cubicBezTo>
                  <a:cubicBezTo>
                    <a:pt x="201" y="133"/>
                    <a:pt x="199" y="134"/>
                    <a:pt x="196" y="135"/>
                  </a:cubicBezTo>
                  <a:cubicBezTo>
                    <a:pt x="193" y="137"/>
                    <a:pt x="195" y="134"/>
                    <a:pt x="192" y="134"/>
                  </a:cubicBezTo>
                  <a:cubicBezTo>
                    <a:pt x="189" y="135"/>
                    <a:pt x="189" y="132"/>
                    <a:pt x="187" y="131"/>
                  </a:cubicBezTo>
                  <a:cubicBezTo>
                    <a:pt x="185" y="130"/>
                    <a:pt x="186" y="129"/>
                    <a:pt x="188" y="129"/>
                  </a:cubicBezTo>
                  <a:cubicBezTo>
                    <a:pt x="191" y="128"/>
                    <a:pt x="187" y="126"/>
                    <a:pt x="184" y="126"/>
                  </a:cubicBezTo>
                  <a:cubicBezTo>
                    <a:pt x="181" y="126"/>
                    <a:pt x="180" y="125"/>
                    <a:pt x="177" y="124"/>
                  </a:cubicBezTo>
                  <a:cubicBezTo>
                    <a:pt x="174" y="123"/>
                    <a:pt x="172" y="123"/>
                    <a:pt x="172" y="122"/>
                  </a:cubicBezTo>
                  <a:cubicBezTo>
                    <a:pt x="172" y="121"/>
                    <a:pt x="177" y="122"/>
                    <a:pt x="180" y="122"/>
                  </a:cubicBezTo>
                  <a:cubicBezTo>
                    <a:pt x="182" y="122"/>
                    <a:pt x="177" y="119"/>
                    <a:pt x="176" y="118"/>
                  </a:cubicBezTo>
                  <a:cubicBezTo>
                    <a:pt x="174" y="118"/>
                    <a:pt x="176" y="118"/>
                    <a:pt x="179" y="117"/>
                  </a:cubicBezTo>
                  <a:cubicBezTo>
                    <a:pt x="181" y="116"/>
                    <a:pt x="176" y="115"/>
                    <a:pt x="178" y="114"/>
                  </a:cubicBezTo>
                  <a:cubicBezTo>
                    <a:pt x="181" y="114"/>
                    <a:pt x="176" y="112"/>
                    <a:pt x="174" y="111"/>
                  </a:cubicBezTo>
                  <a:cubicBezTo>
                    <a:pt x="172" y="111"/>
                    <a:pt x="181" y="111"/>
                    <a:pt x="183" y="111"/>
                  </a:cubicBezTo>
                  <a:cubicBezTo>
                    <a:pt x="186" y="111"/>
                    <a:pt x="189" y="110"/>
                    <a:pt x="190" y="108"/>
                  </a:cubicBezTo>
                  <a:cubicBezTo>
                    <a:pt x="190" y="106"/>
                    <a:pt x="182" y="106"/>
                    <a:pt x="179" y="105"/>
                  </a:cubicBezTo>
                  <a:cubicBezTo>
                    <a:pt x="176" y="104"/>
                    <a:pt x="181" y="102"/>
                    <a:pt x="183" y="100"/>
                  </a:cubicBezTo>
                  <a:cubicBezTo>
                    <a:pt x="186" y="99"/>
                    <a:pt x="188" y="98"/>
                    <a:pt x="189" y="98"/>
                  </a:cubicBezTo>
                  <a:cubicBezTo>
                    <a:pt x="190" y="98"/>
                    <a:pt x="190" y="89"/>
                    <a:pt x="190" y="86"/>
                  </a:cubicBezTo>
                  <a:cubicBezTo>
                    <a:pt x="189" y="84"/>
                    <a:pt x="187" y="86"/>
                    <a:pt x="183" y="87"/>
                  </a:cubicBezTo>
                  <a:cubicBezTo>
                    <a:pt x="180" y="88"/>
                    <a:pt x="178" y="88"/>
                    <a:pt x="173" y="88"/>
                  </a:cubicBezTo>
                  <a:cubicBezTo>
                    <a:pt x="169" y="88"/>
                    <a:pt x="173" y="86"/>
                    <a:pt x="177" y="85"/>
                  </a:cubicBezTo>
                  <a:cubicBezTo>
                    <a:pt x="180" y="84"/>
                    <a:pt x="183" y="81"/>
                    <a:pt x="185" y="80"/>
                  </a:cubicBezTo>
                  <a:cubicBezTo>
                    <a:pt x="186" y="79"/>
                    <a:pt x="184" y="78"/>
                    <a:pt x="182" y="77"/>
                  </a:cubicBezTo>
                  <a:cubicBezTo>
                    <a:pt x="180" y="77"/>
                    <a:pt x="178" y="74"/>
                    <a:pt x="175" y="74"/>
                  </a:cubicBezTo>
                  <a:cubicBezTo>
                    <a:pt x="173" y="73"/>
                    <a:pt x="170" y="73"/>
                    <a:pt x="168" y="72"/>
                  </a:cubicBezTo>
                  <a:cubicBezTo>
                    <a:pt x="166" y="70"/>
                    <a:pt x="167" y="69"/>
                    <a:pt x="165" y="69"/>
                  </a:cubicBezTo>
                  <a:cubicBezTo>
                    <a:pt x="162" y="69"/>
                    <a:pt x="162" y="67"/>
                    <a:pt x="162" y="66"/>
                  </a:cubicBezTo>
                  <a:cubicBezTo>
                    <a:pt x="162" y="65"/>
                    <a:pt x="164" y="64"/>
                    <a:pt x="162" y="62"/>
                  </a:cubicBezTo>
                  <a:cubicBezTo>
                    <a:pt x="161" y="59"/>
                    <a:pt x="157" y="61"/>
                    <a:pt x="154" y="61"/>
                  </a:cubicBezTo>
                  <a:cubicBezTo>
                    <a:pt x="151" y="62"/>
                    <a:pt x="146" y="58"/>
                    <a:pt x="143" y="58"/>
                  </a:cubicBezTo>
                  <a:cubicBezTo>
                    <a:pt x="140" y="58"/>
                    <a:pt x="141" y="56"/>
                    <a:pt x="140" y="55"/>
                  </a:cubicBezTo>
                  <a:cubicBezTo>
                    <a:pt x="139" y="54"/>
                    <a:pt x="137" y="54"/>
                    <a:pt x="136" y="54"/>
                  </a:cubicBezTo>
                  <a:cubicBezTo>
                    <a:pt x="135" y="54"/>
                    <a:pt x="137" y="52"/>
                    <a:pt x="137" y="51"/>
                  </a:cubicBezTo>
                  <a:cubicBezTo>
                    <a:pt x="136" y="50"/>
                    <a:pt x="134" y="50"/>
                    <a:pt x="132" y="49"/>
                  </a:cubicBezTo>
                  <a:cubicBezTo>
                    <a:pt x="130" y="48"/>
                    <a:pt x="133" y="45"/>
                    <a:pt x="132" y="43"/>
                  </a:cubicBezTo>
                  <a:cubicBezTo>
                    <a:pt x="131" y="42"/>
                    <a:pt x="129" y="38"/>
                    <a:pt x="126" y="38"/>
                  </a:cubicBezTo>
                  <a:cubicBezTo>
                    <a:pt x="123" y="37"/>
                    <a:pt x="123" y="37"/>
                    <a:pt x="121" y="36"/>
                  </a:cubicBezTo>
                  <a:cubicBezTo>
                    <a:pt x="118" y="35"/>
                    <a:pt x="107" y="34"/>
                    <a:pt x="105" y="35"/>
                  </a:cubicBezTo>
                  <a:cubicBezTo>
                    <a:pt x="104" y="35"/>
                    <a:pt x="102" y="37"/>
                    <a:pt x="101" y="38"/>
                  </a:cubicBezTo>
                  <a:cubicBezTo>
                    <a:pt x="100" y="39"/>
                    <a:pt x="105" y="41"/>
                    <a:pt x="104" y="42"/>
                  </a:cubicBezTo>
                  <a:cubicBezTo>
                    <a:pt x="104" y="43"/>
                    <a:pt x="100" y="41"/>
                    <a:pt x="98" y="41"/>
                  </a:cubicBezTo>
                  <a:cubicBezTo>
                    <a:pt x="96" y="40"/>
                    <a:pt x="95" y="46"/>
                    <a:pt x="93" y="48"/>
                  </a:cubicBezTo>
                  <a:cubicBezTo>
                    <a:pt x="90" y="49"/>
                    <a:pt x="93" y="39"/>
                    <a:pt x="93" y="37"/>
                  </a:cubicBezTo>
                  <a:cubicBezTo>
                    <a:pt x="94" y="35"/>
                    <a:pt x="92" y="34"/>
                    <a:pt x="91" y="34"/>
                  </a:cubicBezTo>
                  <a:cubicBezTo>
                    <a:pt x="90" y="34"/>
                    <a:pt x="86" y="37"/>
                    <a:pt x="85" y="38"/>
                  </a:cubicBezTo>
                  <a:cubicBezTo>
                    <a:pt x="84" y="39"/>
                    <a:pt x="82" y="38"/>
                    <a:pt x="81" y="38"/>
                  </a:cubicBezTo>
                  <a:cubicBezTo>
                    <a:pt x="80" y="37"/>
                    <a:pt x="77" y="42"/>
                    <a:pt x="75" y="44"/>
                  </a:cubicBezTo>
                  <a:cubicBezTo>
                    <a:pt x="73" y="47"/>
                    <a:pt x="70" y="49"/>
                    <a:pt x="68" y="48"/>
                  </a:cubicBezTo>
                  <a:cubicBezTo>
                    <a:pt x="66" y="48"/>
                    <a:pt x="72" y="40"/>
                    <a:pt x="74" y="37"/>
                  </a:cubicBezTo>
                  <a:cubicBezTo>
                    <a:pt x="76" y="34"/>
                    <a:pt x="78" y="34"/>
                    <a:pt x="80" y="32"/>
                  </a:cubicBezTo>
                  <a:cubicBezTo>
                    <a:pt x="82" y="31"/>
                    <a:pt x="82" y="23"/>
                    <a:pt x="81" y="22"/>
                  </a:cubicBezTo>
                  <a:cubicBezTo>
                    <a:pt x="81" y="21"/>
                    <a:pt x="84" y="19"/>
                    <a:pt x="85" y="18"/>
                  </a:cubicBezTo>
                  <a:cubicBezTo>
                    <a:pt x="86" y="17"/>
                    <a:pt x="85" y="17"/>
                    <a:pt x="84" y="15"/>
                  </a:cubicBezTo>
                  <a:cubicBezTo>
                    <a:pt x="84" y="14"/>
                    <a:pt x="87" y="13"/>
                    <a:pt x="87" y="11"/>
                  </a:cubicBezTo>
                  <a:cubicBezTo>
                    <a:pt x="88" y="8"/>
                    <a:pt x="88" y="5"/>
                    <a:pt x="89" y="3"/>
                  </a:cubicBezTo>
                  <a:cubicBezTo>
                    <a:pt x="89" y="1"/>
                    <a:pt x="83" y="2"/>
                    <a:pt x="81" y="3"/>
                  </a:cubicBezTo>
                  <a:cubicBezTo>
                    <a:pt x="79" y="3"/>
                    <a:pt x="75" y="3"/>
                    <a:pt x="74" y="4"/>
                  </a:cubicBezTo>
                  <a:cubicBezTo>
                    <a:pt x="73" y="6"/>
                    <a:pt x="76" y="9"/>
                    <a:pt x="76" y="9"/>
                  </a:cubicBezTo>
                  <a:cubicBezTo>
                    <a:pt x="75" y="10"/>
                    <a:pt x="73" y="9"/>
                    <a:pt x="71" y="8"/>
                  </a:cubicBezTo>
                  <a:cubicBezTo>
                    <a:pt x="69" y="7"/>
                    <a:pt x="65" y="9"/>
                    <a:pt x="65" y="9"/>
                  </a:cubicBezTo>
                  <a:cubicBezTo>
                    <a:pt x="64" y="10"/>
                    <a:pt x="70" y="11"/>
                    <a:pt x="71" y="12"/>
                  </a:cubicBezTo>
                  <a:cubicBezTo>
                    <a:pt x="71" y="14"/>
                    <a:pt x="73" y="14"/>
                    <a:pt x="74" y="16"/>
                  </a:cubicBezTo>
                  <a:cubicBezTo>
                    <a:pt x="75" y="18"/>
                    <a:pt x="69" y="20"/>
                    <a:pt x="66" y="20"/>
                  </a:cubicBezTo>
                  <a:cubicBezTo>
                    <a:pt x="63" y="20"/>
                    <a:pt x="63" y="18"/>
                    <a:pt x="60" y="20"/>
                  </a:cubicBezTo>
                  <a:cubicBezTo>
                    <a:pt x="57" y="21"/>
                    <a:pt x="58" y="19"/>
                    <a:pt x="55" y="19"/>
                  </a:cubicBezTo>
                  <a:cubicBezTo>
                    <a:pt x="53" y="20"/>
                    <a:pt x="53" y="26"/>
                    <a:pt x="52" y="30"/>
                  </a:cubicBezTo>
                  <a:cubicBezTo>
                    <a:pt x="51" y="33"/>
                    <a:pt x="53" y="34"/>
                    <a:pt x="55" y="36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3" y="40"/>
                    <a:pt x="50" y="38"/>
                    <a:pt x="49" y="39"/>
                  </a:cubicBezTo>
                  <a:cubicBezTo>
                    <a:pt x="48" y="39"/>
                    <a:pt x="49" y="43"/>
                    <a:pt x="49" y="46"/>
                  </a:cubicBezTo>
                  <a:cubicBezTo>
                    <a:pt x="48" y="48"/>
                    <a:pt x="52" y="51"/>
                    <a:pt x="54" y="52"/>
                  </a:cubicBezTo>
                  <a:cubicBezTo>
                    <a:pt x="57" y="53"/>
                    <a:pt x="56" y="53"/>
                    <a:pt x="56" y="55"/>
                  </a:cubicBezTo>
                  <a:cubicBezTo>
                    <a:pt x="57" y="57"/>
                    <a:pt x="64" y="60"/>
                    <a:pt x="65" y="62"/>
                  </a:cubicBezTo>
                  <a:cubicBezTo>
                    <a:pt x="65" y="64"/>
                    <a:pt x="62" y="65"/>
                    <a:pt x="61" y="66"/>
                  </a:cubicBezTo>
                  <a:cubicBezTo>
                    <a:pt x="59" y="67"/>
                    <a:pt x="59" y="65"/>
                    <a:pt x="58" y="65"/>
                  </a:cubicBezTo>
                  <a:cubicBezTo>
                    <a:pt x="57" y="65"/>
                    <a:pt x="56" y="68"/>
                    <a:pt x="54" y="69"/>
                  </a:cubicBezTo>
                  <a:cubicBezTo>
                    <a:pt x="52" y="70"/>
                    <a:pt x="53" y="65"/>
                    <a:pt x="53" y="64"/>
                  </a:cubicBezTo>
                  <a:cubicBezTo>
                    <a:pt x="52" y="63"/>
                    <a:pt x="47" y="67"/>
                    <a:pt x="44" y="68"/>
                  </a:cubicBezTo>
                  <a:cubicBezTo>
                    <a:pt x="41" y="69"/>
                    <a:pt x="47" y="63"/>
                    <a:pt x="48" y="62"/>
                  </a:cubicBezTo>
                  <a:cubicBezTo>
                    <a:pt x="49" y="61"/>
                    <a:pt x="49" y="60"/>
                    <a:pt x="48" y="60"/>
                  </a:cubicBezTo>
                  <a:cubicBezTo>
                    <a:pt x="46" y="60"/>
                    <a:pt x="49" y="57"/>
                    <a:pt x="46" y="55"/>
                  </a:cubicBezTo>
                  <a:cubicBezTo>
                    <a:pt x="43" y="53"/>
                    <a:pt x="40" y="49"/>
                    <a:pt x="39" y="45"/>
                  </a:cubicBezTo>
                  <a:cubicBezTo>
                    <a:pt x="38" y="42"/>
                    <a:pt x="44" y="35"/>
                    <a:pt x="44" y="33"/>
                  </a:cubicBezTo>
                  <a:cubicBezTo>
                    <a:pt x="45" y="30"/>
                    <a:pt x="44" y="26"/>
                    <a:pt x="45" y="21"/>
                  </a:cubicBezTo>
                  <a:cubicBezTo>
                    <a:pt x="47" y="17"/>
                    <a:pt x="57" y="9"/>
                    <a:pt x="59" y="8"/>
                  </a:cubicBezTo>
                  <a:cubicBezTo>
                    <a:pt x="61" y="6"/>
                    <a:pt x="65" y="2"/>
                    <a:pt x="66" y="1"/>
                  </a:cubicBezTo>
                  <a:cubicBezTo>
                    <a:pt x="66" y="0"/>
                    <a:pt x="65" y="0"/>
                    <a:pt x="63" y="1"/>
                  </a:cubicBezTo>
                  <a:cubicBezTo>
                    <a:pt x="61" y="2"/>
                    <a:pt x="46" y="1"/>
                    <a:pt x="44" y="2"/>
                  </a:cubicBezTo>
                  <a:cubicBezTo>
                    <a:pt x="42" y="2"/>
                    <a:pt x="31" y="6"/>
                    <a:pt x="30" y="7"/>
                  </a:cubicBezTo>
                  <a:cubicBezTo>
                    <a:pt x="28" y="8"/>
                    <a:pt x="25" y="9"/>
                    <a:pt x="23" y="11"/>
                  </a:cubicBezTo>
                  <a:cubicBezTo>
                    <a:pt x="21" y="13"/>
                    <a:pt x="17" y="16"/>
                    <a:pt x="15" y="17"/>
                  </a:cubicBezTo>
                  <a:cubicBezTo>
                    <a:pt x="13" y="18"/>
                    <a:pt x="13" y="25"/>
                    <a:pt x="13" y="27"/>
                  </a:cubicBezTo>
                  <a:cubicBezTo>
                    <a:pt x="12" y="30"/>
                    <a:pt x="5" y="39"/>
                    <a:pt x="3" y="42"/>
                  </a:cubicBezTo>
                  <a:cubicBezTo>
                    <a:pt x="0" y="44"/>
                    <a:pt x="1" y="49"/>
                    <a:pt x="3" y="52"/>
                  </a:cubicBezTo>
                  <a:cubicBezTo>
                    <a:pt x="6" y="54"/>
                    <a:pt x="6" y="54"/>
                    <a:pt x="5" y="5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0" name="Freeform 91"/>
            <p:cNvSpPr/>
            <p:nvPr/>
          </p:nvSpPr>
          <p:spPr bwMode="auto">
            <a:xfrm>
              <a:off x="2101" y="654"/>
              <a:ext cx="51" cy="38"/>
            </a:xfrm>
            <a:custGeom>
              <a:avLst/>
              <a:gdLst>
                <a:gd name="T0" fmla="*/ 2 w 42"/>
                <a:gd name="T1" fmla="*/ 30 h 31"/>
                <a:gd name="T2" fmla="*/ 24 w 42"/>
                <a:gd name="T3" fmla="*/ 29 h 31"/>
                <a:gd name="T4" fmla="*/ 34 w 42"/>
                <a:gd name="T5" fmla="*/ 31 h 31"/>
                <a:gd name="T6" fmla="*/ 39 w 42"/>
                <a:gd name="T7" fmla="*/ 22 h 31"/>
                <a:gd name="T8" fmla="*/ 39 w 42"/>
                <a:gd name="T9" fmla="*/ 14 h 31"/>
                <a:gd name="T10" fmla="*/ 39 w 42"/>
                <a:gd name="T11" fmla="*/ 9 h 31"/>
                <a:gd name="T12" fmla="*/ 36 w 42"/>
                <a:gd name="T13" fmla="*/ 6 h 31"/>
                <a:gd name="T14" fmla="*/ 24 w 42"/>
                <a:gd name="T15" fmla="*/ 6 h 31"/>
                <a:gd name="T16" fmla="*/ 17 w 42"/>
                <a:gd name="T17" fmla="*/ 2 h 31"/>
                <a:gd name="T18" fmla="*/ 9 w 42"/>
                <a:gd name="T19" fmla="*/ 3 h 31"/>
                <a:gd name="T20" fmla="*/ 5 w 42"/>
                <a:gd name="T21" fmla="*/ 7 h 31"/>
                <a:gd name="T22" fmla="*/ 3 w 42"/>
                <a:gd name="T23" fmla="*/ 20 h 31"/>
                <a:gd name="T24" fmla="*/ 2 w 4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31">
                  <a:moveTo>
                    <a:pt x="2" y="30"/>
                  </a:moveTo>
                  <a:cubicBezTo>
                    <a:pt x="4" y="31"/>
                    <a:pt x="21" y="30"/>
                    <a:pt x="24" y="29"/>
                  </a:cubicBezTo>
                  <a:cubicBezTo>
                    <a:pt x="27" y="29"/>
                    <a:pt x="29" y="31"/>
                    <a:pt x="34" y="31"/>
                  </a:cubicBezTo>
                  <a:cubicBezTo>
                    <a:pt x="42" y="30"/>
                    <a:pt x="40" y="25"/>
                    <a:pt x="39" y="22"/>
                  </a:cubicBezTo>
                  <a:cubicBezTo>
                    <a:pt x="39" y="19"/>
                    <a:pt x="40" y="16"/>
                    <a:pt x="39" y="14"/>
                  </a:cubicBezTo>
                  <a:cubicBezTo>
                    <a:pt x="38" y="13"/>
                    <a:pt x="39" y="10"/>
                    <a:pt x="39" y="9"/>
                  </a:cubicBezTo>
                  <a:cubicBezTo>
                    <a:pt x="40" y="8"/>
                    <a:pt x="38" y="6"/>
                    <a:pt x="36" y="6"/>
                  </a:cubicBezTo>
                  <a:cubicBezTo>
                    <a:pt x="33" y="5"/>
                    <a:pt x="26" y="6"/>
                    <a:pt x="24" y="6"/>
                  </a:cubicBezTo>
                  <a:cubicBezTo>
                    <a:pt x="23" y="6"/>
                    <a:pt x="18" y="4"/>
                    <a:pt x="17" y="2"/>
                  </a:cubicBezTo>
                  <a:cubicBezTo>
                    <a:pt x="17" y="0"/>
                    <a:pt x="13" y="2"/>
                    <a:pt x="9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5" y="9"/>
                    <a:pt x="3" y="16"/>
                    <a:pt x="3" y="20"/>
                  </a:cubicBezTo>
                  <a:cubicBezTo>
                    <a:pt x="3" y="23"/>
                    <a:pt x="0" y="29"/>
                    <a:pt x="2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1" name="Freeform 92"/>
            <p:cNvSpPr/>
            <p:nvPr/>
          </p:nvSpPr>
          <p:spPr bwMode="auto">
            <a:xfrm>
              <a:off x="1865" y="768"/>
              <a:ext cx="49" cy="38"/>
            </a:xfrm>
            <a:custGeom>
              <a:avLst/>
              <a:gdLst>
                <a:gd name="T0" fmla="*/ 33 w 40"/>
                <a:gd name="T1" fmla="*/ 9 h 31"/>
                <a:gd name="T2" fmla="*/ 29 w 40"/>
                <a:gd name="T3" fmla="*/ 8 h 31"/>
                <a:gd name="T4" fmla="*/ 27 w 40"/>
                <a:gd name="T5" fmla="*/ 5 h 31"/>
                <a:gd name="T6" fmla="*/ 22 w 40"/>
                <a:gd name="T7" fmla="*/ 1 h 31"/>
                <a:gd name="T8" fmla="*/ 19 w 40"/>
                <a:gd name="T9" fmla="*/ 4 h 31"/>
                <a:gd name="T10" fmla="*/ 15 w 40"/>
                <a:gd name="T11" fmla="*/ 9 h 31"/>
                <a:gd name="T12" fmla="*/ 14 w 40"/>
                <a:gd name="T13" fmla="*/ 12 h 31"/>
                <a:gd name="T14" fmla="*/ 10 w 40"/>
                <a:gd name="T15" fmla="*/ 18 h 31"/>
                <a:gd name="T16" fmla="*/ 2 w 40"/>
                <a:gd name="T17" fmla="*/ 19 h 31"/>
                <a:gd name="T18" fmla="*/ 3 w 40"/>
                <a:gd name="T19" fmla="*/ 24 h 31"/>
                <a:gd name="T20" fmla="*/ 8 w 40"/>
                <a:gd name="T21" fmla="*/ 26 h 31"/>
                <a:gd name="T22" fmla="*/ 17 w 40"/>
                <a:gd name="T23" fmla="*/ 29 h 31"/>
                <a:gd name="T24" fmla="*/ 26 w 40"/>
                <a:gd name="T25" fmla="*/ 31 h 31"/>
                <a:gd name="T26" fmla="*/ 38 w 40"/>
                <a:gd name="T27" fmla="*/ 26 h 31"/>
                <a:gd name="T28" fmla="*/ 37 w 40"/>
                <a:gd name="T29" fmla="*/ 24 h 31"/>
                <a:gd name="T30" fmla="*/ 35 w 40"/>
                <a:gd name="T31" fmla="*/ 18 h 31"/>
                <a:gd name="T32" fmla="*/ 35 w 40"/>
                <a:gd name="T33" fmla="*/ 15 h 31"/>
                <a:gd name="T34" fmla="*/ 33 w 40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1">
                  <a:moveTo>
                    <a:pt x="33" y="9"/>
                  </a:moveTo>
                  <a:cubicBezTo>
                    <a:pt x="32" y="7"/>
                    <a:pt x="31" y="7"/>
                    <a:pt x="29" y="8"/>
                  </a:cubicBezTo>
                  <a:cubicBezTo>
                    <a:pt x="28" y="8"/>
                    <a:pt x="26" y="6"/>
                    <a:pt x="27" y="5"/>
                  </a:cubicBezTo>
                  <a:cubicBezTo>
                    <a:pt x="28" y="3"/>
                    <a:pt x="23" y="2"/>
                    <a:pt x="22" y="1"/>
                  </a:cubicBezTo>
                  <a:cubicBezTo>
                    <a:pt x="21" y="0"/>
                    <a:pt x="20" y="3"/>
                    <a:pt x="19" y="4"/>
                  </a:cubicBezTo>
                  <a:cubicBezTo>
                    <a:pt x="17" y="5"/>
                    <a:pt x="16" y="9"/>
                    <a:pt x="15" y="9"/>
                  </a:cubicBezTo>
                  <a:cubicBezTo>
                    <a:pt x="14" y="10"/>
                    <a:pt x="13" y="10"/>
                    <a:pt x="14" y="12"/>
                  </a:cubicBezTo>
                  <a:cubicBezTo>
                    <a:pt x="15" y="13"/>
                    <a:pt x="12" y="17"/>
                    <a:pt x="10" y="18"/>
                  </a:cubicBezTo>
                  <a:cubicBezTo>
                    <a:pt x="7" y="19"/>
                    <a:pt x="3" y="19"/>
                    <a:pt x="2" y="19"/>
                  </a:cubicBezTo>
                  <a:cubicBezTo>
                    <a:pt x="0" y="19"/>
                    <a:pt x="1" y="23"/>
                    <a:pt x="3" y="24"/>
                  </a:cubicBezTo>
                  <a:cubicBezTo>
                    <a:pt x="4" y="25"/>
                    <a:pt x="7" y="25"/>
                    <a:pt x="8" y="26"/>
                  </a:cubicBezTo>
                  <a:cubicBezTo>
                    <a:pt x="9" y="26"/>
                    <a:pt x="15" y="28"/>
                    <a:pt x="17" y="29"/>
                  </a:cubicBezTo>
                  <a:cubicBezTo>
                    <a:pt x="20" y="29"/>
                    <a:pt x="24" y="31"/>
                    <a:pt x="26" y="31"/>
                  </a:cubicBezTo>
                  <a:cubicBezTo>
                    <a:pt x="29" y="31"/>
                    <a:pt x="36" y="27"/>
                    <a:pt x="38" y="26"/>
                  </a:cubicBezTo>
                  <a:cubicBezTo>
                    <a:pt x="40" y="25"/>
                    <a:pt x="39" y="25"/>
                    <a:pt x="37" y="24"/>
                  </a:cubicBezTo>
                  <a:cubicBezTo>
                    <a:pt x="35" y="22"/>
                    <a:pt x="36" y="19"/>
                    <a:pt x="35" y="18"/>
                  </a:cubicBezTo>
                  <a:cubicBezTo>
                    <a:pt x="33" y="18"/>
                    <a:pt x="34" y="15"/>
                    <a:pt x="35" y="15"/>
                  </a:cubicBezTo>
                  <a:cubicBezTo>
                    <a:pt x="36" y="15"/>
                    <a:pt x="34" y="11"/>
                    <a:pt x="33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2" name="Freeform 93"/>
            <p:cNvSpPr/>
            <p:nvPr/>
          </p:nvSpPr>
          <p:spPr bwMode="auto">
            <a:xfrm>
              <a:off x="1615" y="635"/>
              <a:ext cx="126" cy="105"/>
            </a:xfrm>
            <a:custGeom>
              <a:avLst/>
              <a:gdLst>
                <a:gd name="T0" fmla="*/ 7 w 103"/>
                <a:gd name="T1" fmla="*/ 69 h 85"/>
                <a:gd name="T2" fmla="*/ 11 w 103"/>
                <a:gd name="T3" fmla="*/ 82 h 85"/>
                <a:gd name="T4" fmla="*/ 17 w 103"/>
                <a:gd name="T5" fmla="*/ 83 h 85"/>
                <a:gd name="T6" fmla="*/ 23 w 103"/>
                <a:gd name="T7" fmla="*/ 82 h 85"/>
                <a:gd name="T8" fmla="*/ 26 w 103"/>
                <a:gd name="T9" fmla="*/ 77 h 85"/>
                <a:gd name="T10" fmla="*/ 33 w 103"/>
                <a:gd name="T11" fmla="*/ 77 h 85"/>
                <a:gd name="T12" fmla="*/ 47 w 103"/>
                <a:gd name="T13" fmla="*/ 70 h 85"/>
                <a:gd name="T14" fmla="*/ 59 w 103"/>
                <a:gd name="T15" fmla="*/ 48 h 85"/>
                <a:gd name="T16" fmla="*/ 68 w 103"/>
                <a:gd name="T17" fmla="*/ 42 h 85"/>
                <a:gd name="T18" fmla="*/ 77 w 103"/>
                <a:gd name="T19" fmla="*/ 38 h 85"/>
                <a:gd name="T20" fmla="*/ 89 w 103"/>
                <a:gd name="T21" fmla="*/ 35 h 85"/>
                <a:gd name="T22" fmla="*/ 102 w 103"/>
                <a:gd name="T23" fmla="*/ 25 h 85"/>
                <a:gd name="T24" fmla="*/ 98 w 103"/>
                <a:gd name="T25" fmla="*/ 22 h 85"/>
                <a:gd name="T26" fmla="*/ 95 w 103"/>
                <a:gd name="T27" fmla="*/ 19 h 85"/>
                <a:gd name="T28" fmla="*/ 89 w 103"/>
                <a:gd name="T29" fmla="*/ 11 h 85"/>
                <a:gd name="T30" fmla="*/ 81 w 103"/>
                <a:gd name="T31" fmla="*/ 10 h 85"/>
                <a:gd name="T32" fmla="*/ 78 w 103"/>
                <a:gd name="T33" fmla="*/ 14 h 85"/>
                <a:gd name="T34" fmla="*/ 76 w 103"/>
                <a:gd name="T35" fmla="*/ 11 h 85"/>
                <a:gd name="T36" fmla="*/ 73 w 103"/>
                <a:gd name="T37" fmla="*/ 9 h 85"/>
                <a:gd name="T38" fmla="*/ 66 w 103"/>
                <a:gd name="T39" fmla="*/ 6 h 85"/>
                <a:gd name="T40" fmla="*/ 58 w 103"/>
                <a:gd name="T41" fmla="*/ 8 h 85"/>
                <a:gd name="T42" fmla="*/ 62 w 103"/>
                <a:gd name="T43" fmla="*/ 3 h 85"/>
                <a:gd name="T44" fmla="*/ 61 w 103"/>
                <a:gd name="T45" fmla="*/ 1 h 85"/>
                <a:gd name="T46" fmla="*/ 48 w 103"/>
                <a:gd name="T47" fmla="*/ 2 h 85"/>
                <a:gd name="T48" fmla="*/ 38 w 103"/>
                <a:gd name="T49" fmla="*/ 6 h 85"/>
                <a:gd name="T50" fmla="*/ 28 w 103"/>
                <a:gd name="T51" fmla="*/ 12 h 85"/>
                <a:gd name="T52" fmla="*/ 30 w 103"/>
                <a:gd name="T53" fmla="*/ 13 h 85"/>
                <a:gd name="T54" fmla="*/ 29 w 103"/>
                <a:gd name="T55" fmla="*/ 17 h 85"/>
                <a:gd name="T56" fmla="*/ 30 w 103"/>
                <a:gd name="T57" fmla="*/ 20 h 85"/>
                <a:gd name="T58" fmla="*/ 28 w 103"/>
                <a:gd name="T59" fmla="*/ 24 h 85"/>
                <a:gd name="T60" fmla="*/ 22 w 103"/>
                <a:gd name="T61" fmla="*/ 27 h 85"/>
                <a:gd name="T62" fmla="*/ 15 w 103"/>
                <a:gd name="T63" fmla="*/ 40 h 85"/>
                <a:gd name="T64" fmla="*/ 12 w 103"/>
                <a:gd name="T65" fmla="*/ 44 h 85"/>
                <a:gd name="T66" fmla="*/ 10 w 103"/>
                <a:gd name="T67" fmla="*/ 47 h 85"/>
                <a:gd name="T68" fmla="*/ 4 w 103"/>
                <a:gd name="T69" fmla="*/ 59 h 85"/>
                <a:gd name="T70" fmla="*/ 1 w 103"/>
                <a:gd name="T71" fmla="*/ 64 h 85"/>
                <a:gd name="T72" fmla="*/ 7 w 103"/>
                <a:gd name="T73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85">
                  <a:moveTo>
                    <a:pt x="7" y="69"/>
                  </a:moveTo>
                  <a:cubicBezTo>
                    <a:pt x="10" y="71"/>
                    <a:pt x="10" y="79"/>
                    <a:pt x="11" y="82"/>
                  </a:cubicBezTo>
                  <a:cubicBezTo>
                    <a:pt x="11" y="85"/>
                    <a:pt x="15" y="83"/>
                    <a:pt x="17" y="83"/>
                  </a:cubicBezTo>
                  <a:cubicBezTo>
                    <a:pt x="19" y="83"/>
                    <a:pt x="21" y="82"/>
                    <a:pt x="23" y="82"/>
                  </a:cubicBezTo>
                  <a:cubicBezTo>
                    <a:pt x="24" y="81"/>
                    <a:pt x="24" y="79"/>
                    <a:pt x="26" y="77"/>
                  </a:cubicBezTo>
                  <a:cubicBezTo>
                    <a:pt x="28" y="74"/>
                    <a:pt x="28" y="77"/>
                    <a:pt x="33" y="77"/>
                  </a:cubicBezTo>
                  <a:cubicBezTo>
                    <a:pt x="39" y="76"/>
                    <a:pt x="44" y="73"/>
                    <a:pt x="47" y="70"/>
                  </a:cubicBezTo>
                  <a:cubicBezTo>
                    <a:pt x="51" y="67"/>
                    <a:pt x="58" y="49"/>
                    <a:pt x="59" y="48"/>
                  </a:cubicBezTo>
                  <a:cubicBezTo>
                    <a:pt x="60" y="46"/>
                    <a:pt x="65" y="42"/>
                    <a:pt x="68" y="42"/>
                  </a:cubicBezTo>
                  <a:cubicBezTo>
                    <a:pt x="72" y="42"/>
                    <a:pt x="74" y="40"/>
                    <a:pt x="77" y="38"/>
                  </a:cubicBezTo>
                  <a:cubicBezTo>
                    <a:pt x="81" y="37"/>
                    <a:pt x="86" y="36"/>
                    <a:pt x="89" y="35"/>
                  </a:cubicBezTo>
                  <a:cubicBezTo>
                    <a:pt x="93" y="34"/>
                    <a:pt x="101" y="27"/>
                    <a:pt x="102" y="25"/>
                  </a:cubicBezTo>
                  <a:cubicBezTo>
                    <a:pt x="103" y="24"/>
                    <a:pt x="100" y="22"/>
                    <a:pt x="98" y="22"/>
                  </a:cubicBezTo>
                  <a:cubicBezTo>
                    <a:pt x="96" y="22"/>
                    <a:pt x="97" y="19"/>
                    <a:pt x="95" y="19"/>
                  </a:cubicBezTo>
                  <a:cubicBezTo>
                    <a:pt x="94" y="18"/>
                    <a:pt x="91" y="14"/>
                    <a:pt x="89" y="11"/>
                  </a:cubicBezTo>
                  <a:cubicBezTo>
                    <a:pt x="88" y="9"/>
                    <a:pt x="83" y="10"/>
                    <a:pt x="81" y="10"/>
                  </a:cubicBezTo>
                  <a:cubicBezTo>
                    <a:pt x="78" y="11"/>
                    <a:pt x="80" y="13"/>
                    <a:pt x="78" y="14"/>
                  </a:cubicBezTo>
                  <a:cubicBezTo>
                    <a:pt x="75" y="15"/>
                    <a:pt x="75" y="12"/>
                    <a:pt x="76" y="11"/>
                  </a:cubicBezTo>
                  <a:cubicBezTo>
                    <a:pt x="76" y="10"/>
                    <a:pt x="76" y="9"/>
                    <a:pt x="73" y="9"/>
                  </a:cubicBezTo>
                  <a:cubicBezTo>
                    <a:pt x="70" y="10"/>
                    <a:pt x="69" y="7"/>
                    <a:pt x="66" y="6"/>
                  </a:cubicBezTo>
                  <a:cubicBezTo>
                    <a:pt x="63" y="6"/>
                    <a:pt x="62" y="8"/>
                    <a:pt x="58" y="8"/>
                  </a:cubicBezTo>
                  <a:cubicBezTo>
                    <a:pt x="55" y="8"/>
                    <a:pt x="60" y="4"/>
                    <a:pt x="62" y="3"/>
                  </a:cubicBezTo>
                  <a:cubicBezTo>
                    <a:pt x="64" y="1"/>
                    <a:pt x="64" y="0"/>
                    <a:pt x="61" y="1"/>
                  </a:cubicBezTo>
                  <a:cubicBezTo>
                    <a:pt x="58" y="3"/>
                    <a:pt x="51" y="2"/>
                    <a:pt x="48" y="2"/>
                  </a:cubicBezTo>
                  <a:cubicBezTo>
                    <a:pt x="45" y="2"/>
                    <a:pt x="43" y="6"/>
                    <a:pt x="38" y="6"/>
                  </a:cubicBezTo>
                  <a:cubicBezTo>
                    <a:pt x="33" y="6"/>
                    <a:pt x="30" y="10"/>
                    <a:pt x="28" y="12"/>
                  </a:cubicBezTo>
                  <a:cubicBezTo>
                    <a:pt x="25" y="13"/>
                    <a:pt x="29" y="13"/>
                    <a:pt x="30" y="13"/>
                  </a:cubicBezTo>
                  <a:cubicBezTo>
                    <a:pt x="30" y="13"/>
                    <a:pt x="29" y="16"/>
                    <a:pt x="29" y="17"/>
                  </a:cubicBezTo>
                  <a:cubicBezTo>
                    <a:pt x="28" y="19"/>
                    <a:pt x="30" y="20"/>
                    <a:pt x="30" y="20"/>
                  </a:cubicBezTo>
                  <a:cubicBezTo>
                    <a:pt x="30" y="20"/>
                    <a:pt x="30" y="24"/>
                    <a:pt x="28" y="24"/>
                  </a:cubicBezTo>
                  <a:cubicBezTo>
                    <a:pt x="26" y="24"/>
                    <a:pt x="26" y="25"/>
                    <a:pt x="22" y="27"/>
                  </a:cubicBezTo>
                  <a:cubicBezTo>
                    <a:pt x="19" y="30"/>
                    <a:pt x="16" y="39"/>
                    <a:pt x="15" y="40"/>
                  </a:cubicBezTo>
                  <a:cubicBezTo>
                    <a:pt x="15" y="41"/>
                    <a:pt x="14" y="43"/>
                    <a:pt x="12" y="44"/>
                  </a:cubicBezTo>
                  <a:cubicBezTo>
                    <a:pt x="9" y="45"/>
                    <a:pt x="11" y="45"/>
                    <a:pt x="10" y="47"/>
                  </a:cubicBezTo>
                  <a:cubicBezTo>
                    <a:pt x="10" y="49"/>
                    <a:pt x="5" y="58"/>
                    <a:pt x="4" y="59"/>
                  </a:cubicBezTo>
                  <a:cubicBezTo>
                    <a:pt x="2" y="60"/>
                    <a:pt x="2" y="61"/>
                    <a:pt x="1" y="64"/>
                  </a:cubicBezTo>
                  <a:cubicBezTo>
                    <a:pt x="0" y="67"/>
                    <a:pt x="5" y="67"/>
                    <a:pt x="7" y="6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3" name="Freeform 94"/>
            <p:cNvSpPr/>
            <p:nvPr/>
          </p:nvSpPr>
          <p:spPr bwMode="auto">
            <a:xfrm>
              <a:off x="1679" y="671"/>
              <a:ext cx="183" cy="132"/>
            </a:xfrm>
            <a:custGeom>
              <a:avLst/>
              <a:gdLst>
                <a:gd name="T0" fmla="*/ 24 w 150"/>
                <a:gd name="T1" fmla="*/ 15 h 108"/>
                <a:gd name="T2" fmla="*/ 12 w 150"/>
                <a:gd name="T3" fmla="*/ 21 h 108"/>
                <a:gd name="T4" fmla="*/ 14 w 150"/>
                <a:gd name="T5" fmla="*/ 28 h 108"/>
                <a:gd name="T6" fmla="*/ 1 w 150"/>
                <a:gd name="T7" fmla="*/ 38 h 108"/>
                <a:gd name="T8" fmla="*/ 4 w 150"/>
                <a:gd name="T9" fmla="*/ 44 h 108"/>
                <a:gd name="T10" fmla="*/ 10 w 150"/>
                <a:gd name="T11" fmla="*/ 48 h 108"/>
                <a:gd name="T12" fmla="*/ 26 w 150"/>
                <a:gd name="T13" fmla="*/ 46 h 108"/>
                <a:gd name="T14" fmla="*/ 22 w 150"/>
                <a:gd name="T15" fmla="*/ 49 h 108"/>
                <a:gd name="T16" fmla="*/ 5 w 150"/>
                <a:gd name="T17" fmla="*/ 54 h 108"/>
                <a:gd name="T18" fmla="*/ 10 w 150"/>
                <a:gd name="T19" fmla="*/ 66 h 108"/>
                <a:gd name="T20" fmla="*/ 20 w 150"/>
                <a:gd name="T21" fmla="*/ 65 h 108"/>
                <a:gd name="T22" fmla="*/ 42 w 150"/>
                <a:gd name="T23" fmla="*/ 63 h 108"/>
                <a:gd name="T24" fmla="*/ 59 w 150"/>
                <a:gd name="T25" fmla="*/ 67 h 108"/>
                <a:gd name="T26" fmla="*/ 53 w 150"/>
                <a:gd name="T27" fmla="*/ 72 h 108"/>
                <a:gd name="T28" fmla="*/ 41 w 150"/>
                <a:gd name="T29" fmla="*/ 75 h 108"/>
                <a:gd name="T30" fmla="*/ 16 w 150"/>
                <a:gd name="T31" fmla="*/ 76 h 108"/>
                <a:gd name="T32" fmla="*/ 5 w 150"/>
                <a:gd name="T33" fmla="*/ 85 h 108"/>
                <a:gd name="T34" fmla="*/ 12 w 150"/>
                <a:gd name="T35" fmla="*/ 95 h 108"/>
                <a:gd name="T36" fmla="*/ 29 w 150"/>
                <a:gd name="T37" fmla="*/ 100 h 108"/>
                <a:gd name="T38" fmla="*/ 35 w 150"/>
                <a:gd name="T39" fmla="*/ 108 h 108"/>
                <a:gd name="T40" fmla="*/ 59 w 150"/>
                <a:gd name="T41" fmla="*/ 107 h 108"/>
                <a:gd name="T42" fmla="*/ 85 w 150"/>
                <a:gd name="T43" fmla="*/ 99 h 108"/>
                <a:gd name="T44" fmla="*/ 98 w 150"/>
                <a:gd name="T45" fmla="*/ 98 h 108"/>
                <a:gd name="T46" fmla="*/ 104 w 150"/>
                <a:gd name="T47" fmla="*/ 103 h 108"/>
                <a:gd name="T48" fmla="*/ 123 w 150"/>
                <a:gd name="T49" fmla="*/ 104 h 108"/>
                <a:gd name="T50" fmla="*/ 139 w 150"/>
                <a:gd name="T51" fmla="*/ 95 h 108"/>
                <a:gd name="T52" fmla="*/ 133 w 150"/>
                <a:gd name="T53" fmla="*/ 89 h 108"/>
                <a:gd name="T54" fmla="*/ 123 w 150"/>
                <a:gd name="T55" fmla="*/ 91 h 108"/>
                <a:gd name="T56" fmla="*/ 123 w 150"/>
                <a:gd name="T57" fmla="*/ 88 h 108"/>
                <a:gd name="T58" fmla="*/ 123 w 150"/>
                <a:gd name="T59" fmla="*/ 83 h 108"/>
                <a:gd name="T60" fmla="*/ 131 w 150"/>
                <a:gd name="T61" fmla="*/ 86 h 108"/>
                <a:gd name="T62" fmla="*/ 136 w 150"/>
                <a:gd name="T63" fmla="*/ 83 h 108"/>
                <a:gd name="T64" fmla="*/ 146 w 150"/>
                <a:gd name="T65" fmla="*/ 85 h 108"/>
                <a:gd name="T66" fmla="*/ 146 w 150"/>
                <a:gd name="T67" fmla="*/ 79 h 108"/>
                <a:gd name="T68" fmla="*/ 144 w 150"/>
                <a:gd name="T69" fmla="*/ 75 h 108"/>
                <a:gd name="T70" fmla="*/ 136 w 150"/>
                <a:gd name="T71" fmla="*/ 72 h 108"/>
                <a:gd name="T72" fmla="*/ 123 w 150"/>
                <a:gd name="T73" fmla="*/ 58 h 108"/>
                <a:gd name="T74" fmla="*/ 132 w 150"/>
                <a:gd name="T75" fmla="*/ 20 h 108"/>
                <a:gd name="T76" fmla="*/ 125 w 150"/>
                <a:gd name="T77" fmla="*/ 7 h 108"/>
                <a:gd name="T78" fmla="*/ 116 w 150"/>
                <a:gd name="T79" fmla="*/ 5 h 108"/>
                <a:gd name="T80" fmla="*/ 110 w 150"/>
                <a:gd name="T81" fmla="*/ 7 h 108"/>
                <a:gd name="T82" fmla="*/ 109 w 150"/>
                <a:gd name="T83" fmla="*/ 18 h 108"/>
                <a:gd name="T84" fmla="*/ 104 w 150"/>
                <a:gd name="T85" fmla="*/ 42 h 108"/>
                <a:gd name="T86" fmla="*/ 96 w 150"/>
                <a:gd name="T87" fmla="*/ 42 h 108"/>
                <a:gd name="T88" fmla="*/ 93 w 150"/>
                <a:gd name="T89" fmla="*/ 10 h 108"/>
                <a:gd name="T90" fmla="*/ 85 w 150"/>
                <a:gd name="T91" fmla="*/ 10 h 108"/>
                <a:gd name="T92" fmla="*/ 89 w 150"/>
                <a:gd name="T93" fmla="*/ 20 h 108"/>
                <a:gd name="T94" fmla="*/ 69 w 150"/>
                <a:gd name="T95" fmla="*/ 22 h 108"/>
                <a:gd name="T96" fmla="*/ 75 w 150"/>
                <a:gd name="T97" fmla="*/ 9 h 108"/>
                <a:gd name="T98" fmla="*/ 67 w 150"/>
                <a:gd name="T99" fmla="*/ 10 h 108"/>
                <a:gd name="T100" fmla="*/ 56 w 150"/>
                <a:gd name="T101" fmla="*/ 18 h 108"/>
                <a:gd name="T102" fmla="*/ 56 w 150"/>
                <a:gd name="T103" fmla="*/ 11 h 108"/>
                <a:gd name="T104" fmla="*/ 59 w 150"/>
                <a:gd name="T105" fmla="*/ 1 h 108"/>
                <a:gd name="T106" fmla="*/ 43 w 150"/>
                <a:gd name="T107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" h="108">
                  <a:moveTo>
                    <a:pt x="30" y="12"/>
                  </a:moveTo>
                  <a:cubicBezTo>
                    <a:pt x="29" y="12"/>
                    <a:pt x="26" y="14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ubicBezTo>
                    <a:pt x="17" y="18"/>
                    <a:pt x="12" y="19"/>
                    <a:pt x="12" y="21"/>
                  </a:cubicBezTo>
                  <a:cubicBezTo>
                    <a:pt x="12" y="22"/>
                    <a:pt x="13" y="24"/>
                    <a:pt x="13" y="25"/>
                  </a:cubicBezTo>
                  <a:cubicBezTo>
                    <a:pt x="12" y="26"/>
                    <a:pt x="15" y="26"/>
                    <a:pt x="14" y="28"/>
                  </a:cubicBezTo>
                  <a:cubicBezTo>
                    <a:pt x="13" y="29"/>
                    <a:pt x="6" y="31"/>
                    <a:pt x="5" y="32"/>
                  </a:cubicBezTo>
                  <a:cubicBezTo>
                    <a:pt x="4" y="33"/>
                    <a:pt x="2" y="37"/>
                    <a:pt x="1" y="38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4" y="41"/>
                    <a:pt x="1" y="44"/>
                    <a:pt x="4" y="44"/>
                  </a:cubicBezTo>
                  <a:cubicBezTo>
                    <a:pt x="7" y="44"/>
                    <a:pt x="9" y="44"/>
                    <a:pt x="9" y="44"/>
                  </a:cubicBezTo>
                  <a:cubicBezTo>
                    <a:pt x="9" y="45"/>
                    <a:pt x="8" y="48"/>
                    <a:pt x="10" y="48"/>
                  </a:cubicBezTo>
                  <a:cubicBezTo>
                    <a:pt x="12" y="47"/>
                    <a:pt x="16" y="49"/>
                    <a:pt x="19" y="47"/>
                  </a:cubicBezTo>
                  <a:cubicBezTo>
                    <a:pt x="21" y="46"/>
                    <a:pt x="23" y="46"/>
                    <a:pt x="26" y="46"/>
                  </a:cubicBezTo>
                  <a:cubicBezTo>
                    <a:pt x="30" y="46"/>
                    <a:pt x="34" y="48"/>
                    <a:pt x="32" y="48"/>
                  </a:cubicBezTo>
                  <a:cubicBezTo>
                    <a:pt x="30" y="48"/>
                    <a:pt x="24" y="48"/>
                    <a:pt x="22" y="49"/>
                  </a:cubicBezTo>
                  <a:cubicBezTo>
                    <a:pt x="21" y="49"/>
                    <a:pt x="19" y="50"/>
                    <a:pt x="15" y="51"/>
                  </a:cubicBezTo>
                  <a:cubicBezTo>
                    <a:pt x="11" y="51"/>
                    <a:pt x="5" y="54"/>
                    <a:pt x="5" y="54"/>
                  </a:cubicBezTo>
                  <a:cubicBezTo>
                    <a:pt x="4" y="54"/>
                    <a:pt x="3" y="61"/>
                    <a:pt x="4" y="62"/>
                  </a:cubicBezTo>
                  <a:cubicBezTo>
                    <a:pt x="4" y="63"/>
                    <a:pt x="7" y="66"/>
                    <a:pt x="10" y="66"/>
                  </a:cubicBezTo>
                  <a:cubicBezTo>
                    <a:pt x="14" y="66"/>
                    <a:pt x="14" y="67"/>
                    <a:pt x="16" y="66"/>
                  </a:cubicBezTo>
                  <a:cubicBezTo>
                    <a:pt x="17" y="65"/>
                    <a:pt x="17" y="65"/>
                    <a:pt x="20" y="65"/>
                  </a:cubicBezTo>
                  <a:cubicBezTo>
                    <a:pt x="23" y="66"/>
                    <a:pt x="24" y="66"/>
                    <a:pt x="28" y="65"/>
                  </a:cubicBezTo>
                  <a:cubicBezTo>
                    <a:pt x="32" y="64"/>
                    <a:pt x="40" y="62"/>
                    <a:pt x="42" y="63"/>
                  </a:cubicBezTo>
                  <a:cubicBezTo>
                    <a:pt x="43" y="64"/>
                    <a:pt x="46" y="65"/>
                    <a:pt x="49" y="65"/>
                  </a:cubicBezTo>
                  <a:cubicBezTo>
                    <a:pt x="52" y="65"/>
                    <a:pt x="62" y="66"/>
                    <a:pt x="59" y="67"/>
                  </a:cubicBezTo>
                  <a:cubicBezTo>
                    <a:pt x="57" y="67"/>
                    <a:pt x="51" y="70"/>
                    <a:pt x="52" y="70"/>
                  </a:cubicBezTo>
                  <a:cubicBezTo>
                    <a:pt x="53" y="70"/>
                    <a:pt x="54" y="72"/>
                    <a:pt x="53" y="72"/>
                  </a:cubicBezTo>
                  <a:cubicBezTo>
                    <a:pt x="52" y="72"/>
                    <a:pt x="51" y="75"/>
                    <a:pt x="50" y="75"/>
                  </a:cubicBezTo>
                  <a:cubicBezTo>
                    <a:pt x="49" y="75"/>
                    <a:pt x="44" y="75"/>
                    <a:pt x="41" y="75"/>
                  </a:cubicBezTo>
                  <a:cubicBezTo>
                    <a:pt x="38" y="74"/>
                    <a:pt x="29" y="76"/>
                    <a:pt x="26" y="77"/>
                  </a:cubicBezTo>
                  <a:cubicBezTo>
                    <a:pt x="23" y="77"/>
                    <a:pt x="20" y="75"/>
                    <a:pt x="16" y="76"/>
                  </a:cubicBezTo>
                  <a:cubicBezTo>
                    <a:pt x="12" y="76"/>
                    <a:pt x="6" y="77"/>
                    <a:pt x="7" y="78"/>
                  </a:cubicBezTo>
                  <a:cubicBezTo>
                    <a:pt x="8" y="80"/>
                    <a:pt x="4" y="84"/>
                    <a:pt x="5" y="85"/>
                  </a:cubicBezTo>
                  <a:cubicBezTo>
                    <a:pt x="6" y="86"/>
                    <a:pt x="9" y="87"/>
                    <a:pt x="9" y="89"/>
                  </a:cubicBezTo>
                  <a:cubicBezTo>
                    <a:pt x="8" y="91"/>
                    <a:pt x="9" y="94"/>
                    <a:pt x="12" y="95"/>
                  </a:cubicBezTo>
                  <a:cubicBezTo>
                    <a:pt x="16" y="97"/>
                    <a:pt x="24" y="95"/>
                    <a:pt x="26" y="96"/>
                  </a:cubicBezTo>
                  <a:cubicBezTo>
                    <a:pt x="28" y="97"/>
                    <a:pt x="30" y="98"/>
                    <a:pt x="29" y="100"/>
                  </a:cubicBezTo>
                  <a:cubicBezTo>
                    <a:pt x="28" y="102"/>
                    <a:pt x="27" y="103"/>
                    <a:pt x="28" y="104"/>
                  </a:cubicBezTo>
                  <a:cubicBezTo>
                    <a:pt x="29" y="106"/>
                    <a:pt x="30" y="108"/>
                    <a:pt x="35" y="108"/>
                  </a:cubicBezTo>
                  <a:cubicBezTo>
                    <a:pt x="39" y="108"/>
                    <a:pt x="48" y="105"/>
                    <a:pt x="51" y="105"/>
                  </a:cubicBezTo>
                  <a:cubicBezTo>
                    <a:pt x="54" y="106"/>
                    <a:pt x="55" y="108"/>
                    <a:pt x="59" y="107"/>
                  </a:cubicBezTo>
                  <a:cubicBezTo>
                    <a:pt x="63" y="106"/>
                    <a:pt x="68" y="102"/>
                    <a:pt x="71" y="101"/>
                  </a:cubicBezTo>
                  <a:cubicBezTo>
                    <a:pt x="74" y="101"/>
                    <a:pt x="84" y="100"/>
                    <a:pt x="85" y="99"/>
                  </a:cubicBezTo>
                  <a:cubicBezTo>
                    <a:pt x="86" y="98"/>
                    <a:pt x="89" y="96"/>
                    <a:pt x="91" y="97"/>
                  </a:cubicBezTo>
                  <a:cubicBezTo>
                    <a:pt x="94" y="97"/>
                    <a:pt x="94" y="98"/>
                    <a:pt x="98" y="98"/>
                  </a:cubicBezTo>
                  <a:cubicBezTo>
                    <a:pt x="101" y="98"/>
                    <a:pt x="108" y="98"/>
                    <a:pt x="107" y="99"/>
                  </a:cubicBezTo>
                  <a:cubicBezTo>
                    <a:pt x="105" y="100"/>
                    <a:pt x="102" y="103"/>
                    <a:pt x="104" y="103"/>
                  </a:cubicBezTo>
                  <a:cubicBezTo>
                    <a:pt x="107" y="103"/>
                    <a:pt x="112" y="101"/>
                    <a:pt x="115" y="102"/>
                  </a:cubicBezTo>
                  <a:cubicBezTo>
                    <a:pt x="118" y="104"/>
                    <a:pt x="120" y="105"/>
                    <a:pt x="123" y="104"/>
                  </a:cubicBezTo>
                  <a:cubicBezTo>
                    <a:pt x="126" y="104"/>
                    <a:pt x="135" y="99"/>
                    <a:pt x="135" y="98"/>
                  </a:cubicBezTo>
                  <a:cubicBezTo>
                    <a:pt x="136" y="97"/>
                    <a:pt x="139" y="95"/>
                    <a:pt x="139" y="95"/>
                  </a:cubicBezTo>
                  <a:cubicBezTo>
                    <a:pt x="139" y="95"/>
                    <a:pt x="136" y="96"/>
                    <a:pt x="136" y="95"/>
                  </a:cubicBezTo>
                  <a:cubicBezTo>
                    <a:pt x="135" y="93"/>
                    <a:pt x="135" y="89"/>
                    <a:pt x="133" y="89"/>
                  </a:cubicBezTo>
                  <a:cubicBezTo>
                    <a:pt x="132" y="89"/>
                    <a:pt x="128" y="92"/>
                    <a:pt x="127" y="92"/>
                  </a:cubicBezTo>
                  <a:cubicBezTo>
                    <a:pt x="125" y="92"/>
                    <a:pt x="125" y="91"/>
                    <a:pt x="123" y="91"/>
                  </a:cubicBezTo>
                  <a:cubicBezTo>
                    <a:pt x="122" y="92"/>
                    <a:pt x="118" y="94"/>
                    <a:pt x="120" y="92"/>
                  </a:cubicBezTo>
                  <a:cubicBezTo>
                    <a:pt x="122" y="90"/>
                    <a:pt x="124" y="89"/>
                    <a:pt x="123" y="88"/>
                  </a:cubicBezTo>
                  <a:cubicBezTo>
                    <a:pt x="121" y="88"/>
                    <a:pt x="119" y="89"/>
                    <a:pt x="119" y="87"/>
                  </a:cubicBezTo>
                  <a:cubicBezTo>
                    <a:pt x="120" y="85"/>
                    <a:pt x="122" y="82"/>
                    <a:pt x="123" y="83"/>
                  </a:cubicBezTo>
                  <a:cubicBezTo>
                    <a:pt x="123" y="84"/>
                    <a:pt x="124" y="87"/>
                    <a:pt x="126" y="88"/>
                  </a:cubicBezTo>
                  <a:cubicBezTo>
                    <a:pt x="129" y="88"/>
                    <a:pt x="133" y="88"/>
                    <a:pt x="131" y="86"/>
                  </a:cubicBezTo>
                  <a:cubicBezTo>
                    <a:pt x="129" y="85"/>
                    <a:pt x="127" y="85"/>
                    <a:pt x="130" y="85"/>
                  </a:cubicBezTo>
                  <a:cubicBezTo>
                    <a:pt x="134" y="84"/>
                    <a:pt x="134" y="82"/>
                    <a:pt x="136" y="83"/>
                  </a:cubicBezTo>
                  <a:cubicBezTo>
                    <a:pt x="138" y="84"/>
                    <a:pt x="141" y="83"/>
                    <a:pt x="142" y="84"/>
                  </a:cubicBezTo>
                  <a:cubicBezTo>
                    <a:pt x="143" y="85"/>
                    <a:pt x="144" y="86"/>
                    <a:pt x="146" y="85"/>
                  </a:cubicBezTo>
                  <a:cubicBezTo>
                    <a:pt x="147" y="84"/>
                    <a:pt x="149" y="82"/>
                    <a:pt x="148" y="81"/>
                  </a:cubicBezTo>
                  <a:cubicBezTo>
                    <a:pt x="147" y="81"/>
                    <a:pt x="144" y="80"/>
                    <a:pt x="146" y="79"/>
                  </a:cubicBezTo>
                  <a:cubicBezTo>
                    <a:pt x="147" y="78"/>
                    <a:pt x="150" y="78"/>
                    <a:pt x="149" y="77"/>
                  </a:cubicBezTo>
                  <a:cubicBezTo>
                    <a:pt x="148" y="76"/>
                    <a:pt x="146" y="74"/>
                    <a:pt x="144" y="75"/>
                  </a:cubicBezTo>
                  <a:cubicBezTo>
                    <a:pt x="143" y="76"/>
                    <a:pt x="140" y="78"/>
                    <a:pt x="139" y="76"/>
                  </a:cubicBezTo>
                  <a:cubicBezTo>
                    <a:pt x="137" y="75"/>
                    <a:pt x="138" y="76"/>
                    <a:pt x="136" y="72"/>
                  </a:cubicBezTo>
                  <a:cubicBezTo>
                    <a:pt x="134" y="69"/>
                    <a:pt x="134" y="67"/>
                    <a:pt x="131" y="66"/>
                  </a:cubicBezTo>
                  <a:cubicBezTo>
                    <a:pt x="129" y="64"/>
                    <a:pt x="124" y="61"/>
                    <a:pt x="123" y="58"/>
                  </a:cubicBezTo>
                  <a:cubicBezTo>
                    <a:pt x="122" y="56"/>
                    <a:pt x="129" y="33"/>
                    <a:pt x="129" y="31"/>
                  </a:cubicBezTo>
                  <a:cubicBezTo>
                    <a:pt x="130" y="28"/>
                    <a:pt x="131" y="22"/>
                    <a:pt x="132" y="20"/>
                  </a:cubicBezTo>
                  <a:cubicBezTo>
                    <a:pt x="132" y="19"/>
                    <a:pt x="131" y="17"/>
                    <a:pt x="130" y="15"/>
                  </a:cubicBezTo>
                  <a:cubicBezTo>
                    <a:pt x="129" y="13"/>
                    <a:pt x="126" y="9"/>
                    <a:pt x="125" y="7"/>
                  </a:cubicBezTo>
                  <a:cubicBezTo>
                    <a:pt x="124" y="5"/>
                    <a:pt x="121" y="2"/>
                    <a:pt x="120" y="2"/>
                  </a:cubicBezTo>
                  <a:cubicBezTo>
                    <a:pt x="119" y="3"/>
                    <a:pt x="118" y="6"/>
                    <a:pt x="116" y="5"/>
                  </a:cubicBezTo>
                  <a:cubicBezTo>
                    <a:pt x="114" y="4"/>
                    <a:pt x="111" y="2"/>
                    <a:pt x="110" y="3"/>
                  </a:cubicBezTo>
                  <a:cubicBezTo>
                    <a:pt x="110" y="4"/>
                    <a:pt x="112" y="6"/>
                    <a:pt x="110" y="7"/>
                  </a:cubicBezTo>
                  <a:cubicBezTo>
                    <a:pt x="109" y="7"/>
                    <a:pt x="108" y="7"/>
                    <a:pt x="108" y="9"/>
                  </a:cubicBezTo>
                  <a:cubicBezTo>
                    <a:pt x="107" y="11"/>
                    <a:pt x="109" y="16"/>
                    <a:pt x="109" y="18"/>
                  </a:cubicBezTo>
                  <a:cubicBezTo>
                    <a:pt x="109" y="20"/>
                    <a:pt x="108" y="30"/>
                    <a:pt x="106" y="32"/>
                  </a:cubicBezTo>
                  <a:cubicBezTo>
                    <a:pt x="105" y="34"/>
                    <a:pt x="104" y="41"/>
                    <a:pt x="104" y="42"/>
                  </a:cubicBezTo>
                  <a:cubicBezTo>
                    <a:pt x="103" y="43"/>
                    <a:pt x="101" y="43"/>
                    <a:pt x="100" y="43"/>
                  </a:cubicBezTo>
                  <a:cubicBezTo>
                    <a:pt x="99" y="43"/>
                    <a:pt x="96" y="42"/>
                    <a:pt x="96" y="42"/>
                  </a:cubicBezTo>
                  <a:cubicBezTo>
                    <a:pt x="96" y="41"/>
                    <a:pt x="99" y="21"/>
                    <a:pt x="99" y="20"/>
                  </a:cubicBezTo>
                  <a:cubicBezTo>
                    <a:pt x="99" y="19"/>
                    <a:pt x="93" y="12"/>
                    <a:pt x="93" y="10"/>
                  </a:cubicBezTo>
                  <a:cubicBezTo>
                    <a:pt x="94" y="8"/>
                    <a:pt x="86" y="4"/>
                    <a:pt x="85" y="5"/>
                  </a:cubicBezTo>
                  <a:cubicBezTo>
                    <a:pt x="84" y="5"/>
                    <a:pt x="84" y="9"/>
                    <a:pt x="85" y="10"/>
                  </a:cubicBezTo>
                  <a:cubicBezTo>
                    <a:pt x="86" y="12"/>
                    <a:pt x="90" y="11"/>
                    <a:pt x="89" y="14"/>
                  </a:cubicBezTo>
                  <a:cubicBezTo>
                    <a:pt x="89" y="18"/>
                    <a:pt x="92" y="20"/>
                    <a:pt x="89" y="20"/>
                  </a:cubicBezTo>
                  <a:cubicBezTo>
                    <a:pt x="85" y="20"/>
                    <a:pt x="84" y="19"/>
                    <a:pt x="81" y="19"/>
                  </a:cubicBezTo>
                  <a:cubicBezTo>
                    <a:pt x="79" y="19"/>
                    <a:pt x="71" y="24"/>
                    <a:pt x="69" y="22"/>
                  </a:cubicBezTo>
                  <a:cubicBezTo>
                    <a:pt x="68" y="21"/>
                    <a:pt x="80" y="17"/>
                    <a:pt x="80" y="14"/>
                  </a:cubicBezTo>
                  <a:cubicBezTo>
                    <a:pt x="79" y="11"/>
                    <a:pt x="75" y="11"/>
                    <a:pt x="75" y="9"/>
                  </a:cubicBezTo>
                  <a:cubicBezTo>
                    <a:pt x="74" y="7"/>
                    <a:pt x="70" y="5"/>
                    <a:pt x="68" y="6"/>
                  </a:cubicBezTo>
                  <a:cubicBezTo>
                    <a:pt x="67" y="6"/>
                    <a:pt x="68" y="9"/>
                    <a:pt x="67" y="10"/>
                  </a:cubicBezTo>
                  <a:cubicBezTo>
                    <a:pt x="66" y="11"/>
                    <a:pt x="63" y="20"/>
                    <a:pt x="61" y="19"/>
                  </a:cubicBezTo>
                  <a:cubicBezTo>
                    <a:pt x="59" y="19"/>
                    <a:pt x="58" y="17"/>
                    <a:pt x="56" y="18"/>
                  </a:cubicBezTo>
                  <a:cubicBezTo>
                    <a:pt x="55" y="18"/>
                    <a:pt x="51" y="20"/>
                    <a:pt x="50" y="18"/>
                  </a:cubicBezTo>
                  <a:cubicBezTo>
                    <a:pt x="48" y="17"/>
                    <a:pt x="54" y="12"/>
                    <a:pt x="56" y="11"/>
                  </a:cubicBezTo>
                  <a:cubicBezTo>
                    <a:pt x="57" y="10"/>
                    <a:pt x="59" y="9"/>
                    <a:pt x="59" y="7"/>
                  </a:cubicBezTo>
                  <a:cubicBezTo>
                    <a:pt x="60" y="5"/>
                    <a:pt x="61" y="2"/>
                    <a:pt x="59" y="1"/>
                  </a:cubicBezTo>
                  <a:cubicBezTo>
                    <a:pt x="58" y="1"/>
                    <a:pt x="54" y="0"/>
                    <a:pt x="52" y="1"/>
                  </a:cubicBezTo>
                  <a:cubicBezTo>
                    <a:pt x="51" y="2"/>
                    <a:pt x="45" y="5"/>
                    <a:pt x="43" y="6"/>
                  </a:cubicBezTo>
                  <a:cubicBezTo>
                    <a:pt x="40" y="7"/>
                    <a:pt x="32" y="11"/>
                    <a:pt x="30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4" name="Freeform 95"/>
            <p:cNvSpPr/>
            <p:nvPr/>
          </p:nvSpPr>
          <p:spPr bwMode="auto">
            <a:xfrm>
              <a:off x="1825" y="655"/>
              <a:ext cx="36" cy="32"/>
            </a:xfrm>
            <a:custGeom>
              <a:avLst/>
              <a:gdLst>
                <a:gd name="T0" fmla="*/ 8 w 29"/>
                <a:gd name="T1" fmla="*/ 14 h 26"/>
                <a:gd name="T2" fmla="*/ 12 w 29"/>
                <a:gd name="T3" fmla="*/ 22 h 26"/>
                <a:gd name="T4" fmla="*/ 16 w 29"/>
                <a:gd name="T5" fmla="*/ 20 h 26"/>
                <a:gd name="T6" fmla="*/ 20 w 29"/>
                <a:gd name="T7" fmla="*/ 17 h 26"/>
                <a:gd name="T8" fmla="*/ 26 w 29"/>
                <a:gd name="T9" fmla="*/ 9 h 26"/>
                <a:gd name="T10" fmla="*/ 28 w 29"/>
                <a:gd name="T11" fmla="*/ 2 h 26"/>
                <a:gd name="T12" fmla="*/ 8 w 29"/>
                <a:gd name="T13" fmla="*/ 2 h 26"/>
                <a:gd name="T14" fmla="*/ 2 w 29"/>
                <a:gd name="T15" fmla="*/ 8 h 26"/>
                <a:gd name="T16" fmla="*/ 8 w 29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6">
                  <a:moveTo>
                    <a:pt x="8" y="14"/>
                  </a:moveTo>
                  <a:cubicBezTo>
                    <a:pt x="10" y="16"/>
                    <a:pt x="11" y="19"/>
                    <a:pt x="12" y="22"/>
                  </a:cubicBezTo>
                  <a:cubicBezTo>
                    <a:pt x="13" y="26"/>
                    <a:pt x="15" y="21"/>
                    <a:pt x="16" y="20"/>
                  </a:cubicBezTo>
                  <a:cubicBezTo>
                    <a:pt x="17" y="18"/>
                    <a:pt x="18" y="18"/>
                    <a:pt x="20" y="17"/>
                  </a:cubicBezTo>
                  <a:cubicBezTo>
                    <a:pt x="21" y="16"/>
                    <a:pt x="23" y="12"/>
                    <a:pt x="26" y="9"/>
                  </a:cubicBezTo>
                  <a:cubicBezTo>
                    <a:pt x="28" y="6"/>
                    <a:pt x="29" y="4"/>
                    <a:pt x="28" y="2"/>
                  </a:cubicBezTo>
                  <a:cubicBezTo>
                    <a:pt x="26" y="0"/>
                    <a:pt x="9" y="1"/>
                    <a:pt x="8" y="2"/>
                  </a:cubicBezTo>
                  <a:cubicBezTo>
                    <a:pt x="7" y="2"/>
                    <a:pt x="4" y="5"/>
                    <a:pt x="2" y="8"/>
                  </a:cubicBezTo>
                  <a:cubicBezTo>
                    <a:pt x="0" y="10"/>
                    <a:pt x="5" y="12"/>
                    <a:pt x="8" y="1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5" name="Freeform 96"/>
            <p:cNvSpPr/>
            <p:nvPr/>
          </p:nvSpPr>
          <p:spPr bwMode="auto">
            <a:xfrm>
              <a:off x="1490" y="778"/>
              <a:ext cx="10" cy="9"/>
            </a:xfrm>
            <a:custGeom>
              <a:avLst/>
              <a:gdLst>
                <a:gd name="T0" fmla="*/ 6 w 8"/>
                <a:gd name="T1" fmla="*/ 7 h 8"/>
                <a:gd name="T2" fmla="*/ 5 w 8"/>
                <a:gd name="T3" fmla="*/ 0 h 8"/>
                <a:gd name="T4" fmla="*/ 1 w 8"/>
                <a:gd name="T5" fmla="*/ 6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8" y="7"/>
                    <a:pt x="6" y="0"/>
                    <a:pt x="5" y="0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0" y="8"/>
                    <a:pt x="4" y="7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6" name="Freeform 97"/>
            <p:cNvSpPr/>
            <p:nvPr/>
          </p:nvSpPr>
          <p:spPr bwMode="auto">
            <a:xfrm>
              <a:off x="1936" y="648"/>
              <a:ext cx="72" cy="66"/>
            </a:xfrm>
            <a:custGeom>
              <a:avLst/>
              <a:gdLst>
                <a:gd name="T0" fmla="*/ 27 w 59"/>
                <a:gd name="T1" fmla="*/ 3 h 54"/>
                <a:gd name="T2" fmla="*/ 18 w 59"/>
                <a:gd name="T3" fmla="*/ 2 h 54"/>
                <a:gd name="T4" fmla="*/ 17 w 59"/>
                <a:gd name="T5" fmla="*/ 7 h 54"/>
                <a:gd name="T6" fmla="*/ 13 w 59"/>
                <a:gd name="T7" fmla="*/ 12 h 54"/>
                <a:gd name="T8" fmla="*/ 11 w 59"/>
                <a:gd name="T9" fmla="*/ 10 h 54"/>
                <a:gd name="T10" fmla="*/ 8 w 59"/>
                <a:gd name="T11" fmla="*/ 17 h 54"/>
                <a:gd name="T12" fmla="*/ 7 w 59"/>
                <a:gd name="T13" fmla="*/ 25 h 54"/>
                <a:gd name="T14" fmla="*/ 4 w 59"/>
                <a:gd name="T15" fmla="*/ 27 h 54"/>
                <a:gd name="T16" fmla="*/ 5 w 59"/>
                <a:gd name="T17" fmla="*/ 35 h 54"/>
                <a:gd name="T18" fmla="*/ 2 w 59"/>
                <a:gd name="T19" fmla="*/ 37 h 54"/>
                <a:gd name="T20" fmla="*/ 4 w 59"/>
                <a:gd name="T21" fmla="*/ 39 h 54"/>
                <a:gd name="T22" fmla="*/ 7 w 59"/>
                <a:gd name="T23" fmla="*/ 42 h 54"/>
                <a:gd name="T24" fmla="*/ 5 w 59"/>
                <a:gd name="T25" fmla="*/ 49 h 54"/>
                <a:gd name="T26" fmla="*/ 8 w 59"/>
                <a:gd name="T27" fmla="*/ 52 h 54"/>
                <a:gd name="T28" fmla="*/ 6 w 59"/>
                <a:gd name="T29" fmla="*/ 53 h 54"/>
                <a:gd name="T30" fmla="*/ 14 w 59"/>
                <a:gd name="T31" fmla="*/ 54 h 54"/>
                <a:gd name="T32" fmla="*/ 18 w 59"/>
                <a:gd name="T33" fmla="*/ 49 h 54"/>
                <a:gd name="T34" fmla="*/ 16 w 59"/>
                <a:gd name="T35" fmla="*/ 42 h 54"/>
                <a:gd name="T36" fmla="*/ 16 w 59"/>
                <a:gd name="T37" fmla="*/ 38 h 54"/>
                <a:gd name="T38" fmla="*/ 24 w 59"/>
                <a:gd name="T39" fmla="*/ 35 h 54"/>
                <a:gd name="T40" fmla="*/ 27 w 59"/>
                <a:gd name="T41" fmla="*/ 35 h 54"/>
                <a:gd name="T42" fmla="*/ 35 w 59"/>
                <a:gd name="T43" fmla="*/ 34 h 54"/>
                <a:gd name="T44" fmla="*/ 43 w 59"/>
                <a:gd name="T45" fmla="*/ 28 h 54"/>
                <a:gd name="T46" fmla="*/ 45 w 59"/>
                <a:gd name="T47" fmla="*/ 22 h 54"/>
                <a:gd name="T48" fmla="*/ 52 w 59"/>
                <a:gd name="T49" fmla="*/ 15 h 54"/>
                <a:gd name="T50" fmla="*/ 58 w 59"/>
                <a:gd name="T51" fmla="*/ 7 h 54"/>
                <a:gd name="T52" fmla="*/ 56 w 59"/>
                <a:gd name="T53" fmla="*/ 4 h 54"/>
                <a:gd name="T54" fmla="*/ 51 w 59"/>
                <a:gd name="T55" fmla="*/ 2 h 54"/>
                <a:gd name="T56" fmla="*/ 46 w 59"/>
                <a:gd name="T57" fmla="*/ 3 h 54"/>
                <a:gd name="T58" fmla="*/ 43 w 59"/>
                <a:gd name="T59" fmla="*/ 5 h 54"/>
                <a:gd name="T60" fmla="*/ 40 w 59"/>
                <a:gd name="T61" fmla="*/ 1 h 54"/>
                <a:gd name="T62" fmla="*/ 30 w 59"/>
                <a:gd name="T63" fmla="*/ 1 h 54"/>
                <a:gd name="T64" fmla="*/ 27 w 59"/>
                <a:gd name="T6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54">
                  <a:moveTo>
                    <a:pt x="27" y="3"/>
                  </a:moveTo>
                  <a:cubicBezTo>
                    <a:pt x="27" y="5"/>
                    <a:pt x="21" y="2"/>
                    <a:pt x="18" y="2"/>
                  </a:cubicBezTo>
                  <a:cubicBezTo>
                    <a:pt x="15" y="3"/>
                    <a:pt x="15" y="6"/>
                    <a:pt x="17" y="7"/>
                  </a:cubicBezTo>
                  <a:cubicBezTo>
                    <a:pt x="18" y="9"/>
                    <a:pt x="15" y="11"/>
                    <a:pt x="13" y="12"/>
                  </a:cubicBezTo>
                  <a:cubicBezTo>
                    <a:pt x="11" y="12"/>
                    <a:pt x="13" y="11"/>
                    <a:pt x="11" y="10"/>
                  </a:cubicBezTo>
                  <a:cubicBezTo>
                    <a:pt x="10" y="9"/>
                    <a:pt x="9" y="14"/>
                    <a:pt x="8" y="17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7"/>
                    <a:pt x="5" y="26"/>
                    <a:pt x="4" y="27"/>
                  </a:cubicBezTo>
                  <a:cubicBezTo>
                    <a:pt x="2" y="28"/>
                    <a:pt x="5" y="34"/>
                    <a:pt x="5" y="35"/>
                  </a:cubicBezTo>
                  <a:cubicBezTo>
                    <a:pt x="4" y="37"/>
                    <a:pt x="3" y="36"/>
                    <a:pt x="2" y="37"/>
                  </a:cubicBezTo>
                  <a:cubicBezTo>
                    <a:pt x="0" y="37"/>
                    <a:pt x="2" y="38"/>
                    <a:pt x="4" y="39"/>
                  </a:cubicBezTo>
                  <a:cubicBezTo>
                    <a:pt x="7" y="40"/>
                    <a:pt x="6" y="40"/>
                    <a:pt x="7" y="42"/>
                  </a:cubicBezTo>
                  <a:cubicBezTo>
                    <a:pt x="9" y="45"/>
                    <a:pt x="5" y="48"/>
                    <a:pt x="5" y="49"/>
                  </a:cubicBezTo>
                  <a:cubicBezTo>
                    <a:pt x="5" y="50"/>
                    <a:pt x="6" y="51"/>
                    <a:pt x="8" y="52"/>
                  </a:cubicBezTo>
                  <a:cubicBezTo>
                    <a:pt x="10" y="53"/>
                    <a:pt x="7" y="53"/>
                    <a:pt x="6" y="53"/>
                  </a:cubicBezTo>
                  <a:cubicBezTo>
                    <a:pt x="5" y="54"/>
                    <a:pt x="12" y="54"/>
                    <a:pt x="14" y="54"/>
                  </a:cubicBezTo>
                  <a:cubicBezTo>
                    <a:pt x="17" y="54"/>
                    <a:pt x="18" y="50"/>
                    <a:pt x="18" y="49"/>
                  </a:cubicBezTo>
                  <a:cubicBezTo>
                    <a:pt x="19" y="48"/>
                    <a:pt x="17" y="45"/>
                    <a:pt x="16" y="42"/>
                  </a:cubicBezTo>
                  <a:cubicBezTo>
                    <a:pt x="16" y="40"/>
                    <a:pt x="15" y="38"/>
                    <a:pt x="16" y="38"/>
                  </a:cubicBezTo>
                  <a:cubicBezTo>
                    <a:pt x="17" y="38"/>
                    <a:pt x="23" y="35"/>
                    <a:pt x="24" y="35"/>
                  </a:cubicBezTo>
                  <a:cubicBezTo>
                    <a:pt x="25" y="34"/>
                    <a:pt x="26" y="35"/>
                    <a:pt x="27" y="35"/>
                  </a:cubicBezTo>
                  <a:cubicBezTo>
                    <a:pt x="28" y="36"/>
                    <a:pt x="33" y="34"/>
                    <a:pt x="35" y="34"/>
                  </a:cubicBezTo>
                  <a:cubicBezTo>
                    <a:pt x="37" y="34"/>
                    <a:pt x="42" y="29"/>
                    <a:pt x="43" y="28"/>
                  </a:cubicBezTo>
                  <a:cubicBezTo>
                    <a:pt x="44" y="26"/>
                    <a:pt x="44" y="24"/>
                    <a:pt x="45" y="22"/>
                  </a:cubicBezTo>
                  <a:cubicBezTo>
                    <a:pt x="46" y="20"/>
                    <a:pt x="50" y="17"/>
                    <a:pt x="52" y="15"/>
                  </a:cubicBezTo>
                  <a:cubicBezTo>
                    <a:pt x="54" y="12"/>
                    <a:pt x="57" y="8"/>
                    <a:pt x="58" y="7"/>
                  </a:cubicBezTo>
                  <a:cubicBezTo>
                    <a:pt x="59" y="6"/>
                    <a:pt x="59" y="5"/>
                    <a:pt x="56" y="4"/>
                  </a:cubicBezTo>
                  <a:cubicBezTo>
                    <a:pt x="53" y="3"/>
                    <a:pt x="53" y="2"/>
                    <a:pt x="51" y="2"/>
                  </a:cubicBezTo>
                  <a:cubicBezTo>
                    <a:pt x="49" y="3"/>
                    <a:pt x="51" y="4"/>
                    <a:pt x="46" y="3"/>
                  </a:cubicBezTo>
                  <a:cubicBezTo>
                    <a:pt x="42" y="3"/>
                    <a:pt x="45" y="5"/>
                    <a:pt x="43" y="5"/>
                  </a:cubicBezTo>
                  <a:cubicBezTo>
                    <a:pt x="41" y="5"/>
                    <a:pt x="41" y="3"/>
                    <a:pt x="40" y="1"/>
                  </a:cubicBezTo>
                  <a:cubicBezTo>
                    <a:pt x="39" y="0"/>
                    <a:pt x="33" y="1"/>
                    <a:pt x="30" y="1"/>
                  </a:cubicBezTo>
                  <a:cubicBezTo>
                    <a:pt x="26" y="0"/>
                    <a:pt x="28" y="1"/>
                    <a:pt x="27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7" name="Freeform 98"/>
            <p:cNvSpPr/>
            <p:nvPr/>
          </p:nvSpPr>
          <p:spPr bwMode="auto">
            <a:xfrm>
              <a:off x="1865" y="651"/>
              <a:ext cx="68" cy="82"/>
            </a:xfrm>
            <a:custGeom>
              <a:avLst/>
              <a:gdLst>
                <a:gd name="T0" fmla="*/ 1 w 56"/>
                <a:gd name="T1" fmla="*/ 36 h 67"/>
                <a:gd name="T2" fmla="*/ 0 w 56"/>
                <a:gd name="T3" fmla="*/ 40 h 67"/>
                <a:gd name="T4" fmla="*/ 5 w 56"/>
                <a:gd name="T5" fmla="*/ 49 h 67"/>
                <a:gd name="T6" fmla="*/ 9 w 56"/>
                <a:gd name="T7" fmla="*/ 48 h 67"/>
                <a:gd name="T8" fmla="*/ 11 w 56"/>
                <a:gd name="T9" fmla="*/ 53 h 67"/>
                <a:gd name="T10" fmla="*/ 15 w 56"/>
                <a:gd name="T11" fmla="*/ 53 h 67"/>
                <a:gd name="T12" fmla="*/ 19 w 56"/>
                <a:gd name="T13" fmla="*/ 59 h 67"/>
                <a:gd name="T14" fmla="*/ 20 w 56"/>
                <a:gd name="T15" fmla="*/ 66 h 67"/>
                <a:gd name="T16" fmla="*/ 25 w 56"/>
                <a:gd name="T17" fmla="*/ 65 h 67"/>
                <a:gd name="T18" fmla="*/ 30 w 56"/>
                <a:gd name="T19" fmla="*/ 62 h 67"/>
                <a:gd name="T20" fmla="*/ 37 w 56"/>
                <a:gd name="T21" fmla="*/ 59 h 67"/>
                <a:gd name="T22" fmla="*/ 41 w 56"/>
                <a:gd name="T23" fmla="*/ 56 h 67"/>
                <a:gd name="T24" fmla="*/ 46 w 56"/>
                <a:gd name="T25" fmla="*/ 55 h 67"/>
                <a:gd name="T26" fmla="*/ 50 w 56"/>
                <a:gd name="T27" fmla="*/ 52 h 67"/>
                <a:gd name="T28" fmla="*/ 49 w 56"/>
                <a:gd name="T29" fmla="*/ 46 h 67"/>
                <a:gd name="T30" fmla="*/ 55 w 56"/>
                <a:gd name="T31" fmla="*/ 42 h 67"/>
                <a:gd name="T32" fmla="*/ 54 w 56"/>
                <a:gd name="T33" fmla="*/ 33 h 67"/>
                <a:gd name="T34" fmla="*/ 49 w 56"/>
                <a:gd name="T35" fmla="*/ 31 h 67"/>
                <a:gd name="T36" fmla="*/ 48 w 56"/>
                <a:gd name="T37" fmla="*/ 25 h 67"/>
                <a:gd name="T38" fmla="*/ 44 w 56"/>
                <a:gd name="T39" fmla="*/ 30 h 67"/>
                <a:gd name="T40" fmla="*/ 40 w 56"/>
                <a:gd name="T41" fmla="*/ 25 h 67"/>
                <a:gd name="T42" fmla="*/ 42 w 56"/>
                <a:gd name="T43" fmla="*/ 23 h 67"/>
                <a:gd name="T44" fmla="*/ 45 w 56"/>
                <a:gd name="T45" fmla="*/ 17 h 67"/>
                <a:gd name="T46" fmla="*/ 49 w 56"/>
                <a:gd name="T47" fmla="*/ 17 h 67"/>
                <a:gd name="T48" fmla="*/ 52 w 56"/>
                <a:gd name="T49" fmla="*/ 15 h 67"/>
                <a:gd name="T50" fmla="*/ 50 w 56"/>
                <a:gd name="T51" fmla="*/ 10 h 67"/>
                <a:gd name="T52" fmla="*/ 54 w 56"/>
                <a:gd name="T53" fmla="*/ 8 h 67"/>
                <a:gd name="T54" fmla="*/ 51 w 56"/>
                <a:gd name="T55" fmla="*/ 2 h 67"/>
                <a:gd name="T56" fmla="*/ 47 w 56"/>
                <a:gd name="T57" fmla="*/ 4 h 67"/>
                <a:gd name="T58" fmla="*/ 38 w 56"/>
                <a:gd name="T59" fmla="*/ 6 h 67"/>
                <a:gd name="T60" fmla="*/ 32 w 56"/>
                <a:gd name="T61" fmla="*/ 4 h 67"/>
                <a:gd name="T62" fmla="*/ 34 w 56"/>
                <a:gd name="T63" fmla="*/ 1 h 67"/>
                <a:gd name="T64" fmla="*/ 27 w 56"/>
                <a:gd name="T65" fmla="*/ 2 h 67"/>
                <a:gd name="T66" fmla="*/ 21 w 56"/>
                <a:gd name="T67" fmla="*/ 1 h 67"/>
                <a:gd name="T68" fmla="*/ 16 w 56"/>
                <a:gd name="T69" fmla="*/ 11 h 67"/>
                <a:gd name="T70" fmla="*/ 16 w 56"/>
                <a:gd name="T71" fmla="*/ 16 h 67"/>
                <a:gd name="T72" fmla="*/ 22 w 56"/>
                <a:gd name="T73" fmla="*/ 18 h 67"/>
                <a:gd name="T74" fmla="*/ 21 w 56"/>
                <a:gd name="T75" fmla="*/ 25 h 67"/>
                <a:gd name="T76" fmla="*/ 23 w 56"/>
                <a:gd name="T77" fmla="*/ 29 h 67"/>
                <a:gd name="T78" fmla="*/ 18 w 56"/>
                <a:gd name="T79" fmla="*/ 32 h 67"/>
                <a:gd name="T80" fmla="*/ 13 w 56"/>
                <a:gd name="T81" fmla="*/ 31 h 67"/>
                <a:gd name="T82" fmla="*/ 9 w 56"/>
                <a:gd name="T83" fmla="*/ 27 h 67"/>
                <a:gd name="T84" fmla="*/ 12 w 56"/>
                <a:gd name="T85" fmla="*/ 24 h 67"/>
                <a:gd name="T86" fmla="*/ 8 w 56"/>
                <a:gd name="T87" fmla="*/ 20 h 67"/>
                <a:gd name="T88" fmla="*/ 3 w 56"/>
                <a:gd name="T89" fmla="*/ 24 h 67"/>
                <a:gd name="T90" fmla="*/ 1 w 56"/>
                <a:gd name="T91" fmla="*/ 28 h 67"/>
                <a:gd name="T92" fmla="*/ 1 w 56"/>
                <a:gd name="T93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67">
                  <a:moveTo>
                    <a:pt x="1" y="36"/>
                  </a:moveTo>
                  <a:cubicBezTo>
                    <a:pt x="2" y="39"/>
                    <a:pt x="1" y="39"/>
                    <a:pt x="0" y="40"/>
                  </a:cubicBezTo>
                  <a:cubicBezTo>
                    <a:pt x="0" y="42"/>
                    <a:pt x="4" y="48"/>
                    <a:pt x="5" y="49"/>
                  </a:cubicBezTo>
                  <a:cubicBezTo>
                    <a:pt x="6" y="49"/>
                    <a:pt x="8" y="48"/>
                    <a:pt x="9" y="48"/>
                  </a:cubicBezTo>
                  <a:cubicBezTo>
                    <a:pt x="10" y="48"/>
                    <a:pt x="10" y="52"/>
                    <a:pt x="11" y="53"/>
                  </a:cubicBezTo>
                  <a:cubicBezTo>
                    <a:pt x="12" y="54"/>
                    <a:pt x="14" y="53"/>
                    <a:pt x="15" y="53"/>
                  </a:cubicBezTo>
                  <a:cubicBezTo>
                    <a:pt x="16" y="53"/>
                    <a:pt x="18" y="57"/>
                    <a:pt x="19" y="59"/>
                  </a:cubicBezTo>
                  <a:cubicBezTo>
                    <a:pt x="19" y="61"/>
                    <a:pt x="19" y="64"/>
                    <a:pt x="20" y="66"/>
                  </a:cubicBezTo>
                  <a:cubicBezTo>
                    <a:pt x="20" y="67"/>
                    <a:pt x="23" y="66"/>
                    <a:pt x="25" y="65"/>
                  </a:cubicBezTo>
                  <a:cubicBezTo>
                    <a:pt x="27" y="65"/>
                    <a:pt x="28" y="64"/>
                    <a:pt x="30" y="62"/>
                  </a:cubicBezTo>
                  <a:cubicBezTo>
                    <a:pt x="32" y="60"/>
                    <a:pt x="34" y="61"/>
                    <a:pt x="37" y="59"/>
                  </a:cubicBezTo>
                  <a:cubicBezTo>
                    <a:pt x="39" y="58"/>
                    <a:pt x="39" y="57"/>
                    <a:pt x="41" y="56"/>
                  </a:cubicBezTo>
                  <a:cubicBezTo>
                    <a:pt x="42" y="55"/>
                    <a:pt x="43" y="56"/>
                    <a:pt x="46" y="55"/>
                  </a:cubicBezTo>
                  <a:cubicBezTo>
                    <a:pt x="48" y="55"/>
                    <a:pt x="49" y="53"/>
                    <a:pt x="50" y="52"/>
                  </a:cubicBezTo>
                  <a:cubicBezTo>
                    <a:pt x="51" y="51"/>
                    <a:pt x="48" y="48"/>
                    <a:pt x="49" y="46"/>
                  </a:cubicBezTo>
                  <a:cubicBezTo>
                    <a:pt x="49" y="44"/>
                    <a:pt x="53" y="43"/>
                    <a:pt x="55" y="42"/>
                  </a:cubicBezTo>
                  <a:cubicBezTo>
                    <a:pt x="56" y="40"/>
                    <a:pt x="55" y="36"/>
                    <a:pt x="54" y="33"/>
                  </a:cubicBezTo>
                  <a:cubicBezTo>
                    <a:pt x="52" y="31"/>
                    <a:pt x="51" y="31"/>
                    <a:pt x="49" y="31"/>
                  </a:cubicBezTo>
                  <a:cubicBezTo>
                    <a:pt x="47" y="30"/>
                    <a:pt x="50" y="26"/>
                    <a:pt x="48" y="25"/>
                  </a:cubicBezTo>
                  <a:cubicBezTo>
                    <a:pt x="45" y="24"/>
                    <a:pt x="46" y="28"/>
                    <a:pt x="44" y="30"/>
                  </a:cubicBezTo>
                  <a:cubicBezTo>
                    <a:pt x="43" y="32"/>
                    <a:pt x="41" y="27"/>
                    <a:pt x="40" y="25"/>
                  </a:cubicBezTo>
                  <a:cubicBezTo>
                    <a:pt x="39" y="24"/>
                    <a:pt x="40" y="23"/>
                    <a:pt x="42" y="23"/>
                  </a:cubicBezTo>
                  <a:cubicBezTo>
                    <a:pt x="43" y="23"/>
                    <a:pt x="44" y="18"/>
                    <a:pt x="45" y="17"/>
                  </a:cubicBezTo>
                  <a:cubicBezTo>
                    <a:pt x="47" y="16"/>
                    <a:pt x="47" y="17"/>
                    <a:pt x="49" y="17"/>
                  </a:cubicBezTo>
                  <a:cubicBezTo>
                    <a:pt x="51" y="17"/>
                    <a:pt x="53" y="16"/>
                    <a:pt x="52" y="15"/>
                  </a:cubicBezTo>
                  <a:cubicBezTo>
                    <a:pt x="51" y="13"/>
                    <a:pt x="49" y="11"/>
                    <a:pt x="50" y="10"/>
                  </a:cubicBezTo>
                  <a:cubicBezTo>
                    <a:pt x="50" y="8"/>
                    <a:pt x="53" y="8"/>
                    <a:pt x="54" y="8"/>
                  </a:cubicBezTo>
                  <a:cubicBezTo>
                    <a:pt x="55" y="8"/>
                    <a:pt x="52" y="3"/>
                    <a:pt x="51" y="2"/>
                  </a:cubicBezTo>
                  <a:cubicBezTo>
                    <a:pt x="50" y="2"/>
                    <a:pt x="48" y="3"/>
                    <a:pt x="47" y="4"/>
                  </a:cubicBezTo>
                  <a:cubicBezTo>
                    <a:pt x="45" y="5"/>
                    <a:pt x="41" y="6"/>
                    <a:pt x="38" y="6"/>
                  </a:cubicBezTo>
                  <a:cubicBezTo>
                    <a:pt x="36" y="7"/>
                    <a:pt x="34" y="6"/>
                    <a:pt x="32" y="4"/>
                  </a:cubicBezTo>
                  <a:cubicBezTo>
                    <a:pt x="30" y="2"/>
                    <a:pt x="33" y="2"/>
                    <a:pt x="34" y="1"/>
                  </a:cubicBezTo>
                  <a:cubicBezTo>
                    <a:pt x="35" y="0"/>
                    <a:pt x="29" y="1"/>
                    <a:pt x="27" y="2"/>
                  </a:cubicBezTo>
                  <a:cubicBezTo>
                    <a:pt x="25" y="2"/>
                    <a:pt x="24" y="1"/>
                    <a:pt x="21" y="1"/>
                  </a:cubicBezTo>
                  <a:cubicBezTo>
                    <a:pt x="18" y="2"/>
                    <a:pt x="15" y="11"/>
                    <a:pt x="16" y="11"/>
                  </a:cubicBezTo>
                  <a:cubicBezTo>
                    <a:pt x="16" y="12"/>
                    <a:pt x="17" y="14"/>
                    <a:pt x="16" y="16"/>
                  </a:cubicBezTo>
                  <a:cubicBezTo>
                    <a:pt x="16" y="18"/>
                    <a:pt x="20" y="18"/>
                    <a:pt x="22" y="18"/>
                  </a:cubicBezTo>
                  <a:cubicBezTo>
                    <a:pt x="24" y="19"/>
                    <a:pt x="21" y="24"/>
                    <a:pt x="21" y="25"/>
                  </a:cubicBezTo>
                  <a:cubicBezTo>
                    <a:pt x="21" y="26"/>
                    <a:pt x="23" y="28"/>
                    <a:pt x="23" y="29"/>
                  </a:cubicBezTo>
                  <a:cubicBezTo>
                    <a:pt x="22" y="29"/>
                    <a:pt x="19" y="31"/>
                    <a:pt x="18" y="32"/>
                  </a:cubicBezTo>
                  <a:cubicBezTo>
                    <a:pt x="17" y="33"/>
                    <a:pt x="14" y="31"/>
                    <a:pt x="13" y="31"/>
                  </a:cubicBezTo>
                  <a:cubicBezTo>
                    <a:pt x="13" y="30"/>
                    <a:pt x="9" y="29"/>
                    <a:pt x="9" y="27"/>
                  </a:cubicBezTo>
                  <a:cubicBezTo>
                    <a:pt x="9" y="26"/>
                    <a:pt x="10" y="25"/>
                    <a:pt x="12" y="24"/>
                  </a:cubicBezTo>
                  <a:cubicBezTo>
                    <a:pt x="13" y="23"/>
                    <a:pt x="10" y="21"/>
                    <a:pt x="8" y="20"/>
                  </a:cubicBezTo>
                  <a:cubicBezTo>
                    <a:pt x="7" y="20"/>
                    <a:pt x="3" y="22"/>
                    <a:pt x="3" y="24"/>
                  </a:cubicBezTo>
                  <a:cubicBezTo>
                    <a:pt x="2" y="26"/>
                    <a:pt x="1" y="26"/>
                    <a:pt x="1" y="28"/>
                  </a:cubicBezTo>
                  <a:cubicBezTo>
                    <a:pt x="1" y="29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8" name="Freeform 99"/>
            <p:cNvSpPr/>
            <p:nvPr/>
          </p:nvSpPr>
          <p:spPr bwMode="auto">
            <a:xfrm>
              <a:off x="1865" y="605"/>
              <a:ext cx="12" cy="12"/>
            </a:xfrm>
            <a:custGeom>
              <a:avLst/>
              <a:gdLst>
                <a:gd name="T0" fmla="*/ 2 w 10"/>
                <a:gd name="T1" fmla="*/ 7 h 10"/>
                <a:gd name="T2" fmla="*/ 3 w 10"/>
                <a:gd name="T3" fmla="*/ 9 h 10"/>
                <a:gd name="T4" fmla="*/ 9 w 10"/>
                <a:gd name="T5" fmla="*/ 6 h 10"/>
                <a:gd name="T6" fmla="*/ 8 w 10"/>
                <a:gd name="T7" fmla="*/ 1 h 10"/>
                <a:gd name="T8" fmla="*/ 5 w 10"/>
                <a:gd name="T9" fmla="*/ 0 h 10"/>
                <a:gd name="T10" fmla="*/ 0 w 10"/>
                <a:gd name="T11" fmla="*/ 7 h 10"/>
                <a:gd name="T12" fmla="*/ 2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7"/>
                  </a:moveTo>
                  <a:cubicBezTo>
                    <a:pt x="3" y="7"/>
                    <a:pt x="2" y="10"/>
                    <a:pt x="3" y="9"/>
                  </a:cubicBezTo>
                  <a:cubicBezTo>
                    <a:pt x="4" y="9"/>
                    <a:pt x="8" y="7"/>
                    <a:pt x="9" y="6"/>
                  </a:cubicBezTo>
                  <a:cubicBezTo>
                    <a:pt x="10" y="5"/>
                    <a:pt x="9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0" y="5"/>
                    <a:pt x="0" y="7"/>
                  </a:cubicBezTo>
                  <a:cubicBezTo>
                    <a:pt x="0" y="9"/>
                    <a:pt x="1" y="7"/>
                    <a:pt x="2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9" name="Freeform 100"/>
            <p:cNvSpPr/>
            <p:nvPr/>
          </p:nvSpPr>
          <p:spPr bwMode="auto">
            <a:xfrm>
              <a:off x="3974" y="575"/>
              <a:ext cx="21" cy="10"/>
            </a:xfrm>
            <a:custGeom>
              <a:avLst/>
              <a:gdLst>
                <a:gd name="T0" fmla="*/ 2 w 17"/>
                <a:gd name="T1" fmla="*/ 6 h 8"/>
                <a:gd name="T2" fmla="*/ 14 w 17"/>
                <a:gd name="T3" fmla="*/ 5 h 8"/>
                <a:gd name="T4" fmla="*/ 16 w 17"/>
                <a:gd name="T5" fmla="*/ 0 h 8"/>
                <a:gd name="T6" fmla="*/ 6 w 17"/>
                <a:gd name="T7" fmla="*/ 3 h 8"/>
                <a:gd name="T8" fmla="*/ 2 w 17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2" y="6"/>
                  </a:moveTo>
                  <a:cubicBezTo>
                    <a:pt x="0" y="8"/>
                    <a:pt x="11" y="6"/>
                    <a:pt x="14" y="5"/>
                  </a:cubicBezTo>
                  <a:cubicBezTo>
                    <a:pt x="17" y="5"/>
                    <a:pt x="17" y="0"/>
                    <a:pt x="16" y="0"/>
                  </a:cubicBezTo>
                  <a:cubicBezTo>
                    <a:pt x="14" y="1"/>
                    <a:pt x="9" y="3"/>
                    <a:pt x="6" y="3"/>
                  </a:cubicBezTo>
                  <a:cubicBezTo>
                    <a:pt x="4" y="2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0" name="Freeform 101"/>
            <p:cNvSpPr/>
            <p:nvPr/>
          </p:nvSpPr>
          <p:spPr bwMode="auto">
            <a:xfrm>
              <a:off x="3971" y="551"/>
              <a:ext cx="16" cy="11"/>
            </a:xfrm>
            <a:custGeom>
              <a:avLst/>
              <a:gdLst>
                <a:gd name="T0" fmla="*/ 10 w 13"/>
                <a:gd name="T1" fmla="*/ 7 h 9"/>
                <a:gd name="T2" fmla="*/ 13 w 13"/>
                <a:gd name="T3" fmla="*/ 1 h 9"/>
                <a:gd name="T4" fmla="*/ 9 w 13"/>
                <a:gd name="T5" fmla="*/ 4 h 9"/>
                <a:gd name="T6" fmla="*/ 2 w 13"/>
                <a:gd name="T7" fmla="*/ 7 h 9"/>
                <a:gd name="T8" fmla="*/ 10 w 13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0" y="7"/>
                  </a:moveTo>
                  <a:cubicBezTo>
                    <a:pt x="13" y="7"/>
                    <a:pt x="13" y="3"/>
                    <a:pt x="13" y="1"/>
                  </a:cubicBezTo>
                  <a:cubicBezTo>
                    <a:pt x="12" y="0"/>
                    <a:pt x="11" y="2"/>
                    <a:pt x="9" y="4"/>
                  </a:cubicBezTo>
                  <a:cubicBezTo>
                    <a:pt x="6" y="6"/>
                    <a:pt x="4" y="5"/>
                    <a:pt x="2" y="7"/>
                  </a:cubicBezTo>
                  <a:cubicBezTo>
                    <a:pt x="0" y="9"/>
                    <a:pt x="9" y="7"/>
                    <a:pt x="10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1" name="Freeform 102"/>
            <p:cNvSpPr/>
            <p:nvPr/>
          </p:nvSpPr>
          <p:spPr bwMode="auto">
            <a:xfrm>
              <a:off x="3496" y="780"/>
              <a:ext cx="18" cy="20"/>
            </a:xfrm>
            <a:custGeom>
              <a:avLst/>
              <a:gdLst>
                <a:gd name="T0" fmla="*/ 6 w 15"/>
                <a:gd name="T1" fmla="*/ 15 h 16"/>
                <a:gd name="T2" fmla="*/ 15 w 15"/>
                <a:gd name="T3" fmla="*/ 6 h 16"/>
                <a:gd name="T4" fmla="*/ 9 w 15"/>
                <a:gd name="T5" fmla="*/ 1 h 16"/>
                <a:gd name="T6" fmla="*/ 1 w 15"/>
                <a:gd name="T7" fmla="*/ 3 h 16"/>
                <a:gd name="T8" fmla="*/ 6 w 15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6" y="15"/>
                  </a:moveTo>
                  <a:cubicBezTo>
                    <a:pt x="9" y="15"/>
                    <a:pt x="15" y="8"/>
                    <a:pt x="15" y="6"/>
                  </a:cubicBezTo>
                  <a:cubicBezTo>
                    <a:pt x="15" y="5"/>
                    <a:pt x="11" y="2"/>
                    <a:pt x="9" y="1"/>
                  </a:cubicBezTo>
                  <a:cubicBezTo>
                    <a:pt x="7" y="0"/>
                    <a:pt x="1" y="0"/>
                    <a:pt x="1" y="3"/>
                  </a:cubicBezTo>
                  <a:cubicBezTo>
                    <a:pt x="1" y="5"/>
                    <a:pt x="0" y="16"/>
                    <a:pt x="6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2" name="Freeform 103"/>
            <p:cNvSpPr/>
            <p:nvPr/>
          </p:nvSpPr>
          <p:spPr bwMode="auto">
            <a:xfrm>
              <a:off x="3605" y="752"/>
              <a:ext cx="21" cy="22"/>
            </a:xfrm>
            <a:custGeom>
              <a:avLst/>
              <a:gdLst>
                <a:gd name="T0" fmla="*/ 11 w 17"/>
                <a:gd name="T1" fmla="*/ 8 h 18"/>
                <a:gd name="T2" fmla="*/ 5 w 17"/>
                <a:gd name="T3" fmla="*/ 2 h 18"/>
                <a:gd name="T4" fmla="*/ 1 w 17"/>
                <a:gd name="T5" fmla="*/ 7 h 18"/>
                <a:gd name="T6" fmla="*/ 7 w 17"/>
                <a:gd name="T7" fmla="*/ 15 h 18"/>
                <a:gd name="T8" fmla="*/ 12 w 17"/>
                <a:gd name="T9" fmla="*/ 18 h 18"/>
                <a:gd name="T10" fmla="*/ 16 w 17"/>
                <a:gd name="T11" fmla="*/ 14 h 18"/>
                <a:gd name="T12" fmla="*/ 11 w 17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1" y="8"/>
                  </a:moveTo>
                  <a:cubicBezTo>
                    <a:pt x="8" y="6"/>
                    <a:pt x="7" y="4"/>
                    <a:pt x="5" y="2"/>
                  </a:cubicBezTo>
                  <a:cubicBezTo>
                    <a:pt x="4" y="0"/>
                    <a:pt x="2" y="5"/>
                    <a:pt x="1" y="7"/>
                  </a:cubicBezTo>
                  <a:cubicBezTo>
                    <a:pt x="0" y="9"/>
                    <a:pt x="4" y="14"/>
                    <a:pt x="7" y="15"/>
                  </a:cubicBezTo>
                  <a:cubicBezTo>
                    <a:pt x="10" y="15"/>
                    <a:pt x="9" y="18"/>
                    <a:pt x="12" y="18"/>
                  </a:cubicBezTo>
                  <a:cubicBezTo>
                    <a:pt x="17" y="18"/>
                    <a:pt x="17" y="16"/>
                    <a:pt x="16" y="14"/>
                  </a:cubicBezTo>
                  <a:cubicBezTo>
                    <a:pt x="16" y="12"/>
                    <a:pt x="14" y="10"/>
                    <a:pt x="11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3" name="Freeform 104"/>
            <p:cNvSpPr/>
            <p:nvPr/>
          </p:nvSpPr>
          <p:spPr bwMode="auto">
            <a:xfrm>
              <a:off x="3726" y="667"/>
              <a:ext cx="18" cy="20"/>
            </a:xfrm>
            <a:custGeom>
              <a:avLst/>
              <a:gdLst>
                <a:gd name="T0" fmla="*/ 3 w 15"/>
                <a:gd name="T1" fmla="*/ 12 h 16"/>
                <a:gd name="T2" fmla="*/ 8 w 15"/>
                <a:gd name="T3" fmla="*/ 13 h 16"/>
                <a:gd name="T4" fmla="*/ 13 w 15"/>
                <a:gd name="T5" fmla="*/ 6 h 16"/>
                <a:gd name="T6" fmla="*/ 9 w 15"/>
                <a:gd name="T7" fmla="*/ 1 h 16"/>
                <a:gd name="T8" fmla="*/ 1 w 15"/>
                <a:gd name="T9" fmla="*/ 4 h 16"/>
                <a:gd name="T10" fmla="*/ 1 w 15"/>
                <a:gd name="T11" fmla="*/ 14 h 16"/>
                <a:gd name="T12" fmla="*/ 3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3" y="12"/>
                  </a:moveTo>
                  <a:cubicBezTo>
                    <a:pt x="5" y="10"/>
                    <a:pt x="6" y="13"/>
                    <a:pt x="8" y="13"/>
                  </a:cubicBezTo>
                  <a:cubicBezTo>
                    <a:pt x="15" y="13"/>
                    <a:pt x="15" y="8"/>
                    <a:pt x="13" y="6"/>
                  </a:cubicBezTo>
                  <a:cubicBezTo>
                    <a:pt x="12" y="4"/>
                    <a:pt x="11" y="3"/>
                    <a:pt x="9" y="1"/>
                  </a:cubicBezTo>
                  <a:cubicBezTo>
                    <a:pt x="7" y="0"/>
                    <a:pt x="3" y="2"/>
                    <a:pt x="1" y="4"/>
                  </a:cubicBezTo>
                  <a:cubicBezTo>
                    <a:pt x="0" y="5"/>
                    <a:pt x="0" y="12"/>
                    <a:pt x="1" y="14"/>
                  </a:cubicBezTo>
                  <a:cubicBezTo>
                    <a:pt x="2" y="16"/>
                    <a:pt x="2" y="14"/>
                    <a:pt x="3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4" name="Freeform 105"/>
            <p:cNvSpPr/>
            <p:nvPr/>
          </p:nvSpPr>
          <p:spPr bwMode="auto">
            <a:xfrm>
              <a:off x="3769" y="675"/>
              <a:ext cx="8" cy="9"/>
            </a:xfrm>
            <a:custGeom>
              <a:avLst/>
              <a:gdLst>
                <a:gd name="T0" fmla="*/ 4 w 7"/>
                <a:gd name="T1" fmla="*/ 7 h 8"/>
                <a:gd name="T2" fmla="*/ 6 w 7"/>
                <a:gd name="T3" fmla="*/ 2 h 8"/>
                <a:gd name="T4" fmla="*/ 2 w 7"/>
                <a:gd name="T5" fmla="*/ 2 h 8"/>
                <a:gd name="T6" fmla="*/ 4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4" y="7"/>
                  </a:moveTo>
                  <a:cubicBezTo>
                    <a:pt x="6" y="7"/>
                    <a:pt x="7" y="3"/>
                    <a:pt x="6" y="2"/>
                  </a:cubicBezTo>
                  <a:cubicBezTo>
                    <a:pt x="5" y="0"/>
                    <a:pt x="4" y="0"/>
                    <a:pt x="2" y="2"/>
                  </a:cubicBezTo>
                  <a:cubicBezTo>
                    <a:pt x="0" y="4"/>
                    <a:pt x="2" y="8"/>
                    <a:pt x="4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5" name="Freeform 106"/>
            <p:cNvSpPr/>
            <p:nvPr/>
          </p:nvSpPr>
          <p:spPr bwMode="auto">
            <a:xfrm>
              <a:off x="3803" y="682"/>
              <a:ext cx="14" cy="9"/>
            </a:xfrm>
            <a:custGeom>
              <a:avLst/>
              <a:gdLst>
                <a:gd name="T0" fmla="*/ 6 w 11"/>
                <a:gd name="T1" fmla="*/ 6 h 7"/>
                <a:gd name="T2" fmla="*/ 4 w 11"/>
                <a:gd name="T3" fmla="*/ 0 h 7"/>
                <a:gd name="T4" fmla="*/ 1 w 11"/>
                <a:gd name="T5" fmla="*/ 4 h 7"/>
                <a:gd name="T6" fmla="*/ 6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6"/>
                  </a:moveTo>
                  <a:cubicBezTo>
                    <a:pt x="11" y="6"/>
                    <a:pt x="6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1" y="7"/>
                    <a:pt x="4" y="6"/>
                    <a:pt x="6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6" name="Freeform 107"/>
            <p:cNvSpPr/>
            <p:nvPr/>
          </p:nvSpPr>
          <p:spPr bwMode="auto">
            <a:xfrm>
              <a:off x="3815" y="670"/>
              <a:ext cx="13" cy="11"/>
            </a:xfrm>
            <a:custGeom>
              <a:avLst/>
              <a:gdLst>
                <a:gd name="T0" fmla="*/ 5 w 10"/>
                <a:gd name="T1" fmla="*/ 9 h 9"/>
                <a:gd name="T2" fmla="*/ 6 w 10"/>
                <a:gd name="T3" fmla="*/ 1 h 9"/>
                <a:gd name="T4" fmla="*/ 1 w 10"/>
                <a:gd name="T5" fmla="*/ 6 h 9"/>
                <a:gd name="T6" fmla="*/ 5 w 1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10" y="9"/>
                    <a:pt x="7" y="2"/>
                    <a:pt x="6" y="1"/>
                  </a:cubicBezTo>
                  <a:cubicBezTo>
                    <a:pt x="6" y="0"/>
                    <a:pt x="3" y="4"/>
                    <a:pt x="1" y="6"/>
                  </a:cubicBezTo>
                  <a:cubicBezTo>
                    <a:pt x="0" y="8"/>
                    <a:pt x="4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7" name="Freeform 108"/>
            <p:cNvSpPr/>
            <p:nvPr/>
          </p:nvSpPr>
          <p:spPr bwMode="auto">
            <a:xfrm>
              <a:off x="4158" y="635"/>
              <a:ext cx="18" cy="11"/>
            </a:xfrm>
            <a:custGeom>
              <a:avLst/>
              <a:gdLst>
                <a:gd name="T0" fmla="*/ 3 w 15"/>
                <a:gd name="T1" fmla="*/ 1 h 9"/>
                <a:gd name="T2" fmla="*/ 0 w 15"/>
                <a:gd name="T3" fmla="*/ 6 h 9"/>
                <a:gd name="T4" fmla="*/ 12 w 15"/>
                <a:gd name="T5" fmla="*/ 8 h 9"/>
                <a:gd name="T6" fmla="*/ 11 w 15"/>
                <a:gd name="T7" fmla="*/ 2 h 9"/>
                <a:gd name="T8" fmla="*/ 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3" y="1"/>
                  </a:moveTo>
                  <a:cubicBezTo>
                    <a:pt x="1" y="1"/>
                    <a:pt x="0" y="4"/>
                    <a:pt x="0" y="6"/>
                  </a:cubicBezTo>
                  <a:cubicBezTo>
                    <a:pt x="0" y="9"/>
                    <a:pt x="10" y="8"/>
                    <a:pt x="12" y="8"/>
                  </a:cubicBezTo>
                  <a:cubicBezTo>
                    <a:pt x="15" y="8"/>
                    <a:pt x="12" y="4"/>
                    <a:pt x="11" y="2"/>
                  </a:cubicBezTo>
                  <a:cubicBezTo>
                    <a:pt x="10" y="0"/>
                    <a:pt x="5" y="1"/>
                    <a:pt x="3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8" name="Freeform 109"/>
            <p:cNvSpPr/>
            <p:nvPr/>
          </p:nvSpPr>
          <p:spPr bwMode="auto">
            <a:xfrm>
              <a:off x="4463" y="661"/>
              <a:ext cx="41" cy="22"/>
            </a:xfrm>
            <a:custGeom>
              <a:avLst/>
              <a:gdLst>
                <a:gd name="T0" fmla="*/ 6 w 34"/>
                <a:gd name="T1" fmla="*/ 13 h 18"/>
                <a:gd name="T2" fmla="*/ 31 w 34"/>
                <a:gd name="T3" fmla="*/ 17 h 18"/>
                <a:gd name="T4" fmla="*/ 24 w 34"/>
                <a:gd name="T5" fmla="*/ 4 h 18"/>
                <a:gd name="T6" fmla="*/ 14 w 34"/>
                <a:gd name="T7" fmla="*/ 1 h 18"/>
                <a:gd name="T8" fmla="*/ 8 w 34"/>
                <a:gd name="T9" fmla="*/ 1 h 18"/>
                <a:gd name="T10" fmla="*/ 6 w 34"/>
                <a:gd name="T11" fmla="*/ 7 h 18"/>
                <a:gd name="T12" fmla="*/ 1 w 34"/>
                <a:gd name="T13" fmla="*/ 13 h 18"/>
                <a:gd name="T14" fmla="*/ 6 w 34"/>
                <a:gd name="T1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8">
                  <a:moveTo>
                    <a:pt x="6" y="13"/>
                  </a:moveTo>
                  <a:cubicBezTo>
                    <a:pt x="9" y="13"/>
                    <a:pt x="26" y="16"/>
                    <a:pt x="31" y="17"/>
                  </a:cubicBezTo>
                  <a:cubicBezTo>
                    <a:pt x="34" y="18"/>
                    <a:pt x="28" y="7"/>
                    <a:pt x="24" y="4"/>
                  </a:cubicBezTo>
                  <a:cubicBezTo>
                    <a:pt x="21" y="1"/>
                    <a:pt x="17" y="1"/>
                    <a:pt x="14" y="1"/>
                  </a:cubicBezTo>
                  <a:cubicBezTo>
                    <a:pt x="11" y="0"/>
                    <a:pt x="9" y="1"/>
                    <a:pt x="8" y="1"/>
                  </a:cubicBezTo>
                  <a:cubicBezTo>
                    <a:pt x="6" y="1"/>
                    <a:pt x="5" y="5"/>
                    <a:pt x="6" y="7"/>
                  </a:cubicBezTo>
                  <a:cubicBezTo>
                    <a:pt x="6" y="9"/>
                    <a:pt x="2" y="11"/>
                    <a:pt x="1" y="13"/>
                  </a:cubicBezTo>
                  <a:cubicBezTo>
                    <a:pt x="0" y="15"/>
                    <a:pt x="4" y="13"/>
                    <a:pt x="6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9" name="Freeform 110"/>
            <p:cNvSpPr/>
            <p:nvPr/>
          </p:nvSpPr>
          <p:spPr bwMode="auto">
            <a:xfrm>
              <a:off x="4457" y="651"/>
              <a:ext cx="12" cy="13"/>
            </a:xfrm>
            <a:custGeom>
              <a:avLst/>
              <a:gdLst>
                <a:gd name="T0" fmla="*/ 10 w 10"/>
                <a:gd name="T1" fmla="*/ 2 h 10"/>
                <a:gd name="T2" fmla="*/ 5 w 10"/>
                <a:gd name="T3" fmla="*/ 0 h 10"/>
                <a:gd name="T4" fmla="*/ 4 w 10"/>
                <a:gd name="T5" fmla="*/ 8 h 10"/>
                <a:gd name="T6" fmla="*/ 10 w 10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3" y="0"/>
                    <a:pt x="0" y="6"/>
                    <a:pt x="4" y="8"/>
                  </a:cubicBezTo>
                  <a:cubicBezTo>
                    <a:pt x="9" y="10"/>
                    <a:pt x="10" y="3"/>
                    <a:pt x="1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0" name="Freeform 111"/>
            <p:cNvSpPr/>
            <p:nvPr/>
          </p:nvSpPr>
          <p:spPr bwMode="auto">
            <a:xfrm>
              <a:off x="4413" y="588"/>
              <a:ext cx="93" cy="50"/>
            </a:xfrm>
            <a:custGeom>
              <a:avLst/>
              <a:gdLst>
                <a:gd name="T0" fmla="*/ 16 w 76"/>
                <a:gd name="T1" fmla="*/ 37 h 41"/>
                <a:gd name="T2" fmla="*/ 25 w 76"/>
                <a:gd name="T3" fmla="*/ 41 h 41"/>
                <a:gd name="T4" fmla="*/ 28 w 76"/>
                <a:gd name="T5" fmla="*/ 36 h 41"/>
                <a:gd name="T6" fmla="*/ 29 w 76"/>
                <a:gd name="T7" fmla="*/ 32 h 41"/>
                <a:gd name="T8" fmla="*/ 34 w 76"/>
                <a:gd name="T9" fmla="*/ 35 h 41"/>
                <a:gd name="T10" fmla="*/ 46 w 76"/>
                <a:gd name="T11" fmla="*/ 33 h 41"/>
                <a:gd name="T12" fmla="*/ 49 w 76"/>
                <a:gd name="T13" fmla="*/ 33 h 41"/>
                <a:gd name="T14" fmla="*/ 53 w 76"/>
                <a:gd name="T15" fmla="*/ 36 h 41"/>
                <a:gd name="T16" fmla="*/ 63 w 76"/>
                <a:gd name="T17" fmla="*/ 35 h 41"/>
                <a:gd name="T18" fmla="*/ 58 w 76"/>
                <a:gd name="T19" fmla="*/ 32 h 41"/>
                <a:gd name="T20" fmla="*/ 47 w 76"/>
                <a:gd name="T21" fmla="*/ 21 h 41"/>
                <a:gd name="T22" fmla="*/ 46 w 76"/>
                <a:gd name="T23" fmla="*/ 16 h 41"/>
                <a:gd name="T24" fmla="*/ 53 w 76"/>
                <a:gd name="T25" fmla="*/ 15 h 41"/>
                <a:gd name="T26" fmla="*/ 51 w 76"/>
                <a:gd name="T27" fmla="*/ 20 h 41"/>
                <a:gd name="T28" fmla="*/ 57 w 76"/>
                <a:gd name="T29" fmla="*/ 29 h 41"/>
                <a:gd name="T30" fmla="*/ 66 w 76"/>
                <a:gd name="T31" fmla="*/ 32 h 41"/>
                <a:gd name="T32" fmla="*/ 72 w 76"/>
                <a:gd name="T33" fmla="*/ 28 h 41"/>
                <a:gd name="T34" fmla="*/ 70 w 76"/>
                <a:gd name="T35" fmla="*/ 21 h 41"/>
                <a:gd name="T36" fmla="*/ 75 w 76"/>
                <a:gd name="T37" fmla="*/ 18 h 41"/>
                <a:gd name="T38" fmla="*/ 63 w 76"/>
                <a:gd name="T39" fmla="*/ 12 h 41"/>
                <a:gd name="T40" fmla="*/ 52 w 76"/>
                <a:gd name="T41" fmla="*/ 11 h 41"/>
                <a:gd name="T42" fmla="*/ 43 w 76"/>
                <a:gd name="T43" fmla="*/ 6 h 41"/>
                <a:gd name="T44" fmla="*/ 37 w 76"/>
                <a:gd name="T45" fmla="*/ 2 h 41"/>
                <a:gd name="T46" fmla="*/ 36 w 76"/>
                <a:gd name="T47" fmla="*/ 5 h 41"/>
                <a:gd name="T48" fmla="*/ 36 w 76"/>
                <a:gd name="T49" fmla="*/ 12 h 41"/>
                <a:gd name="T50" fmla="*/ 35 w 76"/>
                <a:gd name="T51" fmla="*/ 16 h 41"/>
                <a:gd name="T52" fmla="*/ 32 w 76"/>
                <a:gd name="T53" fmla="*/ 12 h 41"/>
                <a:gd name="T54" fmla="*/ 27 w 76"/>
                <a:gd name="T55" fmla="*/ 11 h 41"/>
                <a:gd name="T56" fmla="*/ 23 w 76"/>
                <a:gd name="T57" fmla="*/ 8 h 41"/>
                <a:gd name="T58" fmla="*/ 17 w 76"/>
                <a:gd name="T59" fmla="*/ 3 h 41"/>
                <a:gd name="T60" fmla="*/ 11 w 76"/>
                <a:gd name="T61" fmla="*/ 3 h 41"/>
                <a:gd name="T62" fmla="*/ 3 w 76"/>
                <a:gd name="T63" fmla="*/ 7 h 41"/>
                <a:gd name="T64" fmla="*/ 4 w 76"/>
                <a:gd name="T65" fmla="*/ 12 h 41"/>
                <a:gd name="T66" fmla="*/ 3 w 76"/>
                <a:gd name="T67" fmla="*/ 14 h 41"/>
                <a:gd name="T68" fmla="*/ 6 w 76"/>
                <a:gd name="T69" fmla="*/ 23 h 41"/>
                <a:gd name="T70" fmla="*/ 2 w 76"/>
                <a:gd name="T71" fmla="*/ 23 h 41"/>
                <a:gd name="T72" fmla="*/ 8 w 76"/>
                <a:gd name="T73" fmla="*/ 30 h 41"/>
                <a:gd name="T74" fmla="*/ 16 w 76"/>
                <a:gd name="T75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41">
                  <a:moveTo>
                    <a:pt x="16" y="37"/>
                  </a:moveTo>
                  <a:cubicBezTo>
                    <a:pt x="18" y="40"/>
                    <a:pt x="21" y="41"/>
                    <a:pt x="25" y="41"/>
                  </a:cubicBezTo>
                  <a:cubicBezTo>
                    <a:pt x="29" y="41"/>
                    <a:pt x="28" y="39"/>
                    <a:pt x="28" y="36"/>
                  </a:cubicBezTo>
                  <a:cubicBezTo>
                    <a:pt x="27" y="34"/>
                    <a:pt x="27" y="33"/>
                    <a:pt x="29" y="32"/>
                  </a:cubicBezTo>
                  <a:cubicBezTo>
                    <a:pt x="30" y="32"/>
                    <a:pt x="31" y="34"/>
                    <a:pt x="34" y="35"/>
                  </a:cubicBezTo>
                  <a:cubicBezTo>
                    <a:pt x="36" y="35"/>
                    <a:pt x="43" y="35"/>
                    <a:pt x="46" y="33"/>
                  </a:cubicBezTo>
                  <a:cubicBezTo>
                    <a:pt x="50" y="32"/>
                    <a:pt x="49" y="32"/>
                    <a:pt x="49" y="33"/>
                  </a:cubicBezTo>
                  <a:cubicBezTo>
                    <a:pt x="49" y="34"/>
                    <a:pt x="51" y="36"/>
                    <a:pt x="53" y="36"/>
                  </a:cubicBezTo>
                  <a:cubicBezTo>
                    <a:pt x="55" y="35"/>
                    <a:pt x="62" y="35"/>
                    <a:pt x="63" y="35"/>
                  </a:cubicBezTo>
                  <a:cubicBezTo>
                    <a:pt x="64" y="34"/>
                    <a:pt x="63" y="34"/>
                    <a:pt x="58" y="32"/>
                  </a:cubicBezTo>
                  <a:cubicBezTo>
                    <a:pt x="52" y="30"/>
                    <a:pt x="48" y="22"/>
                    <a:pt x="47" y="21"/>
                  </a:cubicBezTo>
                  <a:cubicBezTo>
                    <a:pt x="46" y="20"/>
                    <a:pt x="45" y="16"/>
                    <a:pt x="46" y="16"/>
                  </a:cubicBezTo>
                  <a:cubicBezTo>
                    <a:pt x="47" y="15"/>
                    <a:pt x="51" y="14"/>
                    <a:pt x="53" y="15"/>
                  </a:cubicBezTo>
                  <a:cubicBezTo>
                    <a:pt x="54" y="16"/>
                    <a:pt x="52" y="19"/>
                    <a:pt x="51" y="20"/>
                  </a:cubicBezTo>
                  <a:cubicBezTo>
                    <a:pt x="51" y="22"/>
                    <a:pt x="55" y="28"/>
                    <a:pt x="57" y="29"/>
                  </a:cubicBezTo>
                  <a:cubicBezTo>
                    <a:pt x="60" y="31"/>
                    <a:pt x="64" y="31"/>
                    <a:pt x="66" y="32"/>
                  </a:cubicBezTo>
                  <a:cubicBezTo>
                    <a:pt x="68" y="33"/>
                    <a:pt x="70" y="29"/>
                    <a:pt x="72" y="28"/>
                  </a:cubicBezTo>
                  <a:cubicBezTo>
                    <a:pt x="73" y="26"/>
                    <a:pt x="71" y="22"/>
                    <a:pt x="70" y="21"/>
                  </a:cubicBezTo>
                  <a:cubicBezTo>
                    <a:pt x="70" y="20"/>
                    <a:pt x="73" y="19"/>
                    <a:pt x="75" y="18"/>
                  </a:cubicBezTo>
                  <a:cubicBezTo>
                    <a:pt x="76" y="18"/>
                    <a:pt x="66" y="14"/>
                    <a:pt x="63" y="12"/>
                  </a:cubicBezTo>
                  <a:cubicBezTo>
                    <a:pt x="59" y="10"/>
                    <a:pt x="55" y="11"/>
                    <a:pt x="52" y="11"/>
                  </a:cubicBezTo>
                  <a:cubicBezTo>
                    <a:pt x="49" y="11"/>
                    <a:pt x="47" y="8"/>
                    <a:pt x="43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4" y="1"/>
                    <a:pt x="38" y="4"/>
                    <a:pt x="36" y="5"/>
                  </a:cubicBezTo>
                  <a:cubicBezTo>
                    <a:pt x="34" y="6"/>
                    <a:pt x="35" y="9"/>
                    <a:pt x="36" y="12"/>
                  </a:cubicBezTo>
                  <a:cubicBezTo>
                    <a:pt x="36" y="15"/>
                    <a:pt x="37" y="15"/>
                    <a:pt x="35" y="16"/>
                  </a:cubicBezTo>
                  <a:cubicBezTo>
                    <a:pt x="33" y="16"/>
                    <a:pt x="32" y="13"/>
                    <a:pt x="32" y="12"/>
                  </a:cubicBezTo>
                  <a:cubicBezTo>
                    <a:pt x="31" y="10"/>
                    <a:pt x="30" y="11"/>
                    <a:pt x="27" y="11"/>
                  </a:cubicBezTo>
                  <a:cubicBezTo>
                    <a:pt x="25" y="12"/>
                    <a:pt x="24" y="9"/>
                    <a:pt x="23" y="8"/>
                  </a:cubicBezTo>
                  <a:cubicBezTo>
                    <a:pt x="23" y="7"/>
                    <a:pt x="20" y="5"/>
                    <a:pt x="17" y="3"/>
                  </a:cubicBezTo>
                  <a:cubicBezTo>
                    <a:pt x="14" y="0"/>
                    <a:pt x="13" y="1"/>
                    <a:pt x="11" y="3"/>
                  </a:cubicBezTo>
                  <a:cubicBezTo>
                    <a:pt x="9" y="4"/>
                    <a:pt x="4" y="6"/>
                    <a:pt x="3" y="7"/>
                  </a:cubicBezTo>
                  <a:cubicBezTo>
                    <a:pt x="2" y="8"/>
                    <a:pt x="4" y="10"/>
                    <a:pt x="4" y="12"/>
                  </a:cubicBezTo>
                  <a:cubicBezTo>
                    <a:pt x="5" y="15"/>
                    <a:pt x="4" y="12"/>
                    <a:pt x="3" y="14"/>
                  </a:cubicBezTo>
                  <a:cubicBezTo>
                    <a:pt x="1" y="15"/>
                    <a:pt x="6" y="21"/>
                    <a:pt x="6" y="23"/>
                  </a:cubicBezTo>
                  <a:cubicBezTo>
                    <a:pt x="7" y="24"/>
                    <a:pt x="4" y="22"/>
                    <a:pt x="2" y="23"/>
                  </a:cubicBezTo>
                  <a:cubicBezTo>
                    <a:pt x="0" y="24"/>
                    <a:pt x="4" y="28"/>
                    <a:pt x="8" y="30"/>
                  </a:cubicBezTo>
                  <a:cubicBezTo>
                    <a:pt x="11" y="33"/>
                    <a:pt x="14" y="34"/>
                    <a:pt x="16" y="3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1" name="Freeform 112"/>
            <p:cNvSpPr/>
            <p:nvPr/>
          </p:nvSpPr>
          <p:spPr bwMode="auto">
            <a:xfrm>
              <a:off x="4513" y="612"/>
              <a:ext cx="53" cy="26"/>
            </a:xfrm>
            <a:custGeom>
              <a:avLst/>
              <a:gdLst>
                <a:gd name="T0" fmla="*/ 13 w 43"/>
                <a:gd name="T1" fmla="*/ 12 h 21"/>
                <a:gd name="T2" fmla="*/ 24 w 43"/>
                <a:gd name="T3" fmla="*/ 17 h 21"/>
                <a:gd name="T4" fmla="*/ 30 w 43"/>
                <a:gd name="T5" fmla="*/ 20 h 21"/>
                <a:gd name="T6" fmla="*/ 32 w 43"/>
                <a:gd name="T7" fmla="*/ 18 h 21"/>
                <a:gd name="T8" fmla="*/ 37 w 43"/>
                <a:gd name="T9" fmla="*/ 20 h 21"/>
                <a:gd name="T10" fmla="*/ 42 w 43"/>
                <a:gd name="T11" fmla="*/ 13 h 21"/>
                <a:gd name="T12" fmla="*/ 39 w 43"/>
                <a:gd name="T13" fmla="*/ 10 h 21"/>
                <a:gd name="T14" fmla="*/ 28 w 43"/>
                <a:gd name="T15" fmla="*/ 6 h 21"/>
                <a:gd name="T16" fmla="*/ 22 w 43"/>
                <a:gd name="T17" fmla="*/ 7 h 21"/>
                <a:gd name="T18" fmla="*/ 21 w 43"/>
                <a:gd name="T19" fmla="*/ 4 h 21"/>
                <a:gd name="T20" fmla="*/ 16 w 43"/>
                <a:gd name="T21" fmla="*/ 3 h 21"/>
                <a:gd name="T22" fmla="*/ 8 w 43"/>
                <a:gd name="T23" fmla="*/ 3 h 21"/>
                <a:gd name="T24" fmla="*/ 1 w 43"/>
                <a:gd name="T25" fmla="*/ 0 h 21"/>
                <a:gd name="T26" fmla="*/ 7 w 43"/>
                <a:gd name="T27" fmla="*/ 6 h 21"/>
                <a:gd name="T28" fmla="*/ 13 w 43"/>
                <a:gd name="T2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1">
                  <a:moveTo>
                    <a:pt x="13" y="12"/>
                  </a:moveTo>
                  <a:cubicBezTo>
                    <a:pt x="15" y="12"/>
                    <a:pt x="21" y="17"/>
                    <a:pt x="24" y="17"/>
                  </a:cubicBezTo>
                  <a:cubicBezTo>
                    <a:pt x="28" y="18"/>
                    <a:pt x="28" y="20"/>
                    <a:pt x="30" y="20"/>
                  </a:cubicBezTo>
                  <a:cubicBezTo>
                    <a:pt x="32" y="21"/>
                    <a:pt x="31" y="19"/>
                    <a:pt x="32" y="18"/>
                  </a:cubicBezTo>
                  <a:cubicBezTo>
                    <a:pt x="33" y="18"/>
                    <a:pt x="34" y="20"/>
                    <a:pt x="37" y="20"/>
                  </a:cubicBezTo>
                  <a:cubicBezTo>
                    <a:pt x="39" y="19"/>
                    <a:pt x="42" y="15"/>
                    <a:pt x="42" y="13"/>
                  </a:cubicBezTo>
                  <a:cubicBezTo>
                    <a:pt x="43" y="12"/>
                    <a:pt x="41" y="10"/>
                    <a:pt x="39" y="10"/>
                  </a:cubicBezTo>
                  <a:cubicBezTo>
                    <a:pt x="37" y="10"/>
                    <a:pt x="34" y="8"/>
                    <a:pt x="28" y="6"/>
                  </a:cubicBezTo>
                  <a:cubicBezTo>
                    <a:pt x="23" y="4"/>
                    <a:pt x="25" y="7"/>
                    <a:pt x="22" y="7"/>
                  </a:cubicBezTo>
                  <a:cubicBezTo>
                    <a:pt x="19" y="7"/>
                    <a:pt x="20" y="6"/>
                    <a:pt x="21" y="4"/>
                  </a:cubicBezTo>
                  <a:cubicBezTo>
                    <a:pt x="22" y="2"/>
                    <a:pt x="20" y="3"/>
                    <a:pt x="16" y="3"/>
                  </a:cubicBezTo>
                  <a:cubicBezTo>
                    <a:pt x="12" y="3"/>
                    <a:pt x="12" y="3"/>
                    <a:pt x="8" y="3"/>
                  </a:cubicBez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5" y="5"/>
                    <a:pt x="7" y="6"/>
                  </a:cubicBezTo>
                  <a:cubicBezTo>
                    <a:pt x="9" y="8"/>
                    <a:pt x="12" y="12"/>
                    <a:pt x="13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2" name="Freeform 113"/>
            <p:cNvSpPr/>
            <p:nvPr/>
          </p:nvSpPr>
          <p:spPr bwMode="auto">
            <a:xfrm>
              <a:off x="4408" y="651"/>
              <a:ext cx="14" cy="13"/>
            </a:xfrm>
            <a:custGeom>
              <a:avLst/>
              <a:gdLst>
                <a:gd name="T0" fmla="*/ 10 w 12"/>
                <a:gd name="T1" fmla="*/ 10 h 10"/>
                <a:gd name="T2" fmla="*/ 3 w 12"/>
                <a:gd name="T3" fmla="*/ 0 h 10"/>
                <a:gd name="T4" fmla="*/ 10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10" y="10"/>
                  </a:moveTo>
                  <a:cubicBezTo>
                    <a:pt x="12" y="10"/>
                    <a:pt x="5" y="0"/>
                    <a:pt x="3" y="0"/>
                  </a:cubicBezTo>
                  <a:cubicBezTo>
                    <a:pt x="0" y="0"/>
                    <a:pt x="5" y="10"/>
                    <a:pt x="10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3" name="Freeform 114"/>
            <p:cNvSpPr/>
            <p:nvPr/>
          </p:nvSpPr>
          <p:spPr bwMode="auto">
            <a:xfrm>
              <a:off x="4793" y="768"/>
              <a:ext cx="14" cy="13"/>
            </a:xfrm>
            <a:custGeom>
              <a:avLst/>
              <a:gdLst>
                <a:gd name="T0" fmla="*/ 8 w 11"/>
                <a:gd name="T1" fmla="*/ 10 h 11"/>
                <a:gd name="T2" fmla="*/ 11 w 11"/>
                <a:gd name="T3" fmla="*/ 1 h 11"/>
                <a:gd name="T4" fmla="*/ 3 w 11"/>
                <a:gd name="T5" fmla="*/ 1 h 11"/>
                <a:gd name="T6" fmla="*/ 2 w 11"/>
                <a:gd name="T7" fmla="*/ 3 h 11"/>
                <a:gd name="T8" fmla="*/ 8 w 11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11" y="11"/>
                    <a:pt x="10" y="3"/>
                    <a:pt x="11" y="1"/>
                  </a:cubicBezTo>
                  <a:cubicBezTo>
                    <a:pt x="11" y="0"/>
                    <a:pt x="7" y="1"/>
                    <a:pt x="3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3" y="4"/>
                    <a:pt x="5" y="9"/>
                    <a:pt x="8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4" name="Freeform 115"/>
            <p:cNvSpPr/>
            <p:nvPr/>
          </p:nvSpPr>
          <p:spPr bwMode="auto">
            <a:xfrm>
              <a:off x="4901" y="732"/>
              <a:ext cx="37" cy="11"/>
            </a:xfrm>
            <a:custGeom>
              <a:avLst/>
              <a:gdLst>
                <a:gd name="T0" fmla="*/ 8 w 30"/>
                <a:gd name="T1" fmla="*/ 7 h 9"/>
                <a:gd name="T2" fmla="*/ 26 w 30"/>
                <a:gd name="T3" fmla="*/ 8 h 9"/>
                <a:gd name="T4" fmla="*/ 29 w 30"/>
                <a:gd name="T5" fmla="*/ 4 h 9"/>
                <a:gd name="T6" fmla="*/ 18 w 30"/>
                <a:gd name="T7" fmla="*/ 2 h 9"/>
                <a:gd name="T8" fmla="*/ 5 w 30"/>
                <a:gd name="T9" fmla="*/ 2 h 9"/>
                <a:gd name="T10" fmla="*/ 8 w 30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8" y="7"/>
                  </a:moveTo>
                  <a:cubicBezTo>
                    <a:pt x="13" y="9"/>
                    <a:pt x="23" y="8"/>
                    <a:pt x="26" y="8"/>
                  </a:cubicBezTo>
                  <a:cubicBezTo>
                    <a:pt x="30" y="8"/>
                    <a:pt x="30" y="5"/>
                    <a:pt x="29" y="4"/>
                  </a:cubicBezTo>
                  <a:cubicBezTo>
                    <a:pt x="29" y="2"/>
                    <a:pt x="24" y="4"/>
                    <a:pt x="18" y="2"/>
                  </a:cubicBezTo>
                  <a:cubicBezTo>
                    <a:pt x="11" y="0"/>
                    <a:pt x="9" y="1"/>
                    <a:pt x="5" y="2"/>
                  </a:cubicBezTo>
                  <a:cubicBezTo>
                    <a:pt x="0" y="4"/>
                    <a:pt x="3" y="5"/>
                    <a:pt x="8" y="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5" name="Freeform 116"/>
            <p:cNvSpPr/>
            <p:nvPr/>
          </p:nvSpPr>
          <p:spPr bwMode="auto">
            <a:xfrm>
              <a:off x="3528" y="667"/>
              <a:ext cx="66" cy="84"/>
            </a:xfrm>
            <a:custGeom>
              <a:avLst/>
              <a:gdLst>
                <a:gd name="T0" fmla="*/ 4 w 54"/>
                <a:gd name="T1" fmla="*/ 47 h 68"/>
                <a:gd name="T2" fmla="*/ 12 w 54"/>
                <a:gd name="T3" fmla="*/ 49 h 68"/>
                <a:gd name="T4" fmla="*/ 14 w 54"/>
                <a:gd name="T5" fmla="*/ 50 h 68"/>
                <a:gd name="T6" fmla="*/ 17 w 54"/>
                <a:gd name="T7" fmla="*/ 50 h 68"/>
                <a:gd name="T8" fmla="*/ 20 w 54"/>
                <a:gd name="T9" fmla="*/ 52 h 68"/>
                <a:gd name="T10" fmla="*/ 20 w 54"/>
                <a:gd name="T11" fmla="*/ 56 h 68"/>
                <a:gd name="T12" fmla="*/ 19 w 54"/>
                <a:gd name="T13" fmla="*/ 61 h 68"/>
                <a:gd name="T14" fmla="*/ 31 w 54"/>
                <a:gd name="T15" fmla="*/ 64 h 68"/>
                <a:gd name="T16" fmla="*/ 36 w 54"/>
                <a:gd name="T17" fmla="*/ 65 h 68"/>
                <a:gd name="T18" fmla="*/ 38 w 54"/>
                <a:gd name="T19" fmla="*/ 64 h 68"/>
                <a:gd name="T20" fmla="*/ 42 w 54"/>
                <a:gd name="T21" fmla="*/ 67 h 68"/>
                <a:gd name="T22" fmla="*/ 45 w 54"/>
                <a:gd name="T23" fmla="*/ 66 h 68"/>
                <a:gd name="T24" fmla="*/ 49 w 54"/>
                <a:gd name="T25" fmla="*/ 67 h 68"/>
                <a:gd name="T26" fmla="*/ 53 w 54"/>
                <a:gd name="T27" fmla="*/ 66 h 68"/>
                <a:gd name="T28" fmla="*/ 52 w 54"/>
                <a:gd name="T29" fmla="*/ 63 h 68"/>
                <a:gd name="T30" fmla="*/ 51 w 54"/>
                <a:gd name="T31" fmla="*/ 61 h 68"/>
                <a:gd name="T32" fmla="*/ 47 w 54"/>
                <a:gd name="T33" fmla="*/ 59 h 68"/>
                <a:gd name="T34" fmla="*/ 42 w 54"/>
                <a:gd name="T35" fmla="*/ 54 h 68"/>
                <a:gd name="T36" fmla="*/ 40 w 54"/>
                <a:gd name="T37" fmla="*/ 50 h 68"/>
                <a:gd name="T38" fmla="*/ 36 w 54"/>
                <a:gd name="T39" fmla="*/ 44 h 68"/>
                <a:gd name="T40" fmla="*/ 34 w 54"/>
                <a:gd name="T41" fmla="*/ 38 h 68"/>
                <a:gd name="T42" fmla="*/ 36 w 54"/>
                <a:gd name="T43" fmla="*/ 33 h 68"/>
                <a:gd name="T44" fmla="*/ 34 w 54"/>
                <a:gd name="T45" fmla="*/ 31 h 68"/>
                <a:gd name="T46" fmla="*/ 33 w 54"/>
                <a:gd name="T47" fmla="*/ 26 h 68"/>
                <a:gd name="T48" fmla="*/ 33 w 54"/>
                <a:gd name="T49" fmla="*/ 23 h 68"/>
                <a:gd name="T50" fmla="*/ 36 w 54"/>
                <a:gd name="T51" fmla="*/ 18 h 68"/>
                <a:gd name="T52" fmla="*/ 35 w 54"/>
                <a:gd name="T53" fmla="*/ 15 h 68"/>
                <a:gd name="T54" fmla="*/ 39 w 54"/>
                <a:gd name="T55" fmla="*/ 15 h 68"/>
                <a:gd name="T56" fmla="*/ 39 w 54"/>
                <a:gd name="T57" fmla="*/ 12 h 68"/>
                <a:gd name="T58" fmla="*/ 42 w 54"/>
                <a:gd name="T59" fmla="*/ 10 h 68"/>
                <a:gd name="T60" fmla="*/ 42 w 54"/>
                <a:gd name="T61" fmla="*/ 5 h 68"/>
                <a:gd name="T62" fmla="*/ 37 w 54"/>
                <a:gd name="T63" fmla="*/ 4 h 68"/>
                <a:gd name="T64" fmla="*/ 32 w 54"/>
                <a:gd name="T65" fmla="*/ 2 h 68"/>
                <a:gd name="T66" fmla="*/ 27 w 54"/>
                <a:gd name="T67" fmla="*/ 0 h 68"/>
                <a:gd name="T68" fmla="*/ 27 w 54"/>
                <a:gd name="T69" fmla="*/ 3 h 68"/>
                <a:gd name="T70" fmla="*/ 20 w 54"/>
                <a:gd name="T71" fmla="*/ 3 h 68"/>
                <a:gd name="T72" fmla="*/ 18 w 54"/>
                <a:gd name="T73" fmla="*/ 10 h 68"/>
                <a:gd name="T74" fmla="*/ 13 w 54"/>
                <a:gd name="T75" fmla="*/ 11 h 68"/>
                <a:gd name="T76" fmla="*/ 12 w 54"/>
                <a:gd name="T77" fmla="*/ 14 h 68"/>
                <a:gd name="T78" fmla="*/ 8 w 54"/>
                <a:gd name="T79" fmla="*/ 15 h 68"/>
                <a:gd name="T80" fmla="*/ 8 w 54"/>
                <a:gd name="T81" fmla="*/ 18 h 68"/>
                <a:gd name="T82" fmla="*/ 13 w 54"/>
                <a:gd name="T83" fmla="*/ 19 h 68"/>
                <a:gd name="T84" fmla="*/ 11 w 54"/>
                <a:gd name="T85" fmla="*/ 22 h 68"/>
                <a:gd name="T86" fmla="*/ 8 w 54"/>
                <a:gd name="T87" fmla="*/ 30 h 68"/>
                <a:gd name="T88" fmla="*/ 10 w 54"/>
                <a:gd name="T89" fmla="*/ 33 h 68"/>
                <a:gd name="T90" fmla="*/ 6 w 54"/>
                <a:gd name="T91" fmla="*/ 32 h 68"/>
                <a:gd name="T92" fmla="*/ 4 w 54"/>
                <a:gd name="T93" fmla="*/ 33 h 68"/>
                <a:gd name="T94" fmla="*/ 2 w 54"/>
                <a:gd name="T95" fmla="*/ 34 h 68"/>
                <a:gd name="T96" fmla="*/ 0 w 54"/>
                <a:gd name="T97" fmla="*/ 42 h 68"/>
                <a:gd name="T98" fmla="*/ 4 w 54"/>
                <a:gd name="T99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68">
                  <a:moveTo>
                    <a:pt x="4" y="47"/>
                  </a:moveTo>
                  <a:cubicBezTo>
                    <a:pt x="5" y="48"/>
                    <a:pt x="10" y="49"/>
                    <a:pt x="12" y="49"/>
                  </a:cubicBezTo>
                  <a:cubicBezTo>
                    <a:pt x="13" y="49"/>
                    <a:pt x="12" y="49"/>
                    <a:pt x="14" y="50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8" y="48"/>
                    <a:pt x="18" y="51"/>
                    <a:pt x="20" y="52"/>
                  </a:cubicBezTo>
                  <a:cubicBezTo>
                    <a:pt x="21" y="53"/>
                    <a:pt x="19" y="55"/>
                    <a:pt x="20" y="56"/>
                  </a:cubicBezTo>
                  <a:cubicBezTo>
                    <a:pt x="22" y="58"/>
                    <a:pt x="19" y="60"/>
                    <a:pt x="19" y="61"/>
                  </a:cubicBezTo>
                  <a:cubicBezTo>
                    <a:pt x="19" y="63"/>
                    <a:pt x="29" y="64"/>
                    <a:pt x="31" y="64"/>
                  </a:cubicBezTo>
                  <a:cubicBezTo>
                    <a:pt x="32" y="64"/>
                    <a:pt x="34" y="65"/>
                    <a:pt x="36" y="65"/>
                  </a:cubicBezTo>
                  <a:cubicBezTo>
                    <a:pt x="37" y="66"/>
                    <a:pt x="37" y="64"/>
                    <a:pt x="38" y="64"/>
                  </a:cubicBezTo>
                  <a:cubicBezTo>
                    <a:pt x="38" y="64"/>
                    <a:pt x="41" y="67"/>
                    <a:pt x="42" y="67"/>
                  </a:cubicBezTo>
                  <a:cubicBezTo>
                    <a:pt x="43" y="68"/>
                    <a:pt x="45" y="66"/>
                    <a:pt x="45" y="66"/>
                  </a:cubicBezTo>
                  <a:cubicBezTo>
                    <a:pt x="45" y="66"/>
                    <a:pt x="48" y="67"/>
                    <a:pt x="49" y="67"/>
                  </a:cubicBezTo>
                  <a:cubicBezTo>
                    <a:pt x="50" y="66"/>
                    <a:pt x="51" y="66"/>
                    <a:pt x="53" y="66"/>
                  </a:cubicBezTo>
                  <a:cubicBezTo>
                    <a:pt x="54" y="65"/>
                    <a:pt x="53" y="62"/>
                    <a:pt x="52" y="63"/>
                  </a:cubicBezTo>
                  <a:cubicBezTo>
                    <a:pt x="52" y="63"/>
                    <a:pt x="51" y="62"/>
                    <a:pt x="51" y="61"/>
                  </a:cubicBezTo>
                  <a:cubicBezTo>
                    <a:pt x="50" y="60"/>
                    <a:pt x="48" y="60"/>
                    <a:pt x="47" y="59"/>
                  </a:cubicBezTo>
                  <a:cubicBezTo>
                    <a:pt x="46" y="57"/>
                    <a:pt x="42" y="55"/>
                    <a:pt x="42" y="54"/>
                  </a:cubicBezTo>
                  <a:cubicBezTo>
                    <a:pt x="42" y="53"/>
                    <a:pt x="40" y="51"/>
                    <a:pt x="40" y="50"/>
                  </a:cubicBezTo>
                  <a:cubicBezTo>
                    <a:pt x="41" y="49"/>
                    <a:pt x="36" y="45"/>
                    <a:pt x="36" y="44"/>
                  </a:cubicBezTo>
                  <a:cubicBezTo>
                    <a:pt x="36" y="43"/>
                    <a:pt x="34" y="40"/>
                    <a:pt x="34" y="38"/>
                  </a:cubicBezTo>
                  <a:cubicBezTo>
                    <a:pt x="33" y="37"/>
                    <a:pt x="35" y="35"/>
                    <a:pt x="36" y="33"/>
                  </a:cubicBezTo>
                  <a:cubicBezTo>
                    <a:pt x="37" y="32"/>
                    <a:pt x="35" y="31"/>
                    <a:pt x="34" y="31"/>
                  </a:cubicBezTo>
                  <a:cubicBezTo>
                    <a:pt x="32" y="31"/>
                    <a:pt x="33" y="28"/>
                    <a:pt x="33" y="26"/>
                  </a:cubicBezTo>
                  <a:cubicBezTo>
                    <a:pt x="33" y="24"/>
                    <a:pt x="32" y="24"/>
                    <a:pt x="33" y="23"/>
                  </a:cubicBezTo>
                  <a:cubicBezTo>
                    <a:pt x="33" y="23"/>
                    <a:pt x="36" y="19"/>
                    <a:pt x="36" y="18"/>
                  </a:cubicBezTo>
                  <a:cubicBezTo>
                    <a:pt x="36" y="18"/>
                    <a:pt x="35" y="16"/>
                    <a:pt x="35" y="15"/>
                  </a:cubicBezTo>
                  <a:cubicBezTo>
                    <a:pt x="35" y="13"/>
                    <a:pt x="38" y="15"/>
                    <a:pt x="39" y="15"/>
                  </a:cubicBezTo>
                  <a:cubicBezTo>
                    <a:pt x="41" y="16"/>
                    <a:pt x="39" y="13"/>
                    <a:pt x="39" y="12"/>
                  </a:cubicBezTo>
                  <a:cubicBezTo>
                    <a:pt x="39" y="12"/>
                    <a:pt x="41" y="11"/>
                    <a:pt x="42" y="10"/>
                  </a:cubicBezTo>
                  <a:cubicBezTo>
                    <a:pt x="42" y="10"/>
                    <a:pt x="42" y="6"/>
                    <a:pt x="42" y="5"/>
                  </a:cubicBezTo>
                  <a:cubicBezTo>
                    <a:pt x="41" y="5"/>
                    <a:pt x="39" y="5"/>
                    <a:pt x="37" y="4"/>
                  </a:cubicBezTo>
                  <a:cubicBezTo>
                    <a:pt x="35" y="3"/>
                    <a:pt x="34" y="2"/>
                    <a:pt x="32" y="2"/>
                  </a:cubicBez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7" y="2"/>
                    <a:pt x="27" y="3"/>
                  </a:cubicBezTo>
                  <a:cubicBezTo>
                    <a:pt x="27" y="4"/>
                    <a:pt x="22" y="2"/>
                    <a:pt x="20" y="3"/>
                  </a:cubicBezTo>
                  <a:cubicBezTo>
                    <a:pt x="18" y="3"/>
                    <a:pt x="19" y="9"/>
                    <a:pt x="18" y="10"/>
                  </a:cubicBezTo>
                  <a:cubicBezTo>
                    <a:pt x="17" y="12"/>
                    <a:pt x="14" y="10"/>
                    <a:pt x="13" y="11"/>
                  </a:cubicBezTo>
                  <a:cubicBezTo>
                    <a:pt x="11" y="11"/>
                    <a:pt x="12" y="13"/>
                    <a:pt x="12" y="14"/>
                  </a:cubicBezTo>
                  <a:cubicBezTo>
                    <a:pt x="12" y="15"/>
                    <a:pt x="11" y="15"/>
                    <a:pt x="8" y="15"/>
                  </a:cubicBezTo>
                  <a:cubicBezTo>
                    <a:pt x="6" y="15"/>
                    <a:pt x="6" y="16"/>
                    <a:pt x="8" y="18"/>
                  </a:cubicBezTo>
                  <a:cubicBezTo>
                    <a:pt x="10" y="20"/>
                    <a:pt x="11" y="19"/>
                    <a:pt x="13" y="19"/>
                  </a:cubicBezTo>
                  <a:cubicBezTo>
                    <a:pt x="14" y="19"/>
                    <a:pt x="12" y="21"/>
                    <a:pt x="11" y="22"/>
                  </a:cubicBezTo>
                  <a:cubicBezTo>
                    <a:pt x="10" y="23"/>
                    <a:pt x="8" y="28"/>
                    <a:pt x="8" y="30"/>
                  </a:cubicBezTo>
                  <a:cubicBezTo>
                    <a:pt x="9" y="32"/>
                    <a:pt x="10" y="32"/>
                    <a:pt x="10" y="33"/>
                  </a:cubicBezTo>
                  <a:cubicBezTo>
                    <a:pt x="10" y="34"/>
                    <a:pt x="9" y="33"/>
                    <a:pt x="6" y="32"/>
                  </a:cubicBezTo>
                  <a:cubicBezTo>
                    <a:pt x="4" y="31"/>
                    <a:pt x="6" y="32"/>
                    <a:pt x="4" y="33"/>
                  </a:cubicBezTo>
                  <a:cubicBezTo>
                    <a:pt x="3" y="34"/>
                    <a:pt x="4" y="34"/>
                    <a:pt x="2" y="34"/>
                  </a:cubicBezTo>
                  <a:cubicBezTo>
                    <a:pt x="1" y="34"/>
                    <a:pt x="0" y="40"/>
                    <a:pt x="0" y="42"/>
                  </a:cubicBezTo>
                  <a:cubicBezTo>
                    <a:pt x="0" y="44"/>
                    <a:pt x="3" y="46"/>
                    <a:pt x="4" y="4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6" name="Freeform 117"/>
            <p:cNvSpPr/>
            <p:nvPr/>
          </p:nvSpPr>
          <p:spPr bwMode="auto">
            <a:xfrm>
              <a:off x="3538" y="731"/>
              <a:ext cx="9" cy="10"/>
            </a:xfrm>
            <a:custGeom>
              <a:avLst/>
              <a:gdLst>
                <a:gd name="T0" fmla="*/ 2 w 8"/>
                <a:gd name="T1" fmla="*/ 0 h 8"/>
                <a:gd name="T2" fmla="*/ 2 w 8"/>
                <a:gd name="T3" fmla="*/ 3 h 8"/>
                <a:gd name="T4" fmla="*/ 7 w 8"/>
                <a:gd name="T5" fmla="*/ 8 h 8"/>
                <a:gd name="T6" fmla="*/ 6 w 8"/>
                <a:gd name="T7" fmla="*/ 2 h 8"/>
                <a:gd name="T8" fmla="*/ 2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4" y="4"/>
                    <a:pt x="4" y="8"/>
                    <a:pt x="7" y="8"/>
                  </a:cubicBezTo>
                  <a:cubicBezTo>
                    <a:pt x="8" y="7"/>
                    <a:pt x="6" y="3"/>
                    <a:pt x="6" y="2"/>
                  </a:cubicBezTo>
                  <a:cubicBezTo>
                    <a:pt x="6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7" name="Freeform 118"/>
            <p:cNvSpPr/>
            <p:nvPr/>
          </p:nvSpPr>
          <p:spPr bwMode="auto">
            <a:xfrm>
              <a:off x="3542" y="551"/>
              <a:ext cx="161" cy="120"/>
            </a:xfrm>
            <a:custGeom>
              <a:avLst/>
              <a:gdLst>
                <a:gd name="T0" fmla="*/ 9 w 131"/>
                <a:gd name="T1" fmla="*/ 91 h 98"/>
                <a:gd name="T2" fmla="*/ 21 w 131"/>
                <a:gd name="T3" fmla="*/ 94 h 98"/>
                <a:gd name="T4" fmla="*/ 33 w 131"/>
                <a:gd name="T5" fmla="*/ 98 h 98"/>
                <a:gd name="T6" fmla="*/ 36 w 131"/>
                <a:gd name="T7" fmla="*/ 90 h 98"/>
                <a:gd name="T8" fmla="*/ 40 w 131"/>
                <a:gd name="T9" fmla="*/ 88 h 98"/>
                <a:gd name="T10" fmla="*/ 42 w 131"/>
                <a:gd name="T11" fmla="*/ 84 h 98"/>
                <a:gd name="T12" fmla="*/ 43 w 131"/>
                <a:gd name="T13" fmla="*/ 79 h 98"/>
                <a:gd name="T14" fmla="*/ 45 w 131"/>
                <a:gd name="T15" fmla="*/ 76 h 98"/>
                <a:gd name="T16" fmla="*/ 48 w 131"/>
                <a:gd name="T17" fmla="*/ 70 h 98"/>
                <a:gd name="T18" fmla="*/ 49 w 131"/>
                <a:gd name="T19" fmla="*/ 67 h 98"/>
                <a:gd name="T20" fmla="*/ 54 w 131"/>
                <a:gd name="T21" fmla="*/ 65 h 98"/>
                <a:gd name="T22" fmla="*/ 56 w 131"/>
                <a:gd name="T23" fmla="*/ 60 h 98"/>
                <a:gd name="T24" fmla="*/ 65 w 131"/>
                <a:gd name="T25" fmla="*/ 59 h 98"/>
                <a:gd name="T26" fmla="*/ 70 w 131"/>
                <a:gd name="T27" fmla="*/ 53 h 98"/>
                <a:gd name="T28" fmla="*/ 75 w 131"/>
                <a:gd name="T29" fmla="*/ 52 h 98"/>
                <a:gd name="T30" fmla="*/ 86 w 131"/>
                <a:gd name="T31" fmla="*/ 45 h 98"/>
                <a:gd name="T32" fmla="*/ 100 w 131"/>
                <a:gd name="T33" fmla="*/ 37 h 98"/>
                <a:gd name="T34" fmla="*/ 116 w 131"/>
                <a:gd name="T35" fmla="*/ 38 h 98"/>
                <a:gd name="T36" fmla="*/ 126 w 131"/>
                <a:gd name="T37" fmla="*/ 31 h 98"/>
                <a:gd name="T38" fmla="*/ 128 w 131"/>
                <a:gd name="T39" fmla="*/ 26 h 98"/>
                <a:gd name="T40" fmla="*/ 130 w 131"/>
                <a:gd name="T41" fmla="*/ 19 h 98"/>
                <a:gd name="T42" fmla="*/ 130 w 131"/>
                <a:gd name="T43" fmla="*/ 11 h 98"/>
                <a:gd name="T44" fmla="*/ 126 w 131"/>
                <a:gd name="T45" fmla="*/ 4 h 98"/>
                <a:gd name="T46" fmla="*/ 118 w 131"/>
                <a:gd name="T47" fmla="*/ 2 h 98"/>
                <a:gd name="T48" fmla="*/ 111 w 131"/>
                <a:gd name="T49" fmla="*/ 3 h 98"/>
                <a:gd name="T50" fmla="*/ 108 w 131"/>
                <a:gd name="T51" fmla="*/ 12 h 98"/>
                <a:gd name="T52" fmla="*/ 97 w 131"/>
                <a:gd name="T53" fmla="*/ 22 h 98"/>
                <a:gd name="T54" fmla="*/ 81 w 131"/>
                <a:gd name="T55" fmla="*/ 26 h 98"/>
                <a:gd name="T56" fmla="*/ 76 w 131"/>
                <a:gd name="T57" fmla="*/ 24 h 98"/>
                <a:gd name="T58" fmla="*/ 68 w 131"/>
                <a:gd name="T59" fmla="*/ 22 h 98"/>
                <a:gd name="T60" fmla="*/ 61 w 131"/>
                <a:gd name="T61" fmla="*/ 24 h 98"/>
                <a:gd name="T62" fmla="*/ 59 w 131"/>
                <a:gd name="T63" fmla="*/ 29 h 98"/>
                <a:gd name="T64" fmla="*/ 47 w 131"/>
                <a:gd name="T65" fmla="*/ 37 h 98"/>
                <a:gd name="T66" fmla="*/ 45 w 131"/>
                <a:gd name="T67" fmla="*/ 38 h 98"/>
                <a:gd name="T68" fmla="*/ 35 w 131"/>
                <a:gd name="T69" fmla="*/ 44 h 98"/>
                <a:gd name="T70" fmla="*/ 33 w 131"/>
                <a:gd name="T71" fmla="*/ 48 h 98"/>
                <a:gd name="T72" fmla="*/ 26 w 131"/>
                <a:gd name="T73" fmla="*/ 56 h 98"/>
                <a:gd name="T74" fmla="*/ 20 w 131"/>
                <a:gd name="T75" fmla="*/ 58 h 98"/>
                <a:gd name="T76" fmla="*/ 20 w 131"/>
                <a:gd name="T77" fmla="*/ 63 h 98"/>
                <a:gd name="T78" fmla="*/ 19 w 131"/>
                <a:gd name="T79" fmla="*/ 67 h 98"/>
                <a:gd name="T80" fmla="*/ 17 w 131"/>
                <a:gd name="T81" fmla="*/ 71 h 98"/>
                <a:gd name="T82" fmla="*/ 20 w 131"/>
                <a:gd name="T83" fmla="*/ 80 h 98"/>
                <a:gd name="T84" fmla="*/ 11 w 131"/>
                <a:gd name="T85" fmla="*/ 80 h 98"/>
                <a:gd name="T86" fmla="*/ 3 w 131"/>
                <a:gd name="T87" fmla="*/ 8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98">
                  <a:moveTo>
                    <a:pt x="9" y="86"/>
                  </a:moveTo>
                  <a:cubicBezTo>
                    <a:pt x="11" y="85"/>
                    <a:pt x="8" y="90"/>
                    <a:pt x="9" y="91"/>
                  </a:cubicBezTo>
                  <a:cubicBezTo>
                    <a:pt x="9" y="92"/>
                    <a:pt x="14" y="92"/>
                    <a:pt x="16" y="92"/>
                  </a:cubicBezTo>
                  <a:cubicBezTo>
                    <a:pt x="18" y="92"/>
                    <a:pt x="20" y="94"/>
                    <a:pt x="21" y="94"/>
                  </a:cubicBezTo>
                  <a:cubicBezTo>
                    <a:pt x="23" y="95"/>
                    <a:pt x="26" y="95"/>
                    <a:pt x="26" y="96"/>
                  </a:cubicBezTo>
                  <a:cubicBezTo>
                    <a:pt x="27" y="97"/>
                    <a:pt x="31" y="98"/>
                    <a:pt x="33" y="98"/>
                  </a:cubicBezTo>
                  <a:cubicBezTo>
                    <a:pt x="34" y="98"/>
                    <a:pt x="36" y="96"/>
                    <a:pt x="36" y="95"/>
                  </a:cubicBezTo>
                  <a:cubicBezTo>
                    <a:pt x="36" y="94"/>
                    <a:pt x="38" y="91"/>
                    <a:pt x="36" y="90"/>
                  </a:cubicBezTo>
                  <a:cubicBezTo>
                    <a:pt x="35" y="89"/>
                    <a:pt x="33" y="88"/>
                    <a:pt x="34" y="87"/>
                  </a:cubicBezTo>
                  <a:cubicBezTo>
                    <a:pt x="35" y="87"/>
                    <a:pt x="39" y="89"/>
                    <a:pt x="40" y="88"/>
                  </a:cubicBezTo>
                  <a:cubicBezTo>
                    <a:pt x="42" y="86"/>
                    <a:pt x="39" y="85"/>
                    <a:pt x="39" y="84"/>
                  </a:cubicBezTo>
                  <a:cubicBezTo>
                    <a:pt x="39" y="83"/>
                    <a:pt x="42" y="86"/>
                    <a:pt x="42" y="84"/>
                  </a:cubicBezTo>
                  <a:cubicBezTo>
                    <a:pt x="42" y="83"/>
                    <a:pt x="41" y="82"/>
                    <a:pt x="39" y="81"/>
                  </a:cubicBezTo>
                  <a:cubicBezTo>
                    <a:pt x="38" y="80"/>
                    <a:pt x="42" y="80"/>
                    <a:pt x="43" y="79"/>
                  </a:cubicBezTo>
                  <a:cubicBezTo>
                    <a:pt x="45" y="79"/>
                    <a:pt x="43" y="78"/>
                    <a:pt x="43" y="77"/>
                  </a:cubicBezTo>
                  <a:cubicBezTo>
                    <a:pt x="42" y="76"/>
                    <a:pt x="44" y="76"/>
                    <a:pt x="45" y="76"/>
                  </a:cubicBezTo>
                  <a:cubicBezTo>
                    <a:pt x="46" y="76"/>
                    <a:pt x="49" y="76"/>
                    <a:pt x="48" y="74"/>
                  </a:cubicBezTo>
                  <a:cubicBezTo>
                    <a:pt x="48" y="72"/>
                    <a:pt x="47" y="70"/>
                    <a:pt x="48" y="70"/>
                  </a:cubicBezTo>
                  <a:cubicBezTo>
                    <a:pt x="50" y="70"/>
                    <a:pt x="53" y="70"/>
                    <a:pt x="52" y="69"/>
                  </a:cubicBezTo>
                  <a:cubicBezTo>
                    <a:pt x="52" y="68"/>
                    <a:pt x="49" y="68"/>
                    <a:pt x="49" y="67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5" y="64"/>
                    <a:pt x="57" y="65"/>
                    <a:pt x="57" y="64"/>
                  </a:cubicBezTo>
                  <a:cubicBezTo>
                    <a:pt x="58" y="63"/>
                    <a:pt x="57" y="61"/>
                    <a:pt x="56" y="60"/>
                  </a:cubicBezTo>
                  <a:cubicBezTo>
                    <a:pt x="56" y="59"/>
                    <a:pt x="61" y="61"/>
                    <a:pt x="63" y="62"/>
                  </a:cubicBezTo>
                  <a:cubicBezTo>
                    <a:pt x="65" y="62"/>
                    <a:pt x="64" y="60"/>
                    <a:pt x="65" y="59"/>
                  </a:cubicBezTo>
                  <a:cubicBezTo>
                    <a:pt x="65" y="59"/>
                    <a:pt x="67" y="60"/>
                    <a:pt x="68" y="59"/>
                  </a:cubicBezTo>
                  <a:cubicBezTo>
                    <a:pt x="69" y="59"/>
                    <a:pt x="69" y="54"/>
                    <a:pt x="70" y="53"/>
                  </a:cubicBezTo>
                  <a:cubicBezTo>
                    <a:pt x="71" y="52"/>
                    <a:pt x="71" y="53"/>
                    <a:pt x="72" y="54"/>
                  </a:cubicBezTo>
                  <a:cubicBezTo>
                    <a:pt x="73" y="55"/>
                    <a:pt x="74" y="53"/>
                    <a:pt x="75" y="52"/>
                  </a:cubicBezTo>
                  <a:cubicBezTo>
                    <a:pt x="77" y="51"/>
                    <a:pt x="77" y="51"/>
                    <a:pt x="78" y="51"/>
                  </a:cubicBezTo>
                  <a:cubicBezTo>
                    <a:pt x="79" y="50"/>
                    <a:pt x="84" y="46"/>
                    <a:pt x="86" y="45"/>
                  </a:cubicBezTo>
                  <a:cubicBezTo>
                    <a:pt x="88" y="44"/>
                    <a:pt x="91" y="42"/>
                    <a:pt x="92" y="40"/>
                  </a:cubicBezTo>
                  <a:cubicBezTo>
                    <a:pt x="94" y="38"/>
                    <a:pt x="98" y="37"/>
                    <a:pt x="100" y="37"/>
                  </a:cubicBezTo>
                  <a:cubicBezTo>
                    <a:pt x="101" y="37"/>
                    <a:pt x="105" y="38"/>
                    <a:pt x="108" y="39"/>
                  </a:cubicBezTo>
                  <a:cubicBezTo>
                    <a:pt x="111" y="40"/>
                    <a:pt x="113" y="39"/>
                    <a:pt x="116" y="38"/>
                  </a:cubicBezTo>
                  <a:cubicBezTo>
                    <a:pt x="118" y="37"/>
                    <a:pt x="118" y="36"/>
                    <a:pt x="120" y="35"/>
                  </a:cubicBezTo>
                  <a:cubicBezTo>
                    <a:pt x="122" y="34"/>
                    <a:pt x="125" y="32"/>
                    <a:pt x="126" y="31"/>
                  </a:cubicBezTo>
                  <a:cubicBezTo>
                    <a:pt x="128" y="30"/>
                    <a:pt x="131" y="28"/>
                    <a:pt x="130" y="29"/>
                  </a:cubicBezTo>
                  <a:cubicBezTo>
                    <a:pt x="129" y="29"/>
                    <a:pt x="128" y="27"/>
                    <a:pt x="128" y="26"/>
                  </a:cubicBezTo>
                  <a:cubicBezTo>
                    <a:pt x="128" y="25"/>
                    <a:pt x="128" y="22"/>
                    <a:pt x="130" y="21"/>
                  </a:cubicBezTo>
                  <a:cubicBezTo>
                    <a:pt x="131" y="21"/>
                    <a:pt x="131" y="20"/>
                    <a:pt x="130" y="19"/>
                  </a:cubicBezTo>
                  <a:cubicBezTo>
                    <a:pt x="129" y="19"/>
                    <a:pt x="129" y="15"/>
                    <a:pt x="128" y="14"/>
                  </a:cubicBezTo>
                  <a:cubicBezTo>
                    <a:pt x="128" y="12"/>
                    <a:pt x="130" y="12"/>
                    <a:pt x="130" y="11"/>
                  </a:cubicBezTo>
                  <a:cubicBezTo>
                    <a:pt x="131" y="11"/>
                    <a:pt x="129" y="8"/>
                    <a:pt x="127" y="7"/>
                  </a:cubicBezTo>
                  <a:cubicBezTo>
                    <a:pt x="126" y="7"/>
                    <a:pt x="126" y="5"/>
                    <a:pt x="126" y="4"/>
                  </a:cubicBezTo>
                  <a:cubicBezTo>
                    <a:pt x="127" y="3"/>
                    <a:pt x="124" y="2"/>
                    <a:pt x="121" y="1"/>
                  </a:cubicBezTo>
                  <a:cubicBezTo>
                    <a:pt x="119" y="0"/>
                    <a:pt x="119" y="2"/>
                    <a:pt x="118" y="2"/>
                  </a:cubicBezTo>
                  <a:cubicBezTo>
                    <a:pt x="117" y="3"/>
                    <a:pt x="116" y="2"/>
                    <a:pt x="116" y="2"/>
                  </a:cubicBezTo>
                  <a:cubicBezTo>
                    <a:pt x="116" y="1"/>
                    <a:pt x="111" y="2"/>
                    <a:pt x="111" y="3"/>
                  </a:cubicBezTo>
                  <a:cubicBezTo>
                    <a:pt x="110" y="3"/>
                    <a:pt x="111" y="5"/>
                    <a:pt x="111" y="7"/>
                  </a:cubicBezTo>
                  <a:cubicBezTo>
                    <a:pt x="111" y="8"/>
                    <a:pt x="108" y="10"/>
                    <a:pt x="108" y="12"/>
                  </a:cubicBezTo>
                  <a:cubicBezTo>
                    <a:pt x="107" y="14"/>
                    <a:pt x="104" y="18"/>
                    <a:pt x="102" y="18"/>
                  </a:cubicBezTo>
                  <a:cubicBezTo>
                    <a:pt x="99" y="18"/>
                    <a:pt x="99" y="20"/>
                    <a:pt x="97" y="22"/>
                  </a:cubicBezTo>
                  <a:cubicBezTo>
                    <a:pt x="95" y="24"/>
                    <a:pt x="90" y="25"/>
                    <a:pt x="86" y="24"/>
                  </a:cubicBezTo>
                  <a:cubicBezTo>
                    <a:pt x="83" y="24"/>
                    <a:pt x="84" y="25"/>
                    <a:pt x="81" y="26"/>
                  </a:cubicBezTo>
                  <a:cubicBezTo>
                    <a:pt x="79" y="27"/>
                    <a:pt x="79" y="24"/>
                    <a:pt x="78" y="22"/>
                  </a:cubicBezTo>
                  <a:cubicBezTo>
                    <a:pt x="77" y="21"/>
                    <a:pt x="77" y="23"/>
                    <a:pt x="76" y="24"/>
                  </a:cubicBezTo>
                  <a:cubicBezTo>
                    <a:pt x="75" y="25"/>
                    <a:pt x="74" y="25"/>
                    <a:pt x="73" y="25"/>
                  </a:cubicBezTo>
                  <a:cubicBezTo>
                    <a:pt x="72" y="25"/>
                    <a:pt x="69" y="23"/>
                    <a:pt x="68" y="22"/>
                  </a:cubicBezTo>
                  <a:cubicBezTo>
                    <a:pt x="67" y="21"/>
                    <a:pt x="65" y="22"/>
                    <a:pt x="64" y="23"/>
                  </a:cubicBezTo>
                  <a:cubicBezTo>
                    <a:pt x="63" y="24"/>
                    <a:pt x="63" y="24"/>
                    <a:pt x="61" y="24"/>
                  </a:cubicBezTo>
                  <a:cubicBezTo>
                    <a:pt x="58" y="24"/>
                    <a:pt x="60" y="25"/>
                    <a:pt x="61" y="25"/>
                  </a:cubicBezTo>
                  <a:cubicBezTo>
                    <a:pt x="62" y="26"/>
                    <a:pt x="60" y="27"/>
                    <a:pt x="59" y="29"/>
                  </a:cubicBezTo>
                  <a:cubicBezTo>
                    <a:pt x="58" y="30"/>
                    <a:pt x="52" y="35"/>
                    <a:pt x="50" y="35"/>
                  </a:cubicBezTo>
                  <a:cubicBezTo>
                    <a:pt x="48" y="36"/>
                    <a:pt x="49" y="37"/>
                    <a:pt x="47" y="37"/>
                  </a:cubicBezTo>
                  <a:cubicBezTo>
                    <a:pt x="46" y="37"/>
                    <a:pt x="47" y="35"/>
                    <a:pt x="45" y="35"/>
                  </a:cubicBezTo>
                  <a:cubicBezTo>
                    <a:pt x="44" y="35"/>
                    <a:pt x="44" y="37"/>
                    <a:pt x="45" y="38"/>
                  </a:cubicBezTo>
                  <a:cubicBezTo>
                    <a:pt x="45" y="39"/>
                    <a:pt x="44" y="40"/>
                    <a:pt x="42" y="41"/>
                  </a:cubicBezTo>
                  <a:cubicBezTo>
                    <a:pt x="40" y="42"/>
                    <a:pt x="38" y="43"/>
                    <a:pt x="35" y="44"/>
                  </a:cubicBezTo>
                  <a:cubicBezTo>
                    <a:pt x="33" y="45"/>
                    <a:pt x="36" y="46"/>
                    <a:pt x="36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2" y="48"/>
                    <a:pt x="29" y="50"/>
                    <a:pt x="30" y="50"/>
                  </a:cubicBezTo>
                  <a:cubicBezTo>
                    <a:pt x="32" y="50"/>
                    <a:pt x="27" y="55"/>
                    <a:pt x="26" y="56"/>
                  </a:cubicBezTo>
                  <a:cubicBezTo>
                    <a:pt x="25" y="58"/>
                    <a:pt x="25" y="57"/>
                    <a:pt x="23" y="56"/>
                  </a:cubicBezTo>
                  <a:cubicBezTo>
                    <a:pt x="22" y="56"/>
                    <a:pt x="20" y="58"/>
                    <a:pt x="20" y="58"/>
                  </a:cubicBezTo>
                  <a:cubicBezTo>
                    <a:pt x="20" y="59"/>
                    <a:pt x="20" y="59"/>
                    <a:pt x="22" y="59"/>
                  </a:cubicBezTo>
                  <a:cubicBezTo>
                    <a:pt x="23" y="59"/>
                    <a:pt x="22" y="62"/>
                    <a:pt x="20" y="63"/>
                  </a:cubicBezTo>
                  <a:cubicBezTo>
                    <a:pt x="19" y="64"/>
                    <a:pt x="24" y="65"/>
                    <a:pt x="24" y="66"/>
                  </a:cubicBezTo>
                  <a:cubicBezTo>
                    <a:pt x="23" y="67"/>
                    <a:pt x="20" y="66"/>
                    <a:pt x="19" y="67"/>
                  </a:cubicBezTo>
                  <a:cubicBezTo>
                    <a:pt x="17" y="67"/>
                    <a:pt x="20" y="69"/>
                    <a:pt x="22" y="71"/>
                  </a:cubicBezTo>
                  <a:cubicBezTo>
                    <a:pt x="23" y="72"/>
                    <a:pt x="19" y="71"/>
                    <a:pt x="17" y="71"/>
                  </a:cubicBezTo>
                  <a:cubicBezTo>
                    <a:pt x="15" y="72"/>
                    <a:pt x="19" y="74"/>
                    <a:pt x="18" y="76"/>
                  </a:cubicBezTo>
                  <a:cubicBezTo>
                    <a:pt x="17" y="77"/>
                    <a:pt x="19" y="78"/>
                    <a:pt x="20" y="80"/>
                  </a:cubicBezTo>
                  <a:cubicBezTo>
                    <a:pt x="20" y="82"/>
                    <a:pt x="17" y="78"/>
                    <a:pt x="14" y="78"/>
                  </a:cubicBezTo>
                  <a:cubicBezTo>
                    <a:pt x="12" y="78"/>
                    <a:pt x="11" y="78"/>
                    <a:pt x="11" y="80"/>
                  </a:cubicBezTo>
                  <a:cubicBezTo>
                    <a:pt x="10" y="81"/>
                    <a:pt x="11" y="83"/>
                    <a:pt x="8" y="83"/>
                  </a:cubicBezTo>
                  <a:cubicBezTo>
                    <a:pt x="6" y="83"/>
                    <a:pt x="5" y="84"/>
                    <a:pt x="3" y="87"/>
                  </a:cubicBezTo>
                  <a:cubicBezTo>
                    <a:pt x="0" y="91"/>
                    <a:pt x="7" y="86"/>
                    <a:pt x="9" y="8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8" name="Freeform 119"/>
            <p:cNvSpPr/>
            <p:nvPr/>
          </p:nvSpPr>
          <p:spPr bwMode="auto">
            <a:xfrm>
              <a:off x="3205" y="741"/>
              <a:ext cx="16" cy="12"/>
            </a:xfrm>
            <a:custGeom>
              <a:avLst/>
              <a:gdLst>
                <a:gd name="T0" fmla="*/ 2 w 13"/>
                <a:gd name="T1" fmla="*/ 10 h 10"/>
                <a:gd name="T2" fmla="*/ 13 w 13"/>
                <a:gd name="T3" fmla="*/ 4 h 10"/>
                <a:gd name="T4" fmla="*/ 11 w 13"/>
                <a:gd name="T5" fmla="*/ 0 h 10"/>
                <a:gd name="T6" fmla="*/ 2 w 13"/>
                <a:gd name="T7" fmla="*/ 6 h 10"/>
                <a:gd name="T8" fmla="*/ 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2" y="10"/>
                  </a:moveTo>
                  <a:cubicBezTo>
                    <a:pt x="5" y="10"/>
                    <a:pt x="13" y="6"/>
                    <a:pt x="13" y="4"/>
                  </a:cubicBezTo>
                  <a:cubicBezTo>
                    <a:pt x="13" y="2"/>
                    <a:pt x="13" y="0"/>
                    <a:pt x="11" y="0"/>
                  </a:cubicBezTo>
                  <a:cubicBezTo>
                    <a:pt x="9" y="1"/>
                    <a:pt x="2" y="4"/>
                    <a:pt x="2" y="6"/>
                  </a:cubicBezTo>
                  <a:cubicBezTo>
                    <a:pt x="1" y="7"/>
                    <a:pt x="0" y="10"/>
                    <a:pt x="2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9" name="Freeform 120"/>
            <p:cNvSpPr/>
            <p:nvPr/>
          </p:nvSpPr>
          <p:spPr bwMode="auto">
            <a:xfrm>
              <a:off x="3147" y="779"/>
              <a:ext cx="15" cy="17"/>
            </a:xfrm>
            <a:custGeom>
              <a:avLst/>
              <a:gdLst>
                <a:gd name="T0" fmla="*/ 2 w 12"/>
                <a:gd name="T1" fmla="*/ 12 h 14"/>
                <a:gd name="T2" fmla="*/ 11 w 12"/>
                <a:gd name="T3" fmla="*/ 4 h 14"/>
                <a:gd name="T4" fmla="*/ 8 w 12"/>
                <a:gd name="T5" fmla="*/ 1 h 14"/>
                <a:gd name="T6" fmla="*/ 5 w 12"/>
                <a:gd name="T7" fmla="*/ 7 h 14"/>
                <a:gd name="T8" fmla="*/ 2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2" y="12"/>
                  </a:moveTo>
                  <a:cubicBezTo>
                    <a:pt x="5" y="9"/>
                    <a:pt x="12" y="6"/>
                    <a:pt x="11" y="4"/>
                  </a:cubicBezTo>
                  <a:cubicBezTo>
                    <a:pt x="10" y="3"/>
                    <a:pt x="10" y="0"/>
                    <a:pt x="8" y="1"/>
                  </a:cubicBezTo>
                  <a:cubicBezTo>
                    <a:pt x="6" y="2"/>
                    <a:pt x="7" y="6"/>
                    <a:pt x="5" y="7"/>
                  </a:cubicBezTo>
                  <a:cubicBezTo>
                    <a:pt x="4" y="9"/>
                    <a:pt x="0" y="14"/>
                    <a:pt x="2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0" name="Freeform 121"/>
            <p:cNvSpPr/>
            <p:nvPr/>
          </p:nvSpPr>
          <p:spPr bwMode="auto">
            <a:xfrm>
              <a:off x="3328" y="1385"/>
              <a:ext cx="27" cy="15"/>
            </a:xfrm>
            <a:custGeom>
              <a:avLst/>
              <a:gdLst>
                <a:gd name="T0" fmla="*/ 17 w 22"/>
                <a:gd name="T1" fmla="*/ 9 h 12"/>
                <a:gd name="T2" fmla="*/ 20 w 22"/>
                <a:gd name="T3" fmla="*/ 1 h 12"/>
                <a:gd name="T4" fmla="*/ 6 w 22"/>
                <a:gd name="T5" fmla="*/ 5 h 12"/>
                <a:gd name="T6" fmla="*/ 0 w 22"/>
                <a:gd name="T7" fmla="*/ 9 h 12"/>
                <a:gd name="T8" fmla="*/ 17 w 2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17" y="9"/>
                  </a:moveTo>
                  <a:cubicBezTo>
                    <a:pt x="18" y="9"/>
                    <a:pt x="19" y="2"/>
                    <a:pt x="20" y="1"/>
                  </a:cubicBezTo>
                  <a:cubicBezTo>
                    <a:pt x="22" y="0"/>
                    <a:pt x="12" y="4"/>
                    <a:pt x="6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0" y="12"/>
                    <a:pt x="14" y="10"/>
                    <a:pt x="17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1" name="Freeform 122"/>
            <p:cNvSpPr/>
            <p:nvPr/>
          </p:nvSpPr>
          <p:spPr bwMode="auto">
            <a:xfrm>
              <a:off x="1420" y="1155"/>
              <a:ext cx="53" cy="38"/>
            </a:xfrm>
            <a:custGeom>
              <a:avLst/>
              <a:gdLst>
                <a:gd name="T0" fmla="*/ 35 w 43"/>
                <a:gd name="T1" fmla="*/ 20 h 31"/>
                <a:gd name="T2" fmla="*/ 29 w 43"/>
                <a:gd name="T3" fmla="*/ 14 h 31"/>
                <a:gd name="T4" fmla="*/ 20 w 43"/>
                <a:gd name="T5" fmla="*/ 6 h 31"/>
                <a:gd name="T6" fmla="*/ 5 w 43"/>
                <a:gd name="T7" fmla="*/ 0 h 31"/>
                <a:gd name="T8" fmla="*/ 2 w 43"/>
                <a:gd name="T9" fmla="*/ 5 h 31"/>
                <a:gd name="T10" fmla="*/ 17 w 43"/>
                <a:gd name="T11" fmla="*/ 18 h 31"/>
                <a:gd name="T12" fmla="*/ 22 w 43"/>
                <a:gd name="T13" fmla="*/ 22 h 31"/>
                <a:gd name="T14" fmla="*/ 27 w 43"/>
                <a:gd name="T15" fmla="*/ 26 h 31"/>
                <a:gd name="T16" fmla="*/ 38 w 43"/>
                <a:gd name="T17" fmla="*/ 30 h 31"/>
                <a:gd name="T18" fmla="*/ 35 w 43"/>
                <a:gd name="T1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1">
                  <a:moveTo>
                    <a:pt x="35" y="20"/>
                  </a:moveTo>
                  <a:cubicBezTo>
                    <a:pt x="33" y="17"/>
                    <a:pt x="29" y="16"/>
                    <a:pt x="29" y="14"/>
                  </a:cubicBezTo>
                  <a:cubicBezTo>
                    <a:pt x="29" y="12"/>
                    <a:pt x="23" y="7"/>
                    <a:pt x="20" y="6"/>
                  </a:cubicBezTo>
                  <a:cubicBezTo>
                    <a:pt x="17" y="5"/>
                    <a:pt x="8" y="1"/>
                    <a:pt x="5" y="0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5" y="7"/>
                    <a:pt x="14" y="15"/>
                    <a:pt x="17" y="18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6" y="23"/>
                    <a:pt x="27" y="26"/>
                  </a:cubicBezTo>
                  <a:cubicBezTo>
                    <a:pt x="27" y="29"/>
                    <a:pt x="35" y="31"/>
                    <a:pt x="38" y="30"/>
                  </a:cubicBezTo>
                  <a:cubicBezTo>
                    <a:pt x="43" y="30"/>
                    <a:pt x="38" y="24"/>
                    <a:pt x="35" y="2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2" name="Freeform 123"/>
            <p:cNvSpPr/>
            <p:nvPr/>
          </p:nvSpPr>
          <p:spPr bwMode="auto">
            <a:xfrm>
              <a:off x="1396" y="1061"/>
              <a:ext cx="26" cy="24"/>
            </a:xfrm>
            <a:custGeom>
              <a:avLst/>
              <a:gdLst>
                <a:gd name="T0" fmla="*/ 15 w 21"/>
                <a:gd name="T1" fmla="*/ 11 h 20"/>
                <a:gd name="T2" fmla="*/ 10 w 21"/>
                <a:gd name="T3" fmla="*/ 8 h 20"/>
                <a:gd name="T4" fmla="*/ 5 w 21"/>
                <a:gd name="T5" fmla="*/ 0 h 20"/>
                <a:gd name="T6" fmla="*/ 2 w 21"/>
                <a:gd name="T7" fmla="*/ 10 h 20"/>
                <a:gd name="T8" fmla="*/ 1 w 21"/>
                <a:gd name="T9" fmla="*/ 16 h 20"/>
                <a:gd name="T10" fmla="*/ 10 w 21"/>
                <a:gd name="T11" fmla="*/ 19 h 20"/>
                <a:gd name="T12" fmla="*/ 20 w 21"/>
                <a:gd name="T13" fmla="*/ 13 h 20"/>
                <a:gd name="T14" fmla="*/ 15 w 21"/>
                <a:gd name="T1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5" y="11"/>
                  </a:moveTo>
                  <a:cubicBezTo>
                    <a:pt x="13" y="11"/>
                    <a:pt x="12" y="11"/>
                    <a:pt x="10" y="8"/>
                  </a:cubicBezTo>
                  <a:cubicBezTo>
                    <a:pt x="7" y="5"/>
                    <a:pt x="7" y="1"/>
                    <a:pt x="5" y="0"/>
                  </a:cubicBezTo>
                  <a:cubicBezTo>
                    <a:pt x="2" y="0"/>
                    <a:pt x="1" y="5"/>
                    <a:pt x="2" y="10"/>
                  </a:cubicBezTo>
                  <a:cubicBezTo>
                    <a:pt x="3" y="15"/>
                    <a:pt x="2" y="14"/>
                    <a:pt x="1" y="16"/>
                  </a:cubicBezTo>
                  <a:cubicBezTo>
                    <a:pt x="0" y="18"/>
                    <a:pt x="6" y="19"/>
                    <a:pt x="10" y="19"/>
                  </a:cubicBezTo>
                  <a:cubicBezTo>
                    <a:pt x="12" y="20"/>
                    <a:pt x="19" y="16"/>
                    <a:pt x="20" y="13"/>
                  </a:cubicBezTo>
                  <a:cubicBezTo>
                    <a:pt x="21" y="11"/>
                    <a:pt x="18" y="10"/>
                    <a:pt x="15" y="1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3" name="Freeform 124"/>
            <p:cNvSpPr/>
            <p:nvPr/>
          </p:nvSpPr>
          <p:spPr bwMode="auto">
            <a:xfrm>
              <a:off x="1391" y="1094"/>
              <a:ext cx="17" cy="31"/>
            </a:xfrm>
            <a:custGeom>
              <a:avLst/>
              <a:gdLst>
                <a:gd name="T0" fmla="*/ 12 w 14"/>
                <a:gd name="T1" fmla="*/ 4 h 26"/>
                <a:gd name="T2" fmla="*/ 7 w 14"/>
                <a:gd name="T3" fmla="*/ 3 h 26"/>
                <a:gd name="T4" fmla="*/ 4 w 14"/>
                <a:gd name="T5" fmla="*/ 1 h 26"/>
                <a:gd name="T6" fmla="*/ 1 w 14"/>
                <a:gd name="T7" fmla="*/ 13 h 26"/>
                <a:gd name="T8" fmla="*/ 3 w 14"/>
                <a:gd name="T9" fmla="*/ 25 h 26"/>
                <a:gd name="T10" fmla="*/ 8 w 14"/>
                <a:gd name="T11" fmla="*/ 14 h 26"/>
                <a:gd name="T12" fmla="*/ 12 w 14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12" y="4"/>
                  </a:moveTo>
                  <a:cubicBezTo>
                    <a:pt x="11" y="3"/>
                    <a:pt x="8" y="4"/>
                    <a:pt x="7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3" y="2"/>
                    <a:pt x="1" y="9"/>
                    <a:pt x="1" y="13"/>
                  </a:cubicBezTo>
                  <a:cubicBezTo>
                    <a:pt x="1" y="17"/>
                    <a:pt x="0" y="26"/>
                    <a:pt x="3" y="25"/>
                  </a:cubicBezTo>
                  <a:cubicBezTo>
                    <a:pt x="6" y="23"/>
                    <a:pt x="8" y="16"/>
                    <a:pt x="8" y="14"/>
                  </a:cubicBezTo>
                  <a:cubicBezTo>
                    <a:pt x="8" y="12"/>
                    <a:pt x="14" y="4"/>
                    <a:pt x="12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4" name="Freeform 125"/>
            <p:cNvSpPr/>
            <p:nvPr/>
          </p:nvSpPr>
          <p:spPr bwMode="auto">
            <a:xfrm>
              <a:off x="1377" y="1027"/>
              <a:ext cx="15" cy="36"/>
            </a:xfrm>
            <a:custGeom>
              <a:avLst/>
              <a:gdLst>
                <a:gd name="T0" fmla="*/ 9 w 12"/>
                <a:gd name="T1" fmla="*/ 9 h 29"/>
                <a:gd name="T2" fmla="*/ 6 w 12"/>
                <a:gd name="T3" fmla="*/ 4 h 29"/>
                <a:gd name="T4" fmla="*/ 2 w 12"/>
                <a:gd name="T5" fmla="*/ 1 h 29"/>
                <a:gd name="T6" fmla="*/ 5 w 12"/>
                <a:gd name="T7" fmla="*/ 10 h 29"/>
                <a:gd name="T8" fmla="*/ 7 w 12"/>
                <a:gd name="T9" fmla="*/ 26 h 29"/>
                <a:gd name="T10" fmla="*/ 12 w 12"/>
                <a:gd name="T11" fmla="*/ 15 h 29"/>
                <a:gd name="T12" fmla="*/ 9 w 12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9" y="9"/>
                  </a:moveTo>
                  <a:cubicBezTo>
                    <a:pt x="9" y="8"/>
                    <a:pt x="9" y="6"/>
                    <a:pt x="6" y="4"/>
                  </a:cubicBezTo>
                  <a:cubicBezTo>
                    <a:pt x="4" y="1"/>
                    <a:pt x="4" y="0"/>
                    <a:pt x="2" y="1"/>
                  </a:cubicBezTo>
                  <a:cubicBezTo>
                    <a:pt x="0" y="2"/>
                    <a:pt x="3" y="8"/>
                    <a:pt x="5" y="10"/>
                  </a:cubicBezTo>
                  <a:cubicBezTo>
                    <a:pt x="6" y="13"/>
                    <a:pt x="5" y="22"/>
                    <a:pt x="7" y="26"/>
                  </a:cubicBezTo>
                  <a:cubicBezTo>
                    <a:pt x="8" y="29"/>
                    <a:pt x="12" y="17"/>
                    <a:pt x="12" y="15"/>
                  </a:cubicBezTo>
                  <a:cubicBezTo>
                    <a:pt x="11" y="14"/>
                    <a:pt x="9" y="10"/>
                    <a:pt x="9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5" name="Freeform 126"/>
            <p:cNvSpPr/>
            <p:nvPr/>
          </p:nvSpPr>
          <p:spPr bwMode="auto">
            <a:xfrm>
              <a:off x="1392" y="1030"/>
              <a:ext cx="14" cy="18"/>
            </a:xfrm>
            <a:custGeom>
              <a:avLst/>
              <a:gdLst>
                <a:gd name="T0" fmla="*/ 2 w 11"/>
                <a:gd name="T1" fmla="*/ 0 h 15"/>
                <a:gd name="T2" fmla="*/ 4 w 11"/>
                <a:gd name="T3" fmla="*/ 6 h 15"/>
                <a:gd name="T4" fmla="*/ 3 w 11"/>
                <a:gd name="T5" fmla="*/ 12 h 15"/>
                <a:gd name="T6" fmla="*/ 10 w 11"/>
                <a:gd name="T7" fmla="*/ 5 h 15"/>
                <a:gd name="T8" fmla="*/ 2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2" y="0"/>
                  </a:moveTo>
                  <a:cubicBezTo>
                    <a:pt x="0" y="0"/>
                    <a:pt x="3" y="4"/>
                    <a:pt x="4" y="6"/>
                  </a:cubicBezTo>
                  <a:cubicBezTo>
                    <a:pt x="6" y="9"/>
                    <a:pt x="3" y="10"/>
                    <a:pt x="3" y="12"/>
                  </a:cubicBezTo>
                  <a:cubicBezTo>
                    <a:pt x="4" y="15"/>
                    <a:pt x="10" y="7"/>
                    <a:pt x="10" y="5"/>
                  </a:cubicBezTo>
                  <a:cubicBezTo>
                    <a:pt x="11" y="4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6" name="Freeform 127"/>
            <p:cNvSpPr/>
            <p:nvPr/>
          </p:nvSpPr>
          <p:spPr bwMode="auto">
            <a:xfrm>
              <a:off x="1399" y="1043"/>
              <a:ext cx="9" cy="14"/>
            </a:xfrm>
            <a:custGeom>
              <a:avLst/>
              <a:gdLst>
                <a:gd name="T0" fmla="*/ 4 w 7"/>
                <a:gd name="T1" fmla="*/ 10 h 11"/>
                <a:gd name="T2" fmla="*/ 2 w 7"/>
                <a:gd name="T3" fmla="*/ 3 h 11"/>
                <a:gd name="T4" fmla="*/ 1 w 7"/>
                <a:gd name="T5" fmla="*/ 9 h 11"/>
                <a:gd name="T6" fmla="*/ 4 w 7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4" y="10"/>
                  </a:moveTo>
                  <a:cubicBezTo>
                    <a:pt x="5" y="8"/>
                    <a:pt x="7" y="0"/>
                    <a:pt x="2" y="3"/>
                  </a:cubicBezTo>
                  <a:cubicBezTo>
                    <a:pt x="0" y="4"/>
                    <a:pt x="2" y="8"/>
                    <a:pt x="1" y="9"/>
                  </a:cubicBezTo>
                  <a:cubicBezTo>
                    <a:pt x="0" y="10"/>
                    <a:pt x="3" y="11"/>
                    <a:pt x="4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7" name="Freeform 128"/>
            <p:cNvSpPr/>
            <p:nvPr/>
          </p:nvSpPr>
          <p:spPr bwMode="auto">
            <a:xfrm>
              <a:off x="1156" y="1029"/>
              <a:ext cx="33" cy="30"/>
            </a:xfrm>
            <a:custGeom>
              <a:avLst/>
              <a:gdLst>
                <a:gd name="T0" fmla="*/ 24 w 27"/>
                <a:gd name="T1" fmla="*/ 6 h 25"/>
                <a:gd name="T2" fmla="*/ 22 w 27"/>
                <a:gd name="T3" fmla="*/ 2 h 25"/>
                <a:gd name="T4" fmla="*/ 21 w 27"/>
                <a:gd name="T5" fmla="*/ 5 h 25"/>
                <a:gd name="T6" fmla="*/ 14 w 27"/>
                <a:gd name="T7" fmla="*/ 6 h 25"/>
                <a:gd name="T8" fmla="*/ 12 w 27"/>
                <a:gd name="T9" fmla="*/ 9 h 25"/>
                <a:gd name="T10" fmla="*/ 7 w 27"/>
                <a:gd name="T11" fmla="*/ 9 h 25"/>
                <a:gd name="T12" fmla="*/ 1 w 27"/>
                <a:gd name="T13" fmla="*/ 15 h 25"/>
                <a:gd name="T14" fmla="*/ 5 w 27"/>
                <a:gd name="T15" fmla="*/ 18 h 25"/>
                <a:gd name="T16" fmla="*/ 5 w 27"/>
                <a:gd name="T17" fmla="*/ 22 h 25"/>
                <a:gd name="T18" fmla="*/ 13 w 27"/>
                <a:gd name="T19" fmla="*/ 17 h 25"/>
                <a:gd name="T20" fmla="*/ 16 w 27"/>
                <a:gd name="T21" fmla="*/ 19 h 25"/>
                <a:gd name="T22" fmla="*/ 24 w 27"/>
                <a:gd name="T23" fmla="*/ 11 h 25"/>
                <a:gd name="T24" fmla="*/ 24 w 27"/>
                <a:gd name="T25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5">
                  <a:moveTo>
                    <a:pt x="24" y="6"/>
                  </a:moveTo>
                  <a:cubicBezTo>
                    <a:pt x="23" y="6"/>
                    <a:pt x="23" y="4"/>
                    <a:pt x="22" y="2"/>
                  </a:cubicBezTo>
                  <a:cubicBezTo>
                    <a:pt x="21" y="0"/>
                    <a:pt x="21" y="4"/>
                    <a:pt x="21" y="5"/>
                  </a:cubicBezTo>
                  <a:cubicBezTo>
                    <a:pt x="20" y="6"/>
                    <a:pt x="17" y="6"/>
                    <a:pt x="14" y="6"/>
                  </a:cubicBezTo>
                  <a:cubicBezTo>
                    <a:pt x="12" y="6"/>
                    <a:pt x="13" y="8"/>
                    <a:pt x="12" y="9"/>
                  </a:cubicBezTo>
                  <a:cubicBezTo>
                    <a:pt x="11" y="11"/>
                    <a:pt x="9" y="9"/>
                    <a:pt x="7" y="9"/>
                  </a:cubicBezTo>
                  <a:cubicBezTo>
                    <a:pt x="5" y="9"/>
                    <a:pt x="3" y="13"/>
                    <a:pt x="1" y="15"/>
                  </a:cubicBezTo>
                  <a:cubicBezTo>
                    <a:pt x="0" y="18"/>
                    <a:pt x="4" y="18"/>
                    <a:pt x="5" y="18"/>
                  </a:cubicBezTo>
                  <a:cubicBezTo>
                    <a:pt x="6" y="18"/>
                    <a:pt x="5" y="20"/>
                    <a:pt x="5" y="22"/>
                  </a:cubicBezTo>
                  <a:cubicBezTo>
                    <a:pt x="6" y="25"/>
                    <a:pt x="12" y="18"/>
                    <a:pt x="13" y="17"/>
                  </a:cubicBezTo>
                  <a:cubicBezTo>
                    <a:pt x="14" y="16"/>
                    <a:pt x="15" y="18"/>
                    <a:pt x="16" y="19"/>
                  </a:cubicBezTo>
                  <a:cubicBezTo>
                    <a:pt x="17" y="19"/>
                    <a:pt x="22" y="13"/>
                    <a:pt x="24" y="11"/>
                  </a:cubicBezTo>
                  <a:cubicBezTo>
                    <a:pt x="27" y="10"/>
                    <a:pt x="26" y="7"/>
                    <a:pt x="2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8" name="Freeform 129"/>
            <p:cNvSpPr/>
            <p:nvPr/>
          </p:nvSpPr>
          <p:spPr bwMode="auto">
            <a:xfrm>
              <a:off x="1187" y="1025"/>
              <a:ext cx="14" cy="6"/>
            </a:xfrm>
            <a:custGeom>
              <a:avLst/>
              <a:gdLst>
                <a:gd name="T0" fmla="*/ 3 w 12"/>
                <a:gd name="T1" fmla="*/ 0 h 5"/>
                <a:gd name="T2" fmla="*/ 4 w 12"/>
                <a:gd name="T3" fmla="*/ 5 h 5"/>
                <a:gd name="T4" fmla="*/ 10 w 12"/>
                <a:gd name="T5" fmla="*/ 3 h 5"/>
                <a:gd name="T6" fmla="*/ 3 w 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">
                  <a:moveTo>
                    <a:pt x="3" y="0"/>
                  </a:moveTo>
                  <a:cubicBezTo>
                    <a:pt x="0" y="1"/>
                    <a:pt x="1" y="5"/>
                    <a:pt x="4" y="5"/>
                  </a:cubicBezTo>
                  <a:cubicBezTo>
                    <a:pt x="7" y="4"/>
                    <a:pt x="12" y="3"/>
                    <a:pt x="10" y="3"/>
                  </a:cubicBezTo>
                  <a:cubicBezTo>
                    <a:pt x="9" y="3"/>
                    <a:pt x="5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9" name="Freeform 130"/>
            <p:cNvSpPr/>
            <p:nvPr/>
          </p:nvSpPr>
          <p:spPr bwMode="auto">
            <a:xfrm>
              <a:off x="1023" y="1083"/>
              <a:ext cx="18" cy="11"/>
            </a:xfrm>
            <a:custGeom>
              <a:avLst/>
              <a:gdLst>
                <a:gd name="T0" fmla="*/ 7 w 15"/>
                <a:gd name="T1" fmla="*/ 3 h 9"/>
                <a:gd name="T2" fmla="*/ 1 w 15"/>
                <a:gd name="T3" fmla="*/ 8 h 9"/>
                <a:gd name="T4" fmla="*/ 13 w 15"/>
                <a:gd name="T5" fmla="*/ 6 h 9"/>
                <a:gd name="T6" fmla="*/ 14 w 15"/>
                <a:gd name="T7" fmla="*/ 1 h 9"/>
                <a:gd name="T8" fmla="*/ 7 w 1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7" y="3"/>
                  </a:moveTo>
                  <a:cubicBezTo>
                    <a:pt x="5" y="3"/>
                    <a:pt x="0" y="6"/>
                    <a:pt x="1" y="8"/>
                  </a:cubicBezTo>
                  <a:cubicBezTo>
                    <a:pt x="1" y="9"/>
                    <a:pt x="9" y="6"/>
                    <a:pt x="13" y="6"/>
                  </a:cubicBezTo>
                  <a:cubicBezTo>
                    <a:pt x="15" y="6"/>
                    <a:pt x="14" y="2"/>
                    <a:pt x="14" y="1"/>
                  </a:cubicBezTo>
                  <a:cubicBezTo>
                    <a:pt x="13" y="0"/>
                    <a:pt x="9" y="2"/>
                    <a:pt x="7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0" name="Freeform 131"/>
            <p:cNvSpPr/>
            <p:nvPr/>
          </p:nvSpPr>
          <p:spPr bwMode="auto">
            <a:xfrm>
              <a:off x="987" y="1102"/>
              <a:ext cx="12" cy="11"/>
            </a:xfrm>
            <a:custGeom>
              <a:avLst/>
              <a:gdLst>
                <a:gd name="T0" fmla="*/ 7 w 10"/>
                <a:gd name="T1" fmla="*/ 1 h 9"/>
                <a:gd name="T2" fmla="*/ 0 w 10"/>
                <a:gd name="T3" fmla="*/ 8 h 9"/>
                <a:gd name="T4" fmla="*/ 8 w 10"/>
                <a:gd name="T5" fmla="*/ 4 h 9"/>
                <a:gd name="T6" fmla="*/ 7 w 10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9"/>
                    <a:pt x="8" y="4"/>
                    <a:pt x="8" y="4"/>
                  </a:cubicBezTo>
                  <a:cubicBezTo>
                    <a:pt x="10" y="3"/>
                    <a:pt x="9" y="1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1" name="Freeform 132"/>
            <p:cNvSpPr/>
            <p:nvPr/>
          </p:nvSpPr>
          <p:spPr bwMode="auto">
            <a:xfrm>
              <a:off x="964" y="1111"/>
              <a:ext cx="18" cy="11"/>
            </a:xfrm>
            <a:custGeom>
              <a:avLst/>
              <a:gdLst>
                <a:gd name="T0" fmla="*/ 11 w 15"/>
                <a:gd name="T1" fmla="*/ 0 h 9"/>
                <a:gd name="T2" fmla="*/ 1 w 15"/>
                <a:gd name="T3" fmla="*/ 7 h 9"/>
                <a:gd name="T4" fmla="*/ 11 w 1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11" y="0"/>
                  </a:moveTo>
                  <a:cubicBezTo>
                    <a:pt x="10" y="0"/>
                    <a:pt x="0" y="5"/>
                    <a:pt x="1" y="7"/>
                  </a:cubicBezTo>
                  <a:cubicBezTo>
                    <a:pt x="3" y="9"/>
                    <a:pt x="15" y="1"/>
                    <a:pt x="1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2" name="Freeform 133"/>
            <p:cNvSpPr/>
            <p:nvPr/>
          </p:nvSpPr>
          <p:spPr bwMode="auto">
            <a:xfrm>
              <a:off x="1034" y="983"/>
              <a:ext cx="20" cy="14"/>
            </a:xfrm>
            <a:custGeom>
              <a:avLst/>
              <a:gdLst>
                <a:gd name="T0" fmla="*/ 3 w 17"/>
                <a:gd name="T1" fmla="*/ 5 h 11"/>
                <a:gd name="T2" fmla="*/ 7 w 17"/>
                <a:gd name="T3" fmla="*/ 10 h 11"/>
                <a:gd name="T4" fmla="*/ 14 w 17"/>
                <a:gd name="T5" fmla="*/ 9 h 11"/>
                <a:gd name="T6" fmla="*/ 15 w 17"/>
                <a:gd name="T7" fmla="*/ 2 h 11"/>
                <a:gd name="T8" fmla="*/ 3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3" y="5"/>
                  </a:moveTo>
                  <a:cubicBezTo>
                    <a:pt x="0" y="6"/>
                    <a:pt x="6" y="9"/>
                    <a:pt x="7" y="10"/>
                  </a:cubicBezTo>
                  <a:cubicBezTo>
                    <a:pt x="9" y="11"/>
                    <a:pt x="12" y="9"/>
                    <a:pt x="14" y="9"/>
                  </a:cubicBezTo>
                  <a:cubicBezTo>
                    <a:pt x="17" y="9"/>
                    <a:pt x="15" y="4"/>
                    <a:pt x="15" y="2"/>
                  </a:cubicBezTo>
                  <a:cubicBezTo>
                    <a:pt x="14" y="0"/>
                    <a:pt x="6" y="4"/>
                    <a:pt x="3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3" name="Freeform 134"/>
            <p:cNvSpPr/>
            <p:nvPr/>
          </p:nvSpPr>
          <p:spPr bwMode="auto">
            <a:xfrm>
              <a:off x="1973" y="1112"/>
              <a:ext cx="23" cy="12"/>
            </a:xfrm>
            <a:custGeom>
              <a:avLst/>
              <a:gdLst>
                <a:gd name="T0" fmla="*/ 14 w 18"/>
                <a:gd name="T1" fmla="*/ 10 h 10"/>
                <a:gd name="T2" fmla="*/ 11 w 18"/>
                <a:gd name="T3" fmla="*/ 4 h 10"/>
                <a:gd name="T4" fmla="*/ 1 w 18"/>
                <a:gd name="T5" fmla="*/ 1 h 10"/>
                <a:gd name="T6" fmla="*/ 2 w 18"/>
                <a:gd name="T7" fmla="*/ 6 h 10"/>
                <a:gd name="T8" fmla="*/ 14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4" y="10"/>
                  </a:moveTo>
                  <a:cubicBezTo>
                    <a:pt x="18" y="9"/>
                    <a:pt x="15" y="5"/>
                    <a:pt x="11" y="4"/>
                  </a:cubicBezTo>
                  <a:cubicBezTo>
                    <a:pt x="7" y="3"/>
                    <a:pt x="3" y="1"/>
                    <a:pt x="1" y="1"/>
                  </a:cubicBezTo>
                  <a:cubicBezTo>
                    <a:pt x="0" y="0"/>
                    <a:pt x="0" y="4"/>
                    <a:pt x="2" y="6"/>
                  </a:cubicBezTo>
                  <a:cubicBezTo>
                    <a:pt x="4" y="8"/>
                    <a:pt x="10" y="10"/>
                    <a:pt x="14" y="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4" name="Freeform 135"/>
            <p:cNvSpPr/>
            <p:nvPr/>
          </p:nvSpPr>
          <p:spPr bwMode="auto">
            <a:xfrm>
              <a:off x="3069" y="1068"/>
              <a:ext cx="24" cy="19"/>
            </a:xfrm>
            <a:custGeom>
              <a:avLst/>
              <a:gdLst>
                <a:gd name="T0" fmla="*/ 10 w 20"/>
                <a:gd name="T1" fmla="*/ 4 h 16"/>
                <a:gd name="T2" fmla="*/ 2 w 20"/>
                <a:gd name="T3" fmla="*/ 6 h 16"/>
                <a:gd name="T4" fmla="*/ 6 w 20"/>
                <a:gd name="T5" fmla="*/ 10 h 16"/>
                <a:gd name="T6" fmla="*/ 11 w 20"/>
                <a:gd name="T7" fmla="*/ 16 h 16"/>
                <a:gd name="T8" fmla="*/ 17 w 20"/>
                <a:gd name="T9" fmla="*/ 15 h 16"/>
                <a:gd name="T10" fmla="*/ 16 w 20"/>
                <a:gd name="T11" fmla="*/ 8 h 16"/>
                <a:gd name="T12" fmla="*/ 18 w 20"/>
                <a:gd name="T13" fmla="*/ 1 h 16"/>
                <a:gd name="T14" fmla="*/ 10 w 20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6">
                  <a:moveTo>
                    <a:pt x="10" y="4"/>
                  </a:moveTo>
                  <a:cubicBezTo>
                    <a:pt x="9" y="6"/>
                    <a:pt x="5" y="6"/>
                    <a:pt x="2" y="6"/>
                  </a:cubicBezTo>
                  <a:cubicBezTo>
                    <a:pt x="0" y="5"/>
                    <a:pt x="2" y="8"/>
                    <a:pt x="6" y="10"/>
                  </a:cubicBezTo>
                  <a:cubicBezTo>
                    <a:pt x="10" y="12"/>
                    <a:pt x="9" y="15"/>
                    <a:pt x="11" y="16"/>
                  </a:cubicBezTo>
                  <a:cubicBezTo>
                    <a:pt x="15" y="16"/>
                    <a:pt x="15" y="15"/>
                    <a:pt x="17" y="15"/>
                  </a:cubicBezTo>
                  <a:cubicBezTo>
                    <a:pt x="20" y="15"/>
                    <a:pt x="16" y="10"/>
                    <a:pt x="16" y="8"/>
                  </a:cubicBezTo>
                  <a:cubicBezTo>
                    <a:pt x="16" y="5"/>
                    <a:pt x="17" y="3"/>
                    <a:pt x="18" y="1"/>
                  </a:cubicBezTo>
                  <a:cubicBezTo>
                    <a:pt x="19" y="0"/>
                    <a:pt x="12" y="3"/>
                    <a:pt x="1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5" name="Freeform 136"/>
            <p:cNvSpPr/>
            <p:nvPr/>
          </p:nvSpPr>
          <p:spPr bwMode="auto">
            <a:xfrm>
              <a:off x="3158" y="1035"/>
              <a:ext cx="16" cy="21"/>
            </a:xfrm>
            <a:custGeom>
              <a:avLst/>
              <a:gdLst>
                <a:gd name="T0" fmla="*/ 9 w 13"/>
                <a:gd name="T1" fmla="*/ 9 h 17"/>
                <a:gd name="T2" fmla="*/ 12 w 13"/>
                <a:gd name="T3" fmla="*/ 2 h 17"/>
                <a:gd name="T4" fmla="*/ 4 w 13"/>
                <a:gd name="T5" fmla="*/ 5 h 17"/>
                <a:gd name="T6" fmla="*/ 2 w 13"/>
                <a:gd name="T7" fmla="*/ 15 h 17"/>
                <a:gd name="T8" fmla="*/ 9 w 1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9" y="9"/>
                  </a:moveTo>
                  <a:cubicBezTo>
                    <a:pt x="10" y="8"/>
                    <a:pt x="10" y="4"/>
                    <a:pt x="12" y="2"/>
                  </a:cubicBezTo>
                  <a:cubicBezTo>
                    <a:pt x="13" y="0"/>
                    <a:pt x="8" y="2"/>
                    <a:pt x="4" y="5"/>
                  </a:cubicBezTo>
                  <a:cubicBezTo>
                    <a:pt x="0" y="7"/>
                    <a:pt x="0" y="13"/>
                    <a:pt x="2" y="15"/>
                  </a:cubicBezTo>
                  <a:cubicBezTo>
                    <a:pt x="3" y="17"/>
                    <a:pt x="8" y="10"/>
                    <a:pt x="9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6" name="Freeform 137"/>
            <p:cNvSpPr/>
            <p:nvPr/>
          </p:nvSpPr>
          <p:spPr bwMode="auto">
            <a:xfrm>
              <a:off x="3200" y="1021"/>
              <a:ext cx="17" cy="11"/>
            </a:xfrm>
            <a:custGeom>
              <a:avLst/>
              <a:gdLst>
                <a:gd name="T0" fmla="*/ 5 w 14"/>
                <a:gd name="T1" fmla="*/ 9 h 9"/>
                <a:gd name="T2" fmla="*/ 13 w 14"/>
                <a:gd name="T3" fmla="*/ 3 h 9"/>
                <a:gd name="T4" fmla="*/ 9 w 14"/>
                <a:gd name="T5" fmla="*/ 1 h 9"/>
                <a:gd name="T6" fmla="*/ 2 w 14"/>
                <a:gd name="T7" fmla="*/ 2 h 9"/>
                <a:gd name="T8" fmla="*/ 5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5" y="9"/>
                  </a:moveTo>
                  <a:cubicBezTo>
                    <a:pt x="9" y="8"/>
                    <a:pt x="12" y="4"/>
                    <a:pt x="13" y="3"/>
                  </a:cubicBezTo>
                  <a:cubicBezTo>
                    <a:pt x="14" y="2"/>
                    <a:pt x="12" y="0"/>
                    <a:pt x="9" y="1"/>
                  </a:cubicBezTo>
                  <a:cubicBezTo>
                    <a:pt x="7" y="2"/>
                    <a:pt x="4" y="1"/>
                    <a:pt x="2" y="2"/>
                  </a:cubicBezTo>
                  <a:cubicBezTo>
                    <a:pt x="0" y="3"/>
                    <a:pt x="2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7" name="Freeform 138"/>
            <p:cNvSpPr/>
            <p:nvPr/>
          </p:nvSpPr>
          <p:spPr bwMode="auto">
            <a:xfrm>
              <a:off x="3203" y="1013"/>
              <a:ext cx="9" cy="5"/>
            </a:xfrm>
            <a:custGeom>
              <a:avLst/>
              <a:gdLst>
                <a:gd name="T0" fmla="*/ 5 w 7"/>
                <a:gd name="T1" fmla="*/ 1 h 4"/>
                <a:gd name="T2" fmla="*/ 3 w 7"/>
                <a:gd name="T3" fmla="*/ 4 h 4"/>
                <a:gd name="T4" fmla="*/ 5 w 7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3" y="2"/>
                    <a:pt x="0" y="4"/>
                    <a:pt x="3" y="4"/>
                  </a:cubicBezTo>
                  <a:cubicBezTo>
                    <a:pt x="7" y="4"/>
                    <a:pt x="6" y="0"/>
                    <a:pt x="5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8" name="Freeform 139"/>
            <p:cNvSpPr/>
            <p:nvPr/>
          </p:nvSpPr>
          <p:spPr bwMode="auto">
            <a:xfrm>
              <a:off x="3660" y="2156"/>
              <a:ext cx="12" cy="12"/>
            </a:xfrm>
            <a:custGeom>
              <a:avLst/>
              <a:gdLst>
                <a:gd name="T0" fmla="*/ 3 w 10"/>
                <a:gd name="T1" fmla="*/ 2 h 10"/>
                <a:gd name="T2" fmla="*/ 8 w 10"/>
                <a:gd name="T3" fmla="*/ 8 h 10"/>
                <a:gd name="T4" fmla="*/ 3 w 10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cubicBezTo>
                    <a:pt x="0" y="4"/>
                    <a:pt x="5" y="10"/>
                    <a:pt x="8" y="8"/>
                  </a:cubicBezTo>
                  <a:cubicBezTo>
                    <a:pt x="10" y="5"/>
                    <a:pt x="7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9" name="Freeform 140"/>
            <p:cNvSpPr/>
            <p:nvPr/>
          </p:nvSpPr>
          <p:spPr bwMode="auto">
            <a:xfrm>
              <a:off x="5075" y="1984"/>
              <a:ext cx="22" cy="10"/>
            </a:xfrm>
            <a:custGeom>
              <a:avLst/>
              <a:gdLst>
                <a:gd name="T0" fmla="*/ 8 w 18"/>
                <a:gd name="T1" fmla="*/ 6 h 8"/>
                <a:gd name="T2" fmla="*/ 17 w 18"/>
                <a:gd name="T3" fmla="*/ 6 h 8"/>
                <a:gd name="T4" fmla="*/ 2 w 18"/>
                <a:gd name="T5" fmla="*/ 0 h 8"/>
                <a:gd name="T6" fmla="*/ 8 w 18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8" y="6"/>
                  </a:moveTo>
                  <a:cubicBezTo>
                    <a:pt x="11" y="8"/>
                    <a:pt x="16" y="7"/>
                    <a:pt x="17" y="6"/>
                  </a:cubicBezTo>
                  <a:cubicBezTo>
                    <a:pt x="18" y="3"/>
                    <a:pt x="4" y="0"/>
                    <a:pt x="2" y="0"/>
                  </a:cubicBezTo>
                  <a:cubicBezTo>
                    <a:pt x="0" y="1"/>
                    <a:pt x="4" y="4"/>
                    <a:pt x="8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0" name="Freeform 141"/>
            <p:cNvSpPr/>
            <p:nvPr/>
          </p:nvSpPr>
          <p:spPr bwMode="auto">
            <a:xfrm>
              <a:off x="5113" y="2001"/>
              <a:ext cx="13" cy="7"/>
            </a:xfrm>
            <a:custGeom>
              <a:avLst/>
              <a:gdLst>
                <a:gd name="T0" fmla="*/ 1 w 11"/>
                <a:gd name="T1" fmla="*/ 2 h 5"/>
                <a:gd name="T2" fmla="*/ 10 w 11"/>
                <a:gd name="T3" fmla="*/ 3 h 5"/>
                <a:gd name="T4" fmla="*/ 1 w 11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" y="2"/>
                  </a:moveTo>
                  <a:cubicBezTo>
                    <a:pt x="1" y="4"/>
                    <a:pt x="10" y="5"/>
                    <a:pt x="10" y="3"/>
                  </a:cubicBezTo>
                  <a:cubicBezTo>
                    <a:pt x="11" y="1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1" name="Freeform 142"/>
            <p:cNvSpPr/>
            <p:nvPr/>
          </p:nvSpPr>
          <p:spPr bwMode="auto">
            <a:xfrm>
              <a:off x="5047" y="1960"/>
              <a:ext cx="30" cy="16"/>
            </a:xfrm>
            <a:custGeom>
              <a:avLst/>
              <a:gdLst>
                <a:gd name="T0" fmla="*/ 7 w 25"/>
                <a:gd name="T1" fmla="*/ 0 h 13"/>
                <a:gd name="T2" fmla="*/ 22 w 25"/>
                <a:gd name="T3" fmla="*/ 10 h 13"/>
                <a:gd name="T4" fmla="*/ 7 w 2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7" y="0"/>
                  </a:moveTo>
                  <a:cubicBezTo>
                    <a:pt x="0" y="0"/>
                    <a:pt x="20" y="13"/>
                    <a:pt x="22" y="10"/>
                  </a:cubicBezTo>
                  <a:cubicBezTo>
                    <a:pt x="25" y="5"/>
                    <a:pt x="13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2" name="Freeform 143"/>
            <p:cNvSpPr/>
            <p:nvPr/>
          </p:nvSpPr>
          <p:spPr bwMode="auto">
            <a:xfrm>
              <a:off x="3104" y="1383"/>
              <a:ext cx="9" cy="5"/>
            </a:xfrm>
            <a:custGeom>
              <a:avLst/>
              <a:gdLst>
                <a:gd name="T0" fmla="*/ 1 w 7"/>
                <a:gd name="T1" fmla="*/ 2 h 4"/>
                <a:gd name="T2" fmla="*/ 6 w 7"/>
                <a:gd name="T3" fmla="*/ 2 h 4"/>
                <a:gd name="T4" fmla="*/ 1 w 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2"/>
                  </a:moveTo>
                  <a:cubicBezTo>
                    <a:pt x="2" y="4"/>
                    <a:pt x="7" y="4"/>
                    <a:pt x="6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3" name="Freeform 144"/>
            <p:cNvSpPr/>
            <p:nvPr/>
          </p:nvSpPr>
          <p:spPr bwMode="auto">
            <a:xfrm>
              <a:off x="2603" y="1665"/>
              <a:ext cx="9" cy="6"/>
            </a:xfrm>
            <a:custGeom>
              <a:avLst/>
              <a:gdLst>
                <a:gd name="T0" fmla="*/ 3 w 8"/>
                <a:gd name="T1" fmla="*/ 2 h 5"/>
                <a:gd name="T2" fmla="*/ 6 w 8"/>
                <a:gd name="T3" fmla="*/ 3 h 5"/>
                <a:gd name="T4" fmla="*/ 3 w 8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3" y="2"/>
                  </a:moveTo>
                  <a:cubicBezTo>
                    <a:pt x="0" y="3"/>
                    <a:pt x="5" y="5"/>
                    <a:pt x="6" y="3"/>
                  </a:cubicBezTo>
                  <a:cubicBezTo>
                    <a:pt x="8" y="2"/>
                    <a:pt x="6" y="0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4" name="Freeform 145"/>
            <p:cNvSpPr/>
            <p:nvPr/>
          </p:nvSpPr>
          <p:spPr bwMode="auto">
            <a:xfrm>
              <a:off x="3011" y="1815"/>
              <a:ext cx="10" cy="6"/>
            </a:xfrm>
            <a:custGeom>
              <a:avLst/>
              <a:gdLst>
                <a:gd name="T0" fmla="*/ 6 w 8"/>
                <a:gd name="T1" fmla="*/ 4 h 5"/>
                <a:gd name="T2" fmla="*/ 4 w 8"/>
                <a:gd name="T3" fmla="*/ 1 h 5"/>
                <a:gd name="T4" fmla="*/ 6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6" y="4"/>
                  </a:moveTo>
                  <a:cubicBezTo>
                    <a:pt x="7" y="3"/>
                    <a:pt x="8" y="0"/>
                    <a:pt x="4" y="1"/>
                  </a:cubicBezTo>
                  <a:cubicBezTo>
                    <a:pt x="0" y="2"/>
                    <a:pt x="5" y="5"/>
                    <a:pt x="6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5" name="Freeform 146"/>
            <p:cNvSpPr/>
            <p:nvPr/>
          </p:nvSpPr>
          <p:spPr bwMode="auto">
            <a:xfrm>
              <a:off x="2989" y="1851"/>
              <a:ext cx="6" cy="5"/>
            </a:xfrm>
            <a:custGeom>
              <a:avLst/>
              <a:gdLst>
                <a:gd name="T0" fmla="*/ 2 w 5"/>
                <a:gd name="T1" fmla="*/ 1 h 4"/>
                <a:gd name="T2" fmla="*/ 3 w 5"/>
                <a:gd name="T3" fmla="*/ 4 h 4"/>
                <a:gd name="T4" fmla="*/ 2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3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6" name="Freeform 147"/>
            <p:cNvSpPr/>
            <p:nvPr/>
          </p:nvSpPr>
          <p:spPr bwMode="auto">
            <a:xfrm>
              <a:off x="3645" y="1912"/>
              <a:ext cx="10" cy="7"/>
            </a:xfrm>
            <a:custGeom>
              <a:avLst/>
              <a:gdLst>
                <a:gd name="T0" fmla="*/ 7 w 8"/>
                <a:gd name="T1" fmla="*/ 4 h 6"/>
                <a:gd name="T2" fmla="*/ 4 w 8"/>
                <a:gd name="T3" fmla="*/ 2 h 6"/>
                <a:gd name="T4" fmla="*/ 7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7" y="4"/>
                  </a:moveTo>
                  <a:cubicBezTo>
                    <a:pt x="8" y="3"/>
                    <a:pt x="7" y="0"/>
                    <a:pt x="4" y="2"/>
                  </a:cubicBezTo>
                  <a:cubicBezTo>
                    <a:pt x="0" y="3"/>
                    <a:pt x="5" y="6"/>
                    <a:pt x="7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7" name="Freeform 148"/>
            <p:cNvSpPr/>
            <p:nvPr/>
          </p:nvSpPr>
          <p:spPr bwMode="auto">
            <a:xfrm>
              <a:off x="3560" y="1509"/>
              <a:ext cx="4" cy="6"/>
            </a:xfrm>
            <a:custGeom>
              <a:avLst/>
              <a:gdLst>
                <a:gd name="T0" fmla="*/ 1 w 4"/>
                <a:gd name="T1" fmla="*/ 2 h 5"/>
                <a:gd name="T2" fmla="*/ 4 w 4"/>
                <a:gd name="T3" fmla="*/ 4 h 5"/>
                <a:gd name="T4" fmla="*/ 1 w 4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0" y="3"/>
                    <a:pt x="3" y="5"/>
                    <a:pt x="4" y="4"/>
                  </a:cubicBezTo>
                  <a:cubicBezTo>
                    <a:pt x="4" y="3"/>
                    <a:pt x="2" y="0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8" name="Freeform 149"/>
            <p:cNvSpPr/>
            <p:nvPr/>
          </p:nvSpPr>
          <p:spPr bwMode="auto">
            <a:xfrm>
              <a:off x="3481" y="2020"/>
              <a:ext cx="16" cy="8"/>
            </a:xfrm>
            <a:custGeom>
              <a:avLst/>
              <a:gdLst>
                <a:gd name="T0" fmla="*/ 5 w 13"/>
                <a:gd name="T1" fmla="*/ 0 h 7"/>
                <a:gd name="T2" fmla="*/ 8 w 13"/>
                <a:gd name="T3" fmla="*/ 7 h 7"/>
                <a:gd name="T4" fmla="*/ 5 w 13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7">
                  <a:moveTo>
                    <a:pt x="5" y="0"/>
                  </a:moveTo>
                  <a:cubicBezTo>
                    <a:pt x="0" y="0"/>
                    <a:pt x="5" y="7"/>
                    <a:pt x="8" y="7"/>
                  </a:cubicBezTo>
                  <a:cubicBezTo>
                    <a:pt x="13" y="7"/>
                    <a:pt x="10" y="0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9" name="Freeform 150"/>
            <p:cNvSpPr/>
            <p:nvPr/>
          </p:nvSpPr>
          <p:spPr bwMode="auto">
            <a:xfrm>
              <a:off x="2108" y="1716"/>
              <a:ext cx="11" cy="12"/>
            </a:xfrm>
            <a:custGeom>
              <a:avLst/>
              <a:gdLst>
                <a:gd name="T0" fmla="*/ 1 w 9"/>
                <a:gd name="T1" fmla="*/ 5 h 10"/>
                <a:gd name="T2" fmla="*/ 7 w 9"/>
                <a:gd name="T3" fmla="*/ 6 h 10"/>
                <a:gd name="T4" fmla="*/ 1 w 9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10"/>
                    <a:pt x="5" y="9"/>
                    <a:pt x="7" y="6"/>
                  </a:cubicBezTo>
                  <a:cubicBezTo>
                    <a:pt x="9" y="2"/>
                    <a:pt x="3" y="0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0" name="Freeform 151"/>
            <p:cNvSpPr/>
            <p:nvPr/>
          </p:nvSpPr>
          <p:spPr bwMode="auto">
            <a:xfrm>
              <a:off x="4690" y="1260"/>
              <a:ext cx="13" cy="11"/>
            </a:xfrm>
            <a:custGeom>
              <a:avLst/>
              <a:gdLst>
                <a:gd name="T0" fmla="*/ 2 w 10"/>
                <a:gd name="T1" fmla="*/ 8 h 9"/>
                <a:gd name="T2" fmla="*/ 9 w 10"/>
                <a:gd name="T3" fmla="*/ 1 h 9"/>
                <a:gd name="T4" fmla="*/ 2 w 10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2" y="8"/>
                  </a:moveTo>
                  <a:cubicBezTo>
                    <a:pt x="3" y="9"/>
                    <a:pt x="10" y="2"/>
                    <a:pt x="9" y="1"/>
                  </a:cubicBezTo>
                  <a:cubicBezTo>
                    <a:pt x="8" y="0"/>
                    <a:pt x="0" y="7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1" name="Freeform 152"/>
            <p:cNvSpPr/>
            <p:nvPr/>
          </p:nvSpPr>
          <p:spPr bwMode="auto">
            <a:xfrm>
              <a:off x="4704" y="1244"/>
              <a:ext cx="21" cy="16"/>
            </a:xfrm>
            <a:custGeom>
              <a:avLst/>
              <a:gdLst>
                <a:gd name="T0" fmla="*/ 16 w 17"/>
                <a:gd name="T1" fmla="*/ 0 h 13"/>
                <a:gd name="T2" fmla="*/ 10 w 17"/>
                <a:gd name="T3" fmla="*/ 4 h 13"/>
                <a:gd name="T4" fmla="*/ 4 w 17"/>
                <a:gd name="T5" fmla="*/ 13 h 13"/>
                <a:gd name="T6" fmla="*/ 16 w 1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3">
                  <a:moveTo>
                    <a:pt x="16" y="0"/>
                  </a:moveTo>
                  <a:cubicBezTo>
                    <a:pt x="15" y="0"/>
                    <a:pt x="12" y="4"/>
                    <a:pt x="10" y="4"/>
                  </a:cubicBezTo>
                  <a:cubicBezTo>
                    <a:pt x="8" y="4"/>
                    <a:pt x="0" y="10"/>
                    <a:pt x="4" y="13"/>
                  </a:cubicBezTo>
                  <a:cubicBezTo>
                    <a:pt x="5" y="13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2" name="Freeform 153"/>
            <p:cNvSpPr/>
            <p:nvPr/>
          </p:nvSpPr>
          <p:spPr bwMode="auto">
            <a:xfrm>
              <a:off x="4730" y="1231"/>
              <a:ext cx="11" cy="11"/>
            </a:xfrm>
            <a:custGeom>
              <a:avLst/>
              <a:gdLst>
                <a:gd name="T0" fmla="*/ 7 w 9"/>
                <a:gd name="T1" fmla="*/ 2 h 9"/>
                <a:gd name="T2" fmla="*/ 2 w 9"/>
                <a:gd name="T3" fmla="*/ 8 h 9"/>
                <a:gd name="T4" fmla="*/ 7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7" y="2"/>
                  </a:moveTo>
                  <a:cubicBezTo>
                    <a:pt x="5" y="0"/>
                    <a:pt x="0" y="8"/>
                    <a:pt x="2" y="8"/>
                  </a:cubicBezTo>
                  <a:cubicBezTo>
                    <a:pt x="4" y="9"/>
                    <a:pt x="9" y="4"/>
                    <a:pt x="7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3" name="Freeform 154"/>
            <p:cNvSpPr/>
            <p:nvPr/>
          </p:nvSpPr>
          <p:spPr bwMode="auto">
            <a:xfrm>
              <a:off x="4748" y="1217"/>
              <a:ext cx="8" cy="8"/>
            </a:xfrm>
            <a:custGeom>
              <a:avLst/>
              <a:gdLst>
                <a:gd name="T0" fmla="*/ 6 w 7"/>
                <a:gd name="T1" fmla="*/ 1 h 6"/>
                <a:gd name="T2" fmla="*/ 2 w 7"/>
                <a:gd name="T3" fmla="*/ 4 h 6"/>
                <a:gd name="T4" fmla="*/ 6 w 7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0"/>
                    <a:pt x="0" y="2"/>
                    <a:pt x="2" y="4"/>
                  </a:cubicBezTo>
                  <a:cubicBezTo>
                    <a:pt x="4" y="6"/>
                    <a:pt x="7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4" name="Freeform 155"/>
            <p:cNvSpPr/>
            <p:nvPr/>
          </p:nvSpPr>
          <p:spPr bwMode="auto">
            <a:xfrm>
              <a:off x="4776" y="1161"/>
              <a:ext cx="14" cy="11"/>
            </a:xfrm>
            <a:custGeom>
              <a:avLst/>
              <a:gdLst>
                <a:gd name="T0" fmla="*/ 9 w 11"/>
                <a:gd name="T1" fmla="*/ 1 h 9"/>
                <a:gd name="T2" fmla="*/ 3 w 11"/>
                <a:gd name="T3" fmla="*/ 4 h 9"/>
                <a:gd name="T4" fmla="*/ 3 w 11"/>
                <a:gd name="T5" fmla="*/ 9 h 9"/>
                <a:gd name="T6" fmla="*/ 9 w 1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9" y="1"/>
                  </a:moveTo>
                  <a:cubicBezTo>
                    <a:pt x="6" y="0"/>
                    <a:pt x="6" y="3"/>
                    <a:pt x="3" y="4"/>
                  </a:cubicBezTo>
                  <a:cubicBezTo>
                    <a:pt x="1" y="4"/>
                    <a:pt x="0" y="8"/>
                    <a:pt x="3" y="9"/>
                  </a:cubicBezTo>
                  <a:cubicBezTo>
                    <a:pt x="5" y="9"/>
                    <a:pt x="11" y="1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5" name="Freeform 156"/>
            <p:cNvSpPr/>
            <p:nvPr/>
          </p:nvSpPr>
          <p:spPr bwMode="auto">
            <a:xfrm>
              <a:off x="4770" y="1190"/>
              <a:ext cx="4" cy="3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6" name="Freeform 157"/>
            <p:cNvSpPr/>
            <p:nvPr/>
          </p:nvSpPr>
          <p:spPr bwMode="auto">
            <a:xfrm>
              <a:off x="4481" y="1540"/>
              <a:ext cx="3" cy="2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2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0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7" name="Freeform 158"/>
            <p:cNvSpPr/>
            <p:nvPr/>
          </p:nvSpPr>
          <p:spPr bwMode="auto">
            <a:xfrm>
              <a:off x="3114" y="2471"/>
              <a:ext cx="27" cy="35"/>
            </a:xfrm>
            <a:custGeom>
              <a:avLst/>
              <a:gdLst>
                <a:gd name="T0" fmla="*/ 4 w 22"/>
                <a:gd name="T1" fmla="*/ 25 h 29"/>
                <a:gd name="T2" fmla="*/ 19 w 22"/>
                <a:gd name="T3" fmla="*/ 7 h 29"/>
                <a:gd name="T4" fmla="*/ 22 w 22"/>
                <a:gd name="T5" fmla="*/ 0 h 29"/>
                <a:gd name="T6" fmla="*/ 5 w 22"/>
                <a:gd name="T7" fmla="*/ 0 h 29"/>
                <a:gd name="T8" fmla="*/ 4 w 22"/>
                <a:gd name="T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4" y="25"/>
                  </a:moveTo>
                  <a:cubicBezTo>
                    <a:pt x="7" y="29"/>
                    <a:pt x="17" y="11"/>
                    <a:pt x="19" y="7"/>
                  </a:cubicBezTo>
                  <a:cubicBezTo>
                    <a:pt x="20" y="6"/>
                    <a:pt x="21" y="3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19"/>
                    <a:pt x="4" y="2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78" name="椭圆 177"/>
          <p:cNvSpPr/>
          <p:nvPr/>
        </p:nvSpPr>
        <p:spPr>
          <a:xfrm>
            <a:off x="3984930" y="1954576"/>
            <a:ext cx="220554" cy="2205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zh-CN" altLang="en-US" sz="135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6052423" y="1198684"/>
            <a:ext cx="2335927" cy="1572399"/>
            <a:chOff x="6256844" y="1248723"/>
            <a:chExt cx="2335927" cy="1572399"/>
          </a:xfrm>
        </p:grpSpPr>
        <p:grpSp>
          <p:nvGrpSpPr>
            <p:cNvPr id="180" name="组合 179"/>
            <p:cNvGrpSpPr/>
            <p:nvPr/>
          </p:nvGrpSpPr>
          <p:grpSpPr>
            <a:xfrm>
              <a:off x="6256844" y="1248723"/>
              <a:ext cx="2314952" cy="889118"/>
              <a:chOff x="6829048" y="1236849"/>
              <a:chExt cx="2314952" cy="889118"/>
            </a:xfrm>
          </p:grpSpPr>
          <p:grpSp>
            <p:nvGrpSpPr>
              <p:cNvPr id="182" name="组合 181"/>
              <p:cNvGrpSpPr/>
              <p:nvPr/>
            </p:nvGrpSpPr>
            <p:grpSpPr>
              <a:xfrm>
                <a:off x="6829048" y="1236849"/>
                <a:ext cx="2314952" cy="889118"/>
                <a:chOff x="1606805" y="3141273"/>
                <a:chExt cx="2314952" cy="889118"/>
              </a:xfrm>
            </p:grpSpPr>
            <p:sp>
              <p:nvSpPr>
                <p:cNvPr id="184" name="矩形 91"/>
                <p:cNvSpPr>
                  <a:spLocks noChangeArrowheads="1"/>
                </p:cNvSpPr>
                <p:nvPr/>
              </p:nvSpPr>
              <p:spPr bwMode="auto">
                <a:xfrm>
                  <a:off x="1606805" y="3503580"/>
                  <a:ext cx="2314952" cy="526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buClr>
                      <a:srgbClr val="0070C0"/>
                    </a:buClr>
                  </a:pP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拥有国内顶尖的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1606805" y="3141273"/>
                  <a:ext cx="1385581" cy="357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>
                    <a:lnSpc>
                      <a:spcPct val="150000"/>
                    </a:lnSpc>
                  </a:pPr>
                  <a:r>
                    <a:rPr lang="en-US" altLang="zh-CN" sz="130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</a:t>
                  </a:r>
                  <a:r>
                    <a:rPr lang="zh-CN" altLang="en-US" sz="130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3" name="文本框 182"/>
              <p:cNvSpPr txBox="1"/>
              <p:nvPr/>
            </p:nvSpPr>
            <p:spPr>
              <a:xfrm>
                <a:off x="8064092" y="1251226"/>
                <a:ext cx="1079908" cy="357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a title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 180"/>
            <p:cNvSpPr/>
            <p:nvPr/>
          </p:nvSpPr>
          <p:spPr>
            <a:xfrm>
              <a:off x="6256844" y="2064825"/>
              <a:ext cx="2335927" cy="756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RAPIDPPT differs from the traditional production model, and create a new PPT experience.</a:t>
              </a:r>
              <a:endPara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6052423" y="2843621"/>
            <a:ext cx="2335927" cy="1572399"/>
            <a:chOff x="6461155" y="2983276"/>
            <a:chExt cx="2335927" cy="1572399"/>
          </a:xfrm>
        </p:grpSpPr>
        <p:grpSp>
          <p:nvGrpSpPr>
            <p:cNvPr id="187" name="组合 186"/>
            <p:cNvGrpSpPr/>
            <p:nvPr/>
          </p:nvGrpSpPr>
          <p:grpSpPr>
            <a:xfrm>
              <a:off x="6461155" y="2983276"/>
              <a:ext cx="2314952" cy="889118"/>
              <a:chOff x="6829048" y="1236849"/>
              <a:chExt cx="2314952" cy="889118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6829048" y="1236849"/>
                <a:ext cx="2314952" cy="889118"/>
                <a:chOff x="1606805" y="3141273"/>
                <a:chExt cx="2314952" cy="889118"/>
              </a:xfrm>
            </p:grpSpPr>
            <p:sp>
              <p:nvSpPr>
                <p:cNvPr id="191" name="矩形 91"/>
                <p:cNvSpPr>
                  <a:spLocks noChangeArrowheads="1"/>
                </p:cNvSpPr>
                <p:nvPr/>
              </p:nvSpPr>
              <p:spPr bwMode="auto">
                <a:xfrm>
                  <a:off x="1606805" y="3503580"/>
                  <a:ext cx="2314952" cy="526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buClr>
                      <a:srgbClr val="0070C0"/>
                    </a:buClr>
                  </a:pP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拥有国内顶尖的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1606805" y="3141273"/>
                  <a:ext cx="1385581" cy="357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>
                    <a:lnSpc>
                      <a:spcPct val="150000"/>
                    </a:lnSpc>
                  </a:pPr>
                  <a:r>
                    <a:rPr lang="en-US" altLang="zh-CN" sz="130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</a:t>
                  </a:r>
                  <a:r>
                    <a:rPr lang="zh-CN" altLang="en-US" sz="130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0" name="文本框 189"/>
              <p:cNvSpPr txBox="1"/>
              <p:nvPr/>
            </p:nvSpPr>
            <p:spPr>
              <a:xfrm>
                <a:off x="8064092" y="1251226"/>
                <a:ext cx="1079908" cy="357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13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a title</a:t>
                </a:r>
                <a:endParaRPr lang="zh-CN" altLang="en-US" sz="13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8" name="矩形 187"/>
            <p:cNvSpPr/>
            <p:nvPr/>
          </p:nvSpPr>
          <p:spPr>
            <a:xfrm>
              <a:off x="6461155" y="3799378"/>
              <a:ext cx="2335927" cy="756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rPr>
                <a:t>RAPIDPPT differs from the traditional production model, and create a new PPT experience.</a:t>
              </a:r>
              <a:endPara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3" name="椭圆 192"/>
          <p:cNvSpPr/>
          <p:nvPr/>
        </p:nvSpPr>
        <p:spPr>
          <a:xfrm>
            <a:off x="3057696" y="2707141"/>
            <a:ext cx="220554" cy="2205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zh-CN" altLang="en-US" sz="135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04468" y="4890131"/>
            <a:ext cx="93506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685800"/>
            <a:r>
              <a:rPr lang="en-US" altLang="zh-CN" sz="6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www.rapidppt.com</a:t>
            </a:r>
            <a:endParaRPr lang="zh-CN" altLang="en-US" sz="600" spc="-5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" name="图片 19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t="158" r="2364" b="27987"/>
          <a:stretch>
            <a:fillRect/>
          </a:stretch>
        </p:blipFill>
        <p:spPr>
          <a:xfrm>
            <a:off x="-845489" y="0"/>
            <a:ext cx="10502270" cy="5148504"/>
          </a:xfrm>
          <a:prstGeom prst="rect">
            <a:avLst/>
          </a:prstGeom>
        </p:spPr>
      </p:pic>
      <p:grpSp>
        <p:nvGrpSpPr>
          <p:cNvPr id="195" name="组合 194"/>
          <p:cNvGrpSpPr/>
          <p:nvPr/>
        </p:nvGrpSpPr>
        <p:grpSpPr>
          <a:xfrm>
            <a:off x="677491" y="2231706"/>
            <a:ext cx="4397071" cy="1905398"/>
            <a:chOff x="627688" y="2117163"/>
            <a:chExt cx="4397071" cy="1905398"/>
          </a:xfrm>
        </p:grpSpPr>
        <p:sp>
          <p:nvSpPr>
            <p:cNvPr id="196" name="矩形 195"/>
            <p:cNvSpPr/>
            <p:nvPr/>
          </p:nvSpPr>
          <p:spPr>
            <a:xfrm>
              <a:off x="627688" y="2117163"/>
              <a:ext cx="4397071" cy="1905398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 w="28575">
              <a:solidFill>
                <a:srgbClr val="175B8E">
                  <a:alpha val="8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7" name="矩形 196"/>
            <p:cNvSpPr>
              <a:spLocks noChangeArrowheads="1"/>
            </p:cNvSpPr>
            <p:nvPr/>
          </p:nvSpPr>
          <p:spPr bwMode="auto">
            <a:xfrm>
              <a:off x="721604" y="2627578"/>
              <a:ext cx="420923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55490" y="2295311"/>
              <a:ext cx="17490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16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5131161" y="706408"/>
            <a:ext cx="3431142" cy="1473160"/>
            <a:chOff x="5081358" y="591865"/>
            <a:chExt cx="3431142" cy="1473160"/>
          </a:xfrm>
        </p:grpSpPr>
        <p:sp>
          <p:nvSpPr>
            <p:cNvPr id="200" name="矩形 199"/>
            <p:cNvSpPr/>
            <p:nvPr/>
          </p:nvSpPr>
          <p:spPr>
            <a:xfrm>
              <a:off x="5081358" y="591865"/>
              <a:ext cx="3399599" cy="1473160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28575">
              <a:solidFill>
                <a:srgbClr val="E21B25">
                  <a:alpha val="8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00">
                <a:solidFill>
                  <a:prstClr val="white"/>
                </a:solidFill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5256571" y="689141"/>
              <a:ext cx="3255929" cy="1260053"/>
              <a:chOff x="5256571" y="689141"/>
              <a:chExt cx="3255929" cy="1260053"/>
            </a:xfrm>
          </p:grpSpPr>
          <p:sp>
            <p:nvSpPr>
              <p:cNvPr id="202" name="矩形 201"/>
              <p:cNvSpPr>
                <a:spLocks noChangeArrowheads="1"/>
              </p:cNvSpPr>
              <p:nvPr/>
            </p:nvSpPr>
            <p:spPr bwMode="auto">
              <a:xfrm>
                <a:off x="5258124" y="933531"/>
                <a:ext cx="325437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  <a:defRPr/>
                </a:pPr>
                <a:r>
                  <a:rPr lang="en-US" altLang="zh-CN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</a:rPr>
                  <a:t>RAPIDPPT, the leader of professional PPT designer in China. </a:t>
                </a:r>
                <a:endParaRPr lang="en-US" alt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endParaRPr>
              </a:p>
              <a:p>
                <a:pPr defTabSz="685800">
                  <a:lnSpc>
                    <a:spcPct val="150000"/>
                  </a:lnSpc>
                  <a:defRPr/>
                </a:pPr>
                <a:r>
                  <a:rPr lang="en-US" altLang="zh-CN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</a:rPr>
                  <a:t>5years of making professional PPT, 500 case studies for the classical PPT, make sure you will be satisfied. ……RAPIDPPT differs from the traditional production model, and create a new PPT experience.</a:t>
                </a:r>
                <a:endParaRPr lang="en-US" altLang="zh-CN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256571" y="689141"/>
                <a:ext cx="135224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altLang="zh-CN" sz="1200" b="1" spc="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Add a title</a:t>
                </a:r>
                <a:endParaRPr lang="zh-CN" altLang="en-US" sz="1200" b="1" spc="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1" name="图示 20"/>
          <p:cNvGraphicFramePr/>
          <p:nvPr/>
        </p:nvGraphicFramePr>
        <p:xfrm>
          <a:off x="1913838" y="1003755"/>
          <a:ext cx="5320086" cy="354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070338" y="1061581"/>
            <a:ext cx="2257829" cy="1101773"/>
            <a:chOff x="608729" y="1763205"/>
            <a:chExt cx="2257829" cy="1101773"/>
          </a:xfrm>
        </p:grpSpPr>
        <p:sp>
          <p:nvSpPr>
            <p:cNvPr id="23" name="矩形 91"/>
            <p:cNvSpPr>
              <a:spLocks noChangeArrowheads="1"/>
            </p:cNvSpPr>
            <p:nvPr/>
          </p:nvSpPr>
          <p:spPr bwMode="auto">
            <a:xfrm>
              <a:off x="608729" y="1763205"/>
              <a:ext cx="2257829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en-US" altLang="zh-CN" sz="900" spc="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91"/>
            <p:cNvSpPr>
              <a:spLocks noChangeArrowheads="1"/>
            </p:cNvSpPr>
            <p:nvPr/>
          </p:nvSpPr>
          <p:spPr bwMode="auto">
            <a:xfrm>
              <a:off x="608729" y="2195564"/>
              <a:ext cx="2257829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en-US" altLang="zh-CN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70337" y="3533255"/>
            <a:ext cx="2257829" cy="1101773"/>
            <a:chOff x="608729" y="1763205"/>
            <a:chExt cx="2257829" cy="1101773"/>
          </a:xfrm>
        </p:grpSpPr>
        <p:sp>
          <p:nvSpPr>
            <p:cNvPr id="26" name="矩形 91"/>
            <p:cNvSpPr>
              <a:spLocks noChangeArrowheads="1"/>
            </p:cNvSpPr>
            <p:nvPr/>
          </p:nvSpPr>
          <p:spPr bwMode="auto">
            <a:xfrm>
              <a:off x="608729" y="1763205"/>
              <a:ext cx="2257829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en-US" altLang="zh-CN" sz="900" spc="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91"/>
            <p:cNvSpPr>
              <a:spLocks noChangeArrowheads="1"/>
            </p:cNvSpPr>
            <p:nvPr/>
          </p:nvSpPr>
          <p:spPr bwMode="auto">
            <a:xfrm>
              <a:off x="608729" y="2195564"/>
              <a:ext cx="2257829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en-US" altLang="zh-CN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95670" y="1061581"/>
            <a:ext cx="2257829" cy="1101773"/>
            <a:chOff x="608729" y="1763205"/>
            <a:chExt cx="2257829" cy="1101773"/>
          </a:xfrm>
        </p:grpSpPr>
        <p:sp>
          <p:nvSpPr>
            <p:cNvPr id="29" name="矩形 91"/>
            <p:cNvSpPr>
              <a:spLocks noChangeArrowheads="1"/>
            </p:cNvSpPr>
            <p:nvPr/>
          </p:nvSpPr>
          <p:spPr bwMode="auto">
            <a:xfrm>
              <a:off x="608729" y="1763205"/>
              <a:ext cx="2257829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en-US" altLang="zh-CN" sz="900" spc="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91"/>
            <p:cNvSpPr>
              <a:spLocks noChangeArrowheads="1"/>
            </p:cNvSpPr>
            <p:nvPr/>
          </p:nvSpPr>
          <p:spPr bwMode="auto">
            <a:xfrm>
              <a:off x="608729" y="2195564"/>
              <a:ext cx="2257829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en-US" altLang="zh-CN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95670" y="3533255"/>
            <a:ext cx="2257829" cy="1101773"/>
            <a:chOff x="608729" y="1763205"/>
            <a:chExt cx="2257829" cy="1101773"/>
          </a:xfrm>
        </p:grpSpPr>
        <p:sp>
          <p:nvSpPr>
            <p:cNvPr id="32" name="矩形 91"/>
            <p:cNvSpPr>
              <a:spLocks noChangeArrowheads="1"/>
            </p:cNvSpPr>
            <p:nvPr/>
          </p:nvSpPr>
          <p:spPr bwMode="auto">
            <a:xfrm>
              <a:off x="608729" y="1763205"/>
              <a:ext cx="2257829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spc="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en-US" altLang="zh-CN" sz="900" spc="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91"/>
            <p:cNvSpPr>
              <a:spLocks noChangeArrowheads="1"/>
            </p:cNvSpPr>
            <p:nvPr/>
          </p:nvSpPr>
          <p:spPr bwMode="auto">
            <a:xfrm>
              <a:off x="608729" y="2195564"/>
              <a:ext cx="2257829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ts val="1500"/>
                </a:lnSpc>
                <a:buClr>
                  <a:srgbClr val="0070C0"/>
                </a:buClr>
              </a:pPr>
              <a:r>
                <a:rPr lang="en-US" altLang="zh-CN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 differs from the traditional production model, and create a new PPT experience.</a:t>
              </a:r>
              <a:endParaRPr lang="en-US" altLang="zh-CN" sz="9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548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1" name="文本框 9"/>
          <p:cNvSpPr txBox="1">
            <a:spLocks noChangeArrowheads="1"/>
          </p:cNvSpPr>
          <p:nvPr/>
        </p:nvSpPr>
        <p:spPr bwMode="auto">
          <a:xfrm flipH="1">
            <a:off x="230188" y="1158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1087784"/>
            <a:ext cx="9144000" cy="1911556"/>
          </a:xfrm>
          <a:prstGeom prst="rect">
            <a:avLst/>
          </a:prstGeom>
          <a:solidFill>
            <a:srgbClr val="175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6" b="52297"/>
          <a:stretch>
            <a:fillRect/>
          </a:stretch>
        </p:blipFill>
        <p:spPr>
          <a:xfrm>
            <a:off x="0" y="1164245"/>
            <a:ext cx="9144000" cy="1752600"/>
          </a:xfrm>
          <a:prstGeom prst="rect">
            <a:avLst/>
          </a:prstGeom>
        </p:spPr>
      </p:pic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1499" y="3229952"/>
            <a:ext cx="36531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795136" y="3221541"/>
            <a:ext cx="3653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帮助您实现美观、精致、严谨、动感的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795136" y="3798499"/>
            <a:ext cx="3886656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2.RAPIDPPT differs from the traditional production model, and create a new PPT experience.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621499" y="3798499"/>
            <a:ext cx="3873500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0070C0"/>
              </a:buClr>
              <a:defRPr/>
            </a:pPr>
            <a:r>
              <a:rPr lang="en-US" altLang="zh-CN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1.RAPIDPPT differs from the traditional production model, and create a new PPT experience.</a:t>
            </a:r>
            <a:endParaRPr lang="en-US" altLang="zh-CN" sz="1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13963" y="1065941"/>
            <a:ext cx="6137874" cy="937201"/>
            <a:chOff x="1706728" y="858257"/>
            <a:chExt cx="6137874" cy="937201"/>
          </a:xfrm>
        </p:grpSpPr>
        <p:grpSp>
          <p:nvGrpSpPr>
            <p:cNvPr id="14" name="组合 13"/>
            <p:cNvGrpSpPr/>
            <p:nvPr/>
          </p:nvGrpSpPr>
          <p:grpSpPr>
            <a:xfrm>
              <a:off x="2454731" y="858257"/>
              <a:ext cx="909655" cy="937201"/>
              <a:chOff x="1252331" y="973457"/>
              <a:chExt cx="909655" cy="937201"/>
            </a:xfrm>
            <a:effectLst/>
          </p:grpSpPr>
          <p:sp>
            <p:nvSpPr>
              <p:cNvPr id="17" name="椭圆形标注 16"/>
              <p:cNvSpPr/>
              <p:nvPr/>
            </p:nvSpPr>
            <p:spPr>
              <a:xfrm>
                <a:off x="1252331" y="1049266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175B8E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343213" y="973457"/>
                <a:ext cx="818773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Freeform 38"/>
            <p:cNvSpPr>
              <a:spLocks noEditPoints="1"/>
            </p:cNvSpPr>
            <p:nvPr/>
          </p:nvSpPr>
          <p:spPr bwMode="auto">
            <a:xfrm>
              <a:off x="1706728" y="1140555"/>
              <a:ext cx="416698" cy="416698"/>
            </a:xfrm>
            <a:custGeom>
              <a:avLst/>
              <a:gdLst>
                <a:gd name="T0" fmla="*/ 132 w 144"/>
                <a:gd name="T1" fmla="*/ 61 h 144"/>
                <a:gd name="T2" fmla="*/ 121 w 144"/>
                <a:gd name="T3" fmla="*/ 46 h 144"/>
                <a:gd name="T4" fmla="*/ 127 w 144"/>
                <a:gd name="T5" fmla="*/ 33 h 144"/>
                <a:gd name="T6" fmla="*/ 119 w 144"/>
                <a:gd name="T7" fmla="*/ 17 h 144"/>
                <a:gd name="T8" fmla="*/ 106 w 144"/>
                <a:gd name="T9" fmla="*/ 22 h 144"/>
                <a:gd name="T10" fmla="*/ 88 w 144"/>
                <a:gd name="T11" fmla="*/ 19 h 144"/>
                <a:gd name="T12" fmla="*/ 83 w 144"/>
                <a:gd name="T13" fmla="*/ 6 h 144"/>
                <a:gd name="T14" fmla="*/ 66 w 144"/>
                <a:gd name="T15" fmla="*/ 0 h 144"/>
                <a:gd name="T16" fmla="*/ 61 w 144"/>
                <a:gd name="T17" fmla="*/ 12 h 144"/>
                <a:gd name="T18" fmla="*/ 46 w 144"/>
                <a:gd name="T19" fmla="*/ 23 h 144"/>
                <a:gd name="T20" fmla="*/ 33 w 144"/>
                <a:gd name="T21" fmla="*/ 17 h 144"/>
                <a:gd name="T22" fmla="*/ 17 w 144"/>
                <a:gd name="T23" fmla="*/ 25 h 144"/>
                <a:gd name="T24" fmla="*/ 22 w 144"/>
                <a:gd name="T25" fmla="*/ 38 h 144"/>
                <a:gd name="T26" fmla="*/ 19 w 144"/>
                <a:gd name="T27" fmla="*/ 56 h 144"/>
                <a:gd name="T28" fmla="*/ 6 w 144"/>
                <a:gd name="T29" fmla="*/ 61 h 144"/>
                <a:gd name="T30" fmla="*/ 0 w 144"/>
                <a:gd name="T31" fmla="*/ 78 h 144"/>
                <a:gd name="T32" fmla="*/ 12 w 144"/>
                <a:gd name="T33" fmla="*/ 83 h 144"/>
                <a:gd name="T34" fmla="*/ 23 w 144"/>
                <a:gd name="T35" fmla="*/ 98 h 144"/>
                <a:gd name="T36" fmla="*/ 17 w 144"/>
                <a:gd name="T37" fmla="*/ 111 h 144"/>
                <a:gd name="T38" fmla="*/ 25 w 144"/>
                <a:gd name="T39" fmla="*/ 127 h 144"/>
                <a:gd name="T40" fmla="*/ 38 w 144"/>
                <a:gd name="T41" fmla="*/ 122 h 144"/>
                <a:gd name="T42" fmla="*/ 56 w 144"/>
                <a:gd name="T43" fmla="*/ 125 h 144"/>
                <a:gd name="T44" fmla="*/ 61 w 144"/>
                <a:gd name="T45" fmla="*/ 138 h 144"/>
                <a:gd name="T46" fmla="*/ 78 w 144"/>
                <a:gd name="T47" fmla="*/ 144 h 144"/>
                <a:gd name="T48" fmla="*/ 83 w 144"/>
                <a:gd name="T49" fmla="*/ 132 h 144"/>
                <a:gd name="T50" fmla="*/ 98 w 144"/>
                <a:gd name="T51" fmla="*/ 121 h 144"/>
                <a:gd name="T52" fmla="*/ 111 w 144"/>
                <a:gd name="T53" fmla="*/ 127 h 144"/>
                <a:gd name="T54" fmla="*/ 127 w 144"/>
                <a:gd name="T55" fmla="*/ 119 h 144"/>
                <a:gd name="T56" fmla="*/ 122 w 144"/>
                <a:gd name="T57" fmla="*/ 106 h 144"/>
                <a:gd name="T58" fmla="*/ 125 w 144"/>
                <a:gd name="T59" fmla="*/ 88 h 144"/>
                <a:gd name="T60" fmla="*/ 138 w 144"/>
                <a:gd name="T61" fmla="*/ 83 h 144"/>
                <a:gd name="T62" fmla="*/ 144 w 144"/>
                <a:gd name="T63" fmla="*/ 66 h 144"/>
                <a:gd name="T64" fmla="*/ 100 w 144"/>
                <a:gd name="T65" fmla="*/ 72 h 144"/>
                <a:gd name="T66" fmla="*/ 44 w 144"/>
                <a:gd name="T67" fmla="*/ 72 h 144"/>
                <a:gd name="T68" fmla="*/ 100 w 144"/>
                <a:gd name="T6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44">
                  <a:moveTo>
                    <a:pt x="138" y="61"/>
                  </a:moveTo>
                  <a:cubicBezTo>
                    <a:pt x="132" y="61"/>
                    <a:pt x="132" y="61"/>
                    <a:pt x="132" y="61"/>
                  </a:cubicBezTo>
                  <a:cubicBezTo>
                    <a:pt x="129" y="61"/>
                    <a:pt x="126" y="59"/>
                    <a:pt x="125" y="5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9" y="44"/>
                    <a:pt x="120" y="40"/>
                    <a:pt x="122" y="38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9" y="31"/>
                    <a:pt x="129" y="27"/>
                    <a:pt x="127" y="25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7" y="15"/>
                    <a:pt x="113" y="15"/>
                    <a:pt x="111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24"/>
                    <a:pt x="100" y="25"/>
                    <a:pt x="98" y="23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5" y="18"/>
                    <a:pt x="83" y="15"/>
                    <a:pt x="83" y="1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2"/>
                    <a:pt x="81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5"/>
                    <a:pt x="59" y="18"/>
                    <a:pt x="56" y="1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4" y="25"/>
                    <a:pt x="40" y="24"/>
                    <a:pt x="38" y="22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5"/>
                    <a:pt x="27" y="15"/>
                    <a:pt x="25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7"/>
                    <a:pt x="15" y="31"/>
                    <a:pt x="17" y="3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0"/>
                    <a:pt x="25" y="44"/>
                    <a:pt x="23" y="4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9"/>
                    <a:pt x="15" y="61"/>
                    <a:pt x="12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63"/>
                    <a:pt x="0" y="6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1"/>
                    <a:pt x="2" y="83"/>
                    <a:pt x="6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5" y="83"/>
                    <a:pt x="18" y="85"/>
                    <a:pt x="19" y="8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0"/>
                    <a:pt x="24" y="104"/>
                    <a:pt x="22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5" y="113"/>
                    <a:pt x="15" y="117"/>
                    <a:pt x="17" y="119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7" y="129"/>
                    <a:pt x="31" y="129"/>
                    <a:pt x="33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40" y="120"/>
                    <a:pt x="44" y="119"/>
                    <a:pt x="46" y="121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9" y="126"/>
                    <a:pt x="61" y="129"/>
                    <a:pt x="61" y="132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42"/>
                    <a:pt x="63" y="144"/>
                    <a:pt x="66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81" y="144"/>
                    <a:pt x="83" y="142"/>
                    <a:pt x="83" y="138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29"/>
                    <a:pt x="85" y="126"/>
                    <a:pt x="88" y="125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100" y="119"/>
                    <a:pt x="104" y="120"/>
                    <a:pt x="106" y="122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3" y="129"/>
                    <a:pt x="117" y="129"/>
                    <a:pt x="119" y="127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29" y="117"/>
                    <a:pt x="129" y="113"/>
                    <a:pt x="127" y="111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0" y="104"/>
                    <a:pt x="119" y="100"/>
                    <a:pt x="121" y="9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5"/>
                    <a:pt x="129" y="83"/>
                    <a:pt x="132" y="8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142" y="83"/>
                    <a:pt x="144" y="81"/>
                    <a:pt x="144" y="78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63"/>
                    <a:pt x="142" y="61"/>
                    <a:pt x="138" y="61"/>
                  </a:cubicBezTo>
                  <a:moveTo>
                    <a:pt x="100" y="72"/>
                  </a:moveTo>
                  <a:cubicBezTo>
                    <a:pt x="100" y="87"/>
                    <a:pt x="87" y="100"/>
                    <a:pt x="72" y="100"/>
                  </a:cubicBezTo>
                  <a:cubicBezTo>
                    <a:pt x="57" y="100"/>
                    <a:pt x="44" y="87"/>
                    <a:pt x="44" y="72"/>
                  </a:cubicBezTo>
                  <a:cubicBezTo>
                    <a:pt x="44" y="57"/>
                    <a:pt x="57" y="44"/>
                    <a:pt x="72" y="44"/>
                  </a:cubicBezTo>
                  <a:cubicBezTo>
                    <a:pt x="87" y="44"/>
                    <a:pt x="100" y="57"/>
                    <a:pt x="100" y="72"/>
                  </a:cubicBezTo>
                </a:path>
              </a:pathLst>
            </a:custGeom>
            <a:solidFill>
              <a:srgbClr val="175B8E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497888" y="971966"/>
              <a:ext cx="4346714" cy="757643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00711" y="2195558"/>
            <a:ext cx="6073843" cy="940115"/>
            <a:chOff x="1693476" y="2054134"/>
            <a:chExt cx="6073843" cy="940115"/>
          </a:xfrm>
        </p:grpSpPr>
        <p:grpSp>
          <p:nvGrpSpPr>
            <p:cNvPr id="21" name="组合 20"/>
            <p:cNvGrpSpPr/>
            <p:nvPr/>
          </p:nvGrpSpPr>
          <p:grpSpPr>
            <a:xfrm>
              <a:off x="6290456" y="2054134"/>
              <a:ext cx="907774" cy="940115"/>
              <a:chOff x="5037656" y="2169334"/>
              <a:chExt cx="907774" cy="940115"/>
            </a:xfrm>
            <a:effectLst/>
          </p:grpSpPr>
          <p:sp>
            <p:nvSpPr>
              <p:cNvPr id="24" name="椭圆形标注 23"/>
              <p:cNvSpPr/>
              <p:nvPr/>
            </p:nvSpPr>
            <p:spPr>
              <a:xfrm>
                <a:off x="5037656" y="2248057"/>
                <a:ext cx="907774" cy="861392"/>
              </a:xfrm>
              <a:prstGeom prst="wedgeEllipseCallout">
                <a:avLst>
                  <a:gd name="adj1" fmla="val 68947"/>
                  <a:gd name="adj2" fmla="val -577"/>
                </a:avLst>
              </a:prstGeom>
              <a:solidFill>
                <a:srgbClr val="E21B25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133283" y="2169334"/>
                <a:ext cx="729772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Freeform 30"/>
            <p:cNvSpPr>
              <a:spLocks noEditPoints="1"/>
            </p:cNvSpPr>
            <p:nvPr/>
          </p:nvSpPr>
          <p:spPr bwMode="auto">
            <a:xfrm>
              <a:off x="7478355" y="2330775"/>
              <a:ext cx="288964" cy="464319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rgbClr val="E21B25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1693476" y="2198706"/>
              <a:ext cx="4464205" cy="757643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70194" y="3431049"/>
            <a:ext cx="6181643" cy="945324"/>
            <a:chOff x="1662959" y="3349259"/>
            <a:chExt cx="6181643" cy="9453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454731" y="3349259"/>
              <a:ext cx="907774" cy="945324"/>
              <a:chOff x="1252331" y="3464459"/>
              <a:chExt cx="907774" cy="945324"/>
            </a:xfrm>
            <a:effectLst/>
          </p:grpSpPr>
          <p:sp>
            <p:nvSpPr>
              <p:cNvPr id="30" name="椭圆形标注 29"/>
              <p:cNvSpPr/>
              <p:nvPr/>
            </p:nvSpPr>
            <p:spPr>
              <a:xfrm>
                <a:off x="1252331" y="3548391"/>
                <a:ext cx="907774" cy="861392"/>
              </a:xfrm>
              <a:prstGeom prst="wedgeEllipseCallout">
                <a:avLst>
                  <a:gd name="adj1" fmla="val -71929"/>
                  <a:gd name="adj2" fmla="val -1346"/>
                </a:avLst>
              </a:prstGeom>
              <a:solidFill>
                <a:srgbClr val="175B8E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341332" y="3464459"/>
                <a:ext cx="729772" cy="82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ct val="150000"/>
                  </a:lnSpc>
                  <a:buClr>
                    <a:srgbClr val="0070C0"/>
                  </a:buClr>
                </a:pPr>
                <a:r>
                  <a:rPr lang="en-US" altLang="zh-CN" sz="3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zh-CN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497888" y="3505546"/>
              <a:ext cx="4346714" cy="757643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buClr>
                  <a:srgbClr val="0070C0"/>
                </a:buClr>
                <a:defRPr sz="80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defRPr>
              </a:lvl1pPr>
            </a:lstStyle>
            <a:p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5"/>
            <p:cNvSpPr/>
            <p:nvPr/>
          </p:nvSpPr>
          <p:spPr bwMode="auto">
            <a:xfrm rot="20729645">
              <a:off x="1662959" y="3642577"/>
              <a:ext cx="504236" cy="423324"/>
            </a:xfrm>
            <a:custGeom>
              <a:avLst/>
              <a:gdLst>
                <a:gd name="T0" fmla="*/ 108 w 179"/>
                <a:gd name="T1" fmla="*/ 0 h 150"/>
                <a:gd name="T2" fmla="*/ 132 w 179"/>
                <a:gd name="T3" fmla="*/ 36 h 150"/>
                <a:gd name="T4" fmla="*/ 135 w 179"/>
                <a:gd name="T5" fmla="*/ 34 h 150"/>
                <a:gd name="T6" fmla="*/ 173 w 179"/>
                <a:gd name="T7" fmla="*/ 33 h 150"/>
                <a:gd name="T8" fmla="*/ 142 w 179"/>
                <a:gd name="T9" fmla="*/ 58 h 150"/>
                <a:gd name="T10" fmla="*/ 161 w 179"/>
                <a:gd name="T11" fmla="*/ 97 h 150"/>
                <a:gd name="T12" fmla="*/ 127 w 179"/>
                <a:gd name="T13" fmla="*/ 116 h 150"/>
                <a:gd name="T14" fmla="*/ 124 w 179"/>
                <a:gd name="T15" fmla="*/ 113 h 150"/>
                <a:gd name="T16" fmla="*/ 90 w 179"/>
                <a:gd name="T17" fmla="*/ 96 h 150"/>
                <a:gd name="T18" fmla="*/ 107 w 179"/>
                <a:gd name="T19" fmla="*/ 130 h 150"/>
                <a:gd name="T20" fmla="*/ 74 w 179"/>
                <a:gd name="T21" fmla="*/ 150 h 150"/>
                <a:gd name="T22" fmla="*/ 51 w 179"/>
                <a:gd name="T23" fmla="*/ 113 h 150"/>
                <a:gd name="T24" fmla="*/ 47 w 179"/>
                <a:gd name="T25" fmla="*/ 115 h 150"/>
                <a:gd name="T26" fmla="*/ 8 w 179"/>
                <a:gd name="T27" fmla="*/ 119 h 150"/>
                <a:gd name="T28" fmla="*/ 36 w 179"/>
                <a:gd name="T29" fmla="*/ 94 h 150"/>
                <a:gd name="T30" fmla="*/ 38 w 179"/>
                <a:gd name="T31" fmla="*/ 92 h 150"/>
                <a:gd name="T32" fmla="*/ 18 w 179"/>
                <a:gd name="T33" fmla="*/ 53 h 150"/>
                <a:gd name="T34" fmla="*/ 53 w 179"/>
                <a:gd name="T35" fmla="*/ 33 h 150"/>
                <a:gd name="T36" fmla="*/ 72 w 179"/>
                <a:gd name="T37" fmla="*/ 65 h 150"/>
                <a:gd name="T38" fmla="*/ 90 w 179"/>
                <a:gd name="T39" fmla="*/ 31 h 150"/>
                <a:gd name="T40" fmla="*/ 74 w 179"/>
                <a:gd name="T41" fmla="*/ 24 h 150"/>
                <a:gd name="T42" fmla="*/ 75 w 179"/>
                <a:gd name="T43" fmla="*/ 19 h 150"/>
                <a:gd name="T44" fmla="*/ 108 w 179"/>
                <a:gd name="T4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50">
                  <a:moveTo>
                    <a:pt x="108" y="0"/>
                  </a:moveTo>
                  <a:cubicBezTo>
                    <a:pt x="114" y="11"/>
                    <a:pt x="124" y="33"/>
                    <a:pt x="132" y="36"/>
                  </a:cubicBezTo>
                  <a:cubicBezTo>
                    <a:pt x="133" y="36"/>
                    <a:pt x="134" y="35"/>
                    <a:pt x="135" y="34"/>
                  </a:cubicBezTo>
                  <a:cubicBezTo>
                    <a:pt x="137" y="14"/>
                    <a:pt x="168" y="6"/>
                    <a:pt x="173" y="33"/>
                  </a:cubicBezTo>
                  <a:cubicBezTo>
                    <a:pt x="179" y="61"/>
                    <a:pt x="154" y="50"/>
                    <a:pt x="142" y="58"/>
                  </a:cubicBezTo>
                  <a:cubicBezTo>
                    <a:pt x="148" y="71"/>
                    <a:pt x="155" y="84"/>
                    <a:pt x="161" y="97"/>
                  </a:cubicBezTo>
                  <a:cubicBezTo>
                    <a:pt x="152" y="102"/>
                    <a:pt x="137" y="114"/>
                    <a:pt x="127" y="116"/>
                  </a:cubicBezTo>
                  <a:cubicBezTo>
                    <a:pt x="125" y="116"/>
                    <a:pt x="125" y="114"/>
                    <a:pt x="124" y="113"/>
                  </a:cubicBezTo>
                  <a:cubicBezTo>
                    <a:pt x="128" y="90"/>
                    <a:pt x="112" y="72"/>
                    <a:pt x="90" y="96"/>
                  </a:cubicBezTo>
                  <a:cubicBezTo>
                    <a:pt x="72" y="115"/>
                    <a:pt x="109" y="125"/>
                    <a:pt x="107" y="130"/>
                  </a:cubicBezTo>
                  <a:cubicBezTo>
                    <a:pt x="96" y="137"/>
                    <a:pt x="85" y="143"/>
                    <a:pt x="74" y="150"/>
                  </a:cubicBezTo>
                  <a:cubicBezTo>
                    <a:pt x="66" y="138"/>
                    <a:pt x="59" y="125"/>
                    <a:pt x="51" y="113"/>
                  </a:cubicBezTo>
                  <a:cubicBezTo>
                    <a:pt x="50" y="114"/>
                    <a:pt x="48" y="115"/>
                    <a:pt x="47" y="115"/>
                  </a:cubicBezTo>
                  <a:cubicBezTo>
                    <a:pt x="42" y="132"/>
                    <a:pt x="18" y="149"/>
                    <a:pt x="8" y="119"/>
                  </a:cubicBezTo>
                  <a:cubicBezTo>
                    <a:pt x="0" y="94"/>
                    <a:pt x="22" y="96"/>
                    <a:pt x="36" y="94"/>
                  </a:cubicBezTo>
                  <a:cubicBezTo>
                    <a:pt x="37" y="93"/>
                    <a:pt x="38" y="93"/>
                    <a:pt x="38" y="92"/>
                  </a:cubicBezTo>
                  <a:cubicBezTo>
                    <a:pt x="32" y="79"/>
                    <a:pt x="24" y="66"/>
                    <a:pt x="18" y="53"/>
                  </a:cubicBezTo>
                  <a:cubicBezTo>
                    <a:pt x="29" y="47"/>
                    <a:pt x="41" y="40"/>
                    <a:pt x="53" y="33"/>
                  </a:cubicBezTo>
                  <a:cubicBezTo>
                    <a:pt x="62" y="42"/>
                    <a:pt x="48" y="65"/>
                    <a:pt x="72" y="65"/>
                  </a:cubicBezTo>
                  <a:cubicBezTo>
                    <a:pt x="87" y="64"/>
                    <a:pt x="100" y="45"/>
                    <a:pt x="90" y="31"/>
                  </a:cubicBezTo>
                  <a:cubicBezTo>
                    <a:pt x="84" y="28"/>
                    <a:pt x="76" y="28"/>
                    <a:pt x="74" y="24"/>
                  </a:cubicBezTo>
                  <a:cubicBezTo>
                    <a:pt x="72" y="19"/>
                    <a:pt x="74" y="21"/>
                    <a:pt x="75" y="19"/>
                  </a:cubicBezTo>
                  <a:cubicBezTo>
                    <a:pt x="86" y="13"/>
                    <a:pt x="97" y="6"/>
                    <a:pt x="108" y="0"/>
                  </a:cubicBezTo>
                </a:path>
              </a:pathLst>
            </a:custGeom>
            <a:solidFill>
              <a:srgbClr val="175B8E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921227"/>
            <a:ext cx="9144000" cy="3757381"/>
            <a:chOff x="0" y="788647"/>
            <a:chExt cx="9144000" cy="375738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93" b="12318"/>
            <a:stretch>
              <a:fillRect/>
            </a:stretch>
          </p:blipFill>
          <p:spPr>
            <a:xfrm>
              <a:off x="0" y="791610"/>
              <a:ext cx="9144000" cy="375441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0" y="788647"/>
              <a:ext cx="9144000" cy="375738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894267" y="1181815"/>
            <a:ext cx="1511877" cy="2989748"/>
            <a:chOff x="4894012" y="951574"/>
            <a:chExt cx="1694212" cy="3348367"/>
          </a:xfrm>
        </p:grpSpPr>
        <p:pic>
          <p:nvPicPr>
            <p:cNvPr id="17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/>
          <p:nvPr/>
        </p:nvGrpSpPr>
        <p:grpSpPr bwMode="auto">
          <a:xfrm>
            <a:off x="4719971" y="1181815"/>
            <a:ext cx="1529763" cy="3025116"/>
            <a:chOff x="6588224" y="951574"/>
            <a:chExt cx="1694212" cy="3348367"/>
          </a:xfrm>
        </p:grpSpPr>
        <p:pic>
          <p:nvPicPr>
            <p:cNvPr id="21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798411" y="2006626"/>
            <a:ext cx="1914560" cy="1095121"/>
            <a:chOff x="798411" y="1874046"/>
            <a:chExt cx="1914560" cy="1095121"/>
          </a:xfrm>
        </p:grpSpPr>
        <p:sp>
          <p:nvSpPr>
            <p:cNvPr id="24" name="矩形 91"/>
            <p:cNvSpPr>
              <a:spLocks noChangeArrowheads="1"/>
            </p:cNvSpPr>
            <p:nvPr/>
          </p:nvSpPr>
          <p:spPr bwMode="auto">
            <a:xfrm>
              <a:off x="798411" y="2184337"/>
              <a:ext cx="191456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</a:t>
              </a:r>
              <a:endParaRPr lang="zh-CN" altLang="en-US" sz="1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811" y="1874046"/>
              <a:ext cx="1107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/>
              <a:r>
                <a:rPr lang="zh-CN" altLang="en-US" sz="14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400" b="1" spc="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31200" y="2006626"/>
            <a:ext cx="1966432" cy="1095121"/>
            <a:chOff x="6631200" y="1874046"/>
            <a:chExt cx="1966432" cy="1095121"/>
          </a:xfrm>
        </p:grpSpPr>
        <p:sp>
          <p:nvSpPr>
            <p:cNvPr id="27" name="矩形 91"/>
            <p:cNvSpPr>
              <a:spLocks noChangeArrowheads="1"/>
            </p:cNvSpPr>
            <p:nvPr/>
          </p:nvSpPr>
          <p:spPr bwMode="auto">
            <a:xfrm>
              <a:off x="6631200" y="2184337"/>
              <a:ext cx="1966432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5800"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prstClr val="white"/>
                  </a:solidFill>
                  <a:latin typeface="Arial" panose="020B0604020202020204" pitchFamily="34" charset="0"/>
                </a:rPr>
                <a:t>5years of making professional PPT, 500 case studies for the classical PPT.</a:t>
              </a:r>
              <a:endParaRPr lang="en-US" altLang="zh-CN" sz="1000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42599" y="1874046"/>
              <a:ext cx="1315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400" b="1" spc="1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Add a title</a:t>
              </a:r>
              <a:endParaRPr lang="zh-CN" altLang="en-US" sz="1400" b="1" spc="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3688" y="153988"/>
            <a:ext cx="8617288" cy="300082"/>
            <a:chOff x="283688" y="153988"/>
            <a:chExt cx="8617288" cy="300082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8172450" y="200025"/>
              <a:ext cx="215900" cy="214313"/>
            </a:xfrm>
            <a:custGeom>
              <a:avLst/>
              <a:gdLst>
                <a:gd name="T0" fmla="*/ 140 w 145"/>
                <a:gd name="T1" fmla="*/ 124 h 144"/>
                <a:gd name="T2" fmla="*/ 106 w 145"/>
                <a:gd name="T3" fmla="*/ 89 h 144"/>
                <a:gd name="T4" fmla="*/ 105 w 145"/>
                <a:gd name="T5" fmla="*/ 88 h 144"/>
                <a:gd name="T6" fmla="*/ 114 w 145"/>
                <a:gd name="T7" fmla="*/ 57 h 144"/>
                <a:gd name="T8" fmla="*/ 57 w 145"/>
                <a:gd name="T9" fmla="*/ 0 h 144"/>
                <a:gd name="T10" fmla="*/ 0 w 145"/>
                <a:gd name="T11" fmla="*/ 57 h 144"/>
                <a:gd name="T12" fmla="*/ 57 w 145"/>
                <a:gd name="T13" fmla="*/ 114 h 144"/>
                <a:gd name="T14" fmla="*/ 88 w 145"/>
                <a:gd name="T15" fmla="*/ 105 h 144"/>
                <a:gd name="T16" fmla="*/ 89 w 145"/>
                <a:gd name="T17" fmla="*/ 106 h 144"/>
                <a:gd name="T18" fmla="*/ 124 w 145"/>
                <a:gd name="T19" fmla="*/ 140 h 144"/>
                <a:gd name="T20" fmla="*/ 132 w 145"/>
                <a:gd name="T21" fmla="*/ 144 h 144"/>
                <a:gd name="T22" fmla="*/ 140 w 145"/>
                <a:gd name="T23" fmla="*/ 140 h 144"/>
                <a:gd name="T24" fmla="*/ 140 w 145"/>
                <a:gd name="T25" fmla="*/ 124 h 144"/>
                <a:gd name="T26" fmla="*/ 57 w 145"/>
                <a:gd name="T27" fmla="*/ 96 h 144"/>
                <a:gd name="T28" fmla="*/ 18 w 145"/>
                <a:gd name="T29" fmla="*/ 57 h 144"/>
                <a:gd name="T30" fmla="*/ 57 w 145"/>
                <a:gd name="T31" fmla="*/ 18 h 144"/>
                <a:gd name="T32" fmla="*/ 96 w 145"/>
                <a:gd name="T33" fmla="*/ 57 h 144"/>
                <a:gd name="T34" fmla="*/ 57 w 145"/>
                <a:gd name="T35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4">
                  <a:moveTo>
                    <a:pt x="140" y="124"/>
                  </a:moveTo>
                  <a:cubicBezTo>
                    <a:pt x="106" y="89"/>
                    <a:pt x="106" y="89"/>
                    <a:pt x="106" y="89"/>
                  </a:cubicBezTo>
                  <a:cubicBezTo>
                    <a:pt x="106" y="89"/>
                    <a:pt x="105" y="88"/>
                    <a:pt x="105" y="88"/>
                  </a:cubicBezTo>
                  <a:cubicBezTo>
                    <a:pt x="111" y="79"/>
                    <a:pt x="114" y="6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68" y="114"/>
                    <a:pt x="79" y="111"/>
                    <a:pt x="88" y="105"/>
                  </a:cubicBezTo>
                  <a:cubicBezTo>
                    <a:pt x="88" y="105"/>
                    <a:pt x="89" y="106"/>
                    <a:pt x="89" y="106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6" y="143"/>
                    <a:pt x="129" y="144"/>
                    <a:pt x="132" y="144"/>
                  </a:cubicBezTo>
                  <a:cubicBezTo>
                    <a:pt x="135" y="144"/>
                    <a:pt x="138" y="143"/>
                    <a:pt x="140" y="140"/>
                  </a:cubicBezTo>
                  <a:cubicBezTo>
                    <a:pt x="145" y="136"/>
                    <a:pt x="145" y="128"/>
                    <a:pt x="140" y="124"/>
                  </a:cubicBezTo>
                  <a:moveTo>
                    <a:pt x="57" y="96"/>
                  </a:moveTo>
                  <a:cubicBezTo>
                    <a:pt x="36" y="96"/>
                    <a:pt x="18" y="78"/>
                    <a:pt x="18" y="57"/>
                  </a:cubicBezTo>
                  <a:cubicBezTo>
                    <a:pt x="18" y="35"/>
                    <a:pt x="36" y="18"/>
                    <a:pt x="57" y="18"/>
                  </a:cubicBezTo>
                  <a:cubicBezTo>
                    <a:pt x="78" y="18"/>
                    <a:pt x="96" y="35"/>
                    <a:pt x="96" y="57"/>
                  </a:cubicBezTo>
                  <a:cubicBezTo>
                    <a:pt x="96" y="78"/>
                    <a:pt x="78" y="96"/>
                    <a:pt x="57" y="9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4448" y="209554"/>
              <a:ext cx="296528" cy="186143"/>
              <a:chOff x="7884368" y="1307276"/>
              <a:chExt cx="149976" cy="9414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" name="圆角矩形 7"/>
              <p:cNvSpPr/>
              <p:nvPr/>
            </p:nvSpPr>
            <p:spPr>
              <a:xfrm flipV="1">
                <a:off x="7884368" y="1307276"/>
                <a:ext cx="149976" cy="13470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flipV="1">
                <a:off x="7884368" y="1347614"/>
                <a:ext cx="149976" cy="13469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flipV="1">
                <a:off x="7884368" y="1387952"/>
                <a:ext cx="149976" cy="13470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1" name="文本框 9"/>
            <p:cNvSpPr txBox="1">
              <a:spLocks noChangeArrowheads="1"/>
            </p:cNvSpPr>
            <p:nvPr/>
          </p:nvSpPr>
          <p:spPr bwMode="auto">
            <a:xfrm flipH="1">
              <a:off x="283688" y="153988"/>
              <a:ext cx="17827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en-US" altLang="zh-CN" sz="13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RAPIDESIGN</a:t>
              </a:r>
              <a:endParaRPr lang="zh-CN" altLang="en-US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43475" y="201613"/>
              <a:ext cx="830263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POWERFUL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67388" y="201613"/>
              <a:ext cx="852487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CREATIVE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1938" y="201613"/>
              <a:ext cx="703262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PRETTY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08850" y="201613"/>
              <a:ext cx="733425" cy="231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just">
                <a:defRPr sz="29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algn="l" defTabSz="685800">
                <a:defRPr/>
              </a:pPr>
              <a:r>
                <a:rPr lang="en-US" altLang="zh-CN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Ellan HKS Xbold" panose="00000800000000000000" pitchFamily="2" charset="-120"/>
                  <a:ea typeface="MEllan HKS Xbold" panose="00000800000000000000" pitchFamily="2" charset="-120"/>
                </a:rPr>
                <a:t>LOGICAL</a:t>
              </a:r>
              <a:endParaRPr lang="zh-CN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20640" y="1767840"/>
            <a:ext cx="3399164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685800">
              <a:defRPr/>
            </a:pPr>
            <a:r>
              <a:rPr lang="en-US" altLang="zh-CN" sz="4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THANKYOU</a:t>
            </a:r>
            <a:endParaRPr lang="zh-CN" altLang="en-US" sz="4000" spc="-15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5043" y="2444115"/>
            <a:ext cx="3394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685800">
              <a:defRPr/>
            </a:pPr>
            <a:r>
              <a:rPr lang="zh-CN" altLang="en-US" sz="4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zh-CN" altLang="en-US" sz="4800" spc="-150" dirty="0">
              <a:solidFill>
                <a:prstClr val="black">
                  <a:lumMod val="85000"/>
                  <a:lumOff val="15000"/>
                </a:prst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9"/>
          <p:cNvSpPr txBox="1">
            <a:spLocks noChangeArrowheads="1"/>
          </p:cNvSpPr>
          <p:nvPr/>
        </p:nvSpPr>
        <p:spPr bwMode="auto">
          <a:xfrm flipH="1">
            <a:off x="283688" y="1539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1975"/>
            <a:ext cx="9144000" cy="4610100"/>
          </a:xfrm>
          <a:prstGeom prst="rect">
            <a:avLst/>
          </a:prstGeom>
          <a:solidFill>
            <a:srgbClr val="86B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圆角矩形 7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43475" y="201613"/>
            <a:ext cx="830263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POWERFUL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7388" y="201613"/>
            <a:ext cx="852487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CREATIVE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1938" y="201613"/>
            <a:ext cx="703262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PRETTY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0" y="201613"/>
            <a:ext cx="733425" cy="231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900">
                <a:solidFill>
                  <a:schemeClr val="tx1">
                    <a:lumMod val="85000"/>
                    <a:lumOff val="1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defRPr>
            </a:lvl1pPr>
          </a:lstStyle>
          <a:p>
            <a:pPr algn="l" defTabSz="685800">
              <a:defRPr/>
            </a:pPr>
            <a:r>
              <a:rPr lang="en-US" altLang="zh-CN" sz="900" b="1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LOGICAL</a:t>
            </a:r>
            <a:endParaRPr lang="zh-CN" altLang="en-US" sz="900" b="1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916270" y="971303"/>
            <a:ext cx="6001287" cy="41721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028050" y="1192255"/>
            <a:ext cx="1280800" cy="885593"/>
            <a:chOff x="6263000" y="843514"/>
            <a:chExt cx="1280800" cy="885593"/>
          </a:xfrm>
        </p:grpSpPr>
        <p:sp>
          <p:nvSpPr>
            <p:cNvPr id="25" name="文本框 24"/>
            <p:cNvSpPr txBox="1"/>
            <p:nvPr/>
          </p:nvSpPr>
          <p:spPr>
            <a:xfrm>
              <a:off x="6263000" y="843514"/>
              <a:ext cx="128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zh-CN" altLang="en-US" sz="3600" spc="-15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目录</a:t>
              </a:r>
              <a:endParaRPr lang="zh-CN" altLang="en-US" sz="36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42363" y="1359775"/>
              <a:ext cx="1179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150" dirty="0">
                  <a:solidFill>
                    <a:srgbClr val="3A6DAC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Contents</a:t>
              </a:r>
              <a:endParaRPr lang="zh-CN" altLang="en-US" spc="-150" dirty="0">
                <a:solidFill>
                  <a:srgbClr val="3A6DAC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68119" y="2254833"/>
            <a:ext cx="2759371" cy="350873"/>
            <a:chOff x="5244690" y="2402473"/>
            <a:chExt cx="2759371" cy="350873"/>
          </a:xfrm>
        </p:grpSpPr>
        <p:sp>
          <p:nvSpPr>
            <p:cNvPr id="28" name="矩形 27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8119" y="2654781"/>
            <a:ext cx="2759371" cy="350873"/>
            <a:chOff x="5244690" y="2402473"/>
            <a:chExt cx="2759371" cy="350873"/>
          </a:xfrm>
        </p:grpSpPr>
        <p:sp>
          <p:nvSpPr>
            <p:cNvPr id="31" name="矩形 3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8119" y="3054729"/>
            <a:ext cx="2759371" cy="350873"/>
            <a:chOff x="5244690" y="2402473"/>
            <a:chExt cx="2759371" cy="350873"/>
          </a:xfrm>
        </p:grpSpPr>
        <p:sp>
          <p:nvSpPr>
            <p:cNvPr id="34" name="矩形 33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68119" y="3454677"/>
            <a:ext cx="2759371" cy="350873"/>
            <a:chOff x="5244690" y="2402473"/>
            <a:chExt cx="2759371" cy="350873"/>
          </a:xfrm>
        </p:grpSpPr>
        <p:sp>
          <p:nvSpPr>
            <p:cNvPr id="37" name="矩形 36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68119" y="3854626"/>
            <a:ext cx="2759371" cy="350873"/>
            <a:chOff x="5244690" y="2402473"/>
            <a:chExt cx="2759371" cy="350873"/>
          </a:xfrm>
        </p:grpSpPr>
        <p:sp>
          <p:nvSpPr>
            <p:cNvPr id="40" name="矩形 39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500" spc="11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9"/>
          <p:cNvSpPr txBox="1">
            <a:spLocks noChangeArrowheads="1"/>
          </p:cNvSpPr>
          <p:nvPr/>
        </p:nvSpPr>
        <p:spPr bwMode="auto">
          <a:xfrm flipH="1">
            <a:off x="283688" y="153988"/>
            <a:ext cx="17827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1350" dirty="0">
                <a:solidFill>
                  <a:prstClr val="black">
                    <a:lumMod val="65000"/>
                    <a:lumOff val="35000"/>
                  </a:prstClr>
                </a:solidFill>
                <a:latin typeface="MEllan HKS Xbold" panose="00000800000000000000" pitchFamily="2" charset="-120"/>
                <a:ea typeface="MEllan HKS Xbold" panose="00000800000000000000" pitchFamily="2" charset="-120"/>
              </a:rPr>
              <a:t>RAPIDESIGN</a:t>
            </a:r>
            <a:endParaRPr lang="zh-CN" altLang="en-US" sz="1350" dirty="0">
              <a:solidFill>
                <a:prstClr val="black">
                  <a:lumMod val="65000"/>
                  <a:lumOff val="35000"/>
                </a:prstClr>
              </a:solidFill>
              <a:latin typeface="MEllan HKS Xbold" panose="00000800000000000000" pitchFamily="2" charset="-120"/>
              <a:ea typeface="MEllan HKS Xbold" panose="00000800000000000000" pitchFamily="2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53824" y="1687744"/>
            <a:ext cx="463900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53822" y="2724056"/>
            <a:ext cx="4702457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733914" y="1205707"/>
            <a:ext cx="4410086" cy="2940057"/>
            <a:chOff x="4767044" y="1074984"/>
            <a:chExt cx="4410086" cy="2940057"/>
          </a:xfrm>
        </p:grpSpPr>
        <p:graphicFrame>
          <p:nvGraphicFramePr>
            <p:cNvPr id="16" name="图示 15"/>
            <p:cNvGraphicFramePr/>
            <p:nvPr/>
          </p:nvGraphicFramePr>
          <p:xfrm>
            <a:off x="4767044" y="1074984"/>
            <a:ext cx="4410086" cy="29400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5680544" y="1694513"/>
              <a:ext cx="266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sz="1600" spc="11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spc="11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7471" y="970472"/>
            <a:ext cx="556563" cy="748712"/>
            <a:chOff x="4195889" y="896685"/>
            <a:chExt cx="556563" cy="748712"/>
          </a:xfrm>
        </p:grpSpPr>
        <p:grpSp>
          <p:nvGrpSpPr>
            <p:cNvPr id="20" name="组合 19"/>
            <p:cNvGrpSpPr/>
            <p:nvPr/>
          </p:nvGrpSpPr>
          <p:grpSpPr>
            <a:xfrm>
              <a:off x="4381805" y="1191649"/>
              <a:ext cx="124358" cy="453748"/>
              <a:chOff x="4381805" y="1191649"/>
              <a:chExt cx="124358" cy="45374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cxnSp>
              <p:nvCxnSpPr>
                <p:cNvPr id="25" name="直接连接符 24"/>
                <p:cNvCxnSpPr>
                  <a:endCxn id="24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rgbClr val="175B8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椭圆 22"/>
              <p:cNvSpPr/>
              <p:nvPr/>
            </p:nvSpPr>
            <p:spPr>
              <a:xfrm>
                <a:off x="4420171" y="1191649"/>
                <a:ext cx="54000" cy="54000"/>
              </a:xfrm>
              <a:prstGeom prst="ellipse">
                <a:avLst/>
              </a:prstGeom>
              <a:solidFill>
                <a:srgbClr val="175B8E"/>
              </a:solidFill>
              <a:ln>
                <a:solidFill>
                  <a:srgbClr val="175B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830264" y="1486367"/>
            <a:ext cx="3302813" cy="248716"/>
          </a:xfrm>
          <a:prstGeom prst="roundRect">
            <a:avLst>
              <a:gd name="adj" fmla="val 50000"/>
            </a:avLst>
          </a:prstGeom>
          <a:noFill/>
          <a:ln>
            <a:solidFill>
              <a:srgbClr val="175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64377" y="1594826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28" name="直接连接符 27"/>
          <p:cNvCxnSpPr>
            <a:stCxn id="27" idx="1"/>
            <a:endCxn id="24" idx="7"/>
          </p:cNvCxnSpPr>
          <p:nvPr/>
        </p:nvCxnSpPr>
        <p:spPr>
          <a:xfrm>
            <a:off x="2982589" y="1613038"/>
            <a:ext cx="2056944" cy="0"/>
          </a:xfrm>
          <a:prstGeom prst="line">
            <a:avLst/>
          </a:prstGeom>
          <a:ln w="158750" cap="rnd">
            <a:solidFill>
              <a:srgbClr val="175B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643726" y="1833239"/>
            <a:ext cx="556563" cy="748712"/>
            <a:chOff x="4195889" y="896685"/>
            <a:chExt cx="556563" cy="748712"/>
          </a:xfrm>
        </p:grpSpPr>
        <p:sp>
          <p:nvSpPr>
            <p:cNvPr id="30" name="文本框 29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381805" y="1191649"/>
              <a:ext cx="124358" cy="453748"/>
              <a:chOff x="4381805" y="1191649"/>
              <a:chExt cx="124358" cy="45374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cxnSp>
              <p:nvCxnSpPr>
                <p:cNvPr id="35" name="直接连接符 34"/>
                <p:cNvCxnSpPr>
                  <a:endCxn id="34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rgbClr val="E21B2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椭圆 32"/>
              <p:cNvSpPr/>
              <p:nvPr/>
            </p:nvSpPr>
            <p:spPr>
              <a:xfrm>
                <a:off x="4420171" y="1191649"/>
                <a:ext cx="54000" cy="54000"/>
              </a:xfrm>
              <a:prstGeom prst="ellipse">
                <a:avLst/>
              </a:prstGeom>
              <a:solidFill>
                <a:srgbClr val="E21B25"/>
              </a:solidFill>
              <a:ln>
                <a:solidFill>
                  <a:srgbClr val="E21B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6133207" y="2326788"/>
            <a:ext cx="104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1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100" b="1" spc="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16484" y="2349134"/>
            <a:ext cx="3302813" cy="24871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21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950597" y="2457593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9" name="直接连接符 38"/>
          <p:cNvCxnSpPr>
            <a:stCxn id="38" idx="1"/>
            <a:endCxn id="34" idx="7"/>
          </p:cNvCxnSpPr>
          <p:nvPr/>
        </p:nvCxnSpPr>
        <p:spPr>
          <a:xfrm>
            <a:off x="2968809" y="2475805"/>
            <a:ext cx="966979" cy="0"/>
          </a:xfrm>
          <a:prstGeom prst="line">
            <a:avLst/>
          </a:prstGeom>
          <a:ln w="158750" cap="rnd">
            <a:solidFill>
              <a:srgbClr val="E21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321790" y="2716740"/>
            <a:ext cx="556563" cy="748712"/>
            <a:chOff x="4195889" y="896685"/>
            <a:chExt cx="556563" cy="748712"/>
          </a:xfrm>
        </p:grpSpPr>
        <p:grpSp>
          <p:nvGrpSpPr>
            <p:cNvPr id="41" name="组合 40"/>
            <p:cNvGrpSpPr/>
            <p:nvPr/>
          </p:nvGrpSpPr>
          <p:grpSpPr>
            <a:xfrm>
              <a:off x="4381805" y="1191649"/>
              <a:ext cx="124358" cy="453748"/>
              <a:chOff x="4381805" y="1191649"/>
              <a:chExt cx="124358" cy="45374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81805" y="1205221"/>
                <a:ext cx="124358" cy="440176"/>
                <a:chOff x="5040173" y="2968707"/>
                <a:chExt cx="124358" cy="440176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040173" y="3284525"/>
                  <a:ext cx="124358" cy="124358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cxnSp>
              <p:nvCxnSpPr>
                <p:cNvPr id="46" name="直接连接符 45"/>
                <p:cNvCxnSpPr>
                  <a:endCxn id="45" idx="0"/>
                </p:cNvCxnSpPr>
                <p:nvPr/>
              </p:nvCxnSpPr>
              <p:spPr>
                <a:xfrm>
                  <a:off x="5102352" y="2968707"/>
                  <a:ext cx="0" cy="315818"/>
                </a:xfrm>
                <a:prstGeom prst="line">
                  <a:avLst/>
                </a:prstGeom>
                <a:ln w="19050">
                  <a:solidFill>
                    <a:srgbClr val="175B8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椭圆 43"/>
              <p:cNvSpPr/>
              <p:nvPr/>
            </p:nvSpPr>
            <p:spPr>
              <a:xfrm>
                <a:off x="4418251" y="1191649"/>
                <a:ext cx="54000" cy="54000"/>
              </a:xfrm>
              <a:prstGeom prst="ellipse">
                <a:avLst/>
              </a:prstGeom>
              <a:solidFill>
                <a:srgbClr val="175B8E"/>
              </a:solidFill>
              <a:ln>
                <a:solidFill>
                  <a:srgbClr val="175B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195889" y="89668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89%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2812052" y="3233324"/>
            <a:ext cx="3302813" cy="248716"/>
          </a:xfrm>
          <a:prstGeom prst="roundRect">
            <a:avLst>
              <a:gd name="adj" fmla="val 50000"/>
            </a:avLst>
          </a:prstGeom>
          <a:noFill/>
          <a:ln>
            <a:solidFill>
              <a:srgbClr val="175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46165" y="3341094"/>
            <a:ext cx="124358" cy="1243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49" name="直接连接符 48"/>
          <p:cNvCxnSpPr>
            <a:stCxn id="48" idx="1"/>
            <a:endCxn id="45" idx="7"/>
          </p:cNvCxnSpPr>
          <p:nvPr/>
        </p:nvCxnSpPr>
        <p:spPr>
          <a:xfrm>
            <a:off x="2964377" y="3359306"/>
            <a:ext cx="2649475" cy="0"/>
          </a:xfrm>
          <a:prstGeom prst="line">
            <a:avLst/>
          </a:prstGeom>
          <a:ln w="158750" cap="rnd">
            <a:solidFill>
              <a:srgbClr val="175B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2385324" y="1212392"/>
            <a:ext cx="320234" cy="513239"/>
            <a:chOff x="4638" y="-33"/>
            <a:chExt cx="667" cy="1069"/>
          </a:xfrm>
          <a:solidFill>
            <a:srgbClr val="175B8E"/>
          </a:solidFill>
        </p:grpSpPr>
        <p:sp>
          <p:nvSpPr>
            <p:cNvPr id="51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3" name="Group 4"/>
          <p:cNvGrpSpPr>
            <a:grpSpLocks noChangeAspect="1"/>
          </p:cNvGrpSpPr>
          <p:nvPr/>
        </p:nvGrpSpPr>
        <p:grpSpPr bwMode="auto">
          <a:xfrm>
            <a:off x="2380272" y="2063151"/>
            <a:ext cx="320234" cy="513239"/>
            <a:chOff x="4638" y="-33"/>
            <a:chExt cx="667" cy="1069"/>
          </a:xfrm>
          <a:solidFill>
            <a:srgbClr val="E21B25"/>
          </a:solidFill>
        </p:grpSpPr>
        <p:sp>
          <p:nvSpPr>
            <p:cNvPr id="54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56" name="Group 4"/>
          <p:cNvGrpSpPr>
            <a:grpSpLocks noChangeAspect="1"/>
          </p:cNvGrpSpPr>
          <p:nvPr/>
        </p:nvGrpSpPr>
        <p:grpSpPr bwMode="auto">
          <a:xfrm>
            <a:off x="2380272" y="2958660"/>
            <a:ext cx="320234" cy="513239"/>
            <a:chOff x="4638" y="-33"/>
            <a:chExt cx="667" cy="1069"/>
          </a:xfrm>
          <a:solidFill>
            <a:srgbClr val="175B8E"/>
          </a:solidFill>
        </p:grpSpPr>
        <p:sp>
          <p:nvSpPr>
            <p:cNvPr id="57" name="Freeform 5"/>
            <p:cNvSpPr/>
            <p:nvPr/>
          </p:nvSpPr>
          <p:spPr bwMode="auto">
            <a:xfrm>
              <a:off x="4638" y="556"/>
              <a:ext cx="667" cy="480"/>
            </a:xfrm>
            <a:custGeom>
              <a:avLst/>
              <a:gdLst>
                <a:gd name="T0" fmla="*/ 67 w 67"/>
                <a:gd name="T1" fmla="*/ 15 h 49"/>
                <a:gd name="T2" fmla="*/ 52 w 67"/>
                <a:gd name="T3" fmla="*/ 0 h 49"/>
                <a:gd name="T4" fmla="*/ 38 w 67"/>
                <a:gd name="T5" fmla="*/ 24 h 49"/>
                <a:gd name="T6" fmla="*/ 36 w 67"/>
                <a:gd name="T7" fmla="*/ 13 h 49"/>
                <a:gd name="T8" fmla="*/ 38 w 67"/>
                <a:gd name="T9" fmla="*/ 9 h 49"/>
                <a:gd name="T10" fmla="*/ 34 w 67"/>
                <a:gd name="T11" fmla="*/ 5 h 49"/>
                <a:gd name="T12" fmla="*/ 30 w 67"/>
                <a:gd name="T13" fmla="*/ 9 h 49"/>
                <a:gd name="T14" fmla="*/ 31 w 67"/>
                <a:gd name="T15" fmla="*/ 13 h 49"/>
                <a:gd name="T16" fmla="*/ 30 w 67"/>
                <a:gd name="T17" fmla="*/ 24 h 49"/>
                <a:gd name="T18" fmla="*/ 16 w 67"/>
                <a:gd name="T19" fmla="*/ 0 h 49"/>
                <a:gd name="T20" fmla="*/ 1 w 67"/>
                <a:gd name="T21" fmla="*/ 15 h 49"/>
                <a:gd name="T22" fmla="*/ 0 w 67"/>
                <a:gd name="T23" fmla="*/ 15 h 49"/>
                <a:gd name="T24" fmla="*/ 0 w 67"/>
                <a:gd name="T25" fmla="*/ 45 h 49"/>
                <a:gd name="T26" fmla="*/ 1 w 67"/>
                <a:gd name="T27" fmla="*/ 45 h 49"/>
                <a:gd name="T28" fmla="*/ 34 w 67"/>
                <a:gd name="T29" fmla="*/ 49 h 49"/>
                <a:gd name="T30" fmla="*/ 66 w 67"/>
                <a:gd name="T31" fmla="*/ 45 h 49"/>
                <a:gd name="T32" fmla="*/ 67 w 67"/>
                <a:gd name="T33" fmla="*/ 45 h 49"/>
                <a:gd name="T34" fmla="*/ 67 w 67"/>
                <a:gd name="T35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49">
                  <a:moveTo>
                    <a:pt x="67" y="15"/>
                  </a:moveTo>
                  <a:cubicBezTo>
                    <a:pt x="66" y="9"/>
                    <a:pt x="60" y="3"/>
                    <a:pt x="52" y="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7" y="12"/>
                    <a:pt x="38" y="11"/>
                    <a:pt x="38" y="9"/>
                  </a:cubicBezTo>
                  <a:cubicBezTo>
                    <a:pt x="38" y="7"/>
                    <a:pt x="36" y="5"/>
                    <a:pt x="34" y="5"/>
                  </a:cubicBezTo>
                  <a:cubicBezTo>
                    <a:pt x="31" y="5"/>
                    <a:pt x="30" y="7"/>
                    <a:pt x="30" y="9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3"/>
                    <a:pt x="2" y="9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4" y="47"/>
                    <a:pt x="18" y="49"/>
                    <a:pt x="34" y="49"/>
                  </a:cubicBezTo>
                  <a:cubicBezTo>
                    <a:pt x="50" y="49"/>
                    <a:pt x="63" y="47"/>
                    <a:pt x="66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15"/>
                    <a:pt x="67" y="15"/>
                    <a:pt x="67" y="1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4737" y="-33"/>
              <a:ext cx="449" cy="589"/>
            </a:xfrm>
            <a:custGeom>
              <a:avLst/>
              <a:gdLst>
                <a:gd name="T0" fmla="*/ 3 w 45"/>
                <a:gd name="T1" fmla="*/ 38 h 60"/>
                <a:gd name="T2" fmla="*/ 7 w 45"/>
                <a:gd name="T3" fmla="*/ 43 h 60"/>
                <a:gd name="T4" fmla="*/ 23 w 45"/>
                <a:gd name="T5" fmla="*/ 60 h 60"/>
                <a:gd name="T6" fmla="*/ 40 w 45"/>
                <a:gd name="T7" fmla="*/ 43 h 60"/>
                <a:gd name="T8" fmla="*/ 40 w 45"/>
                <a:gd name="T9" fmla="*/ 43 h 60"/>
                <a:gd name="T10" fmla="*/ 44 w 45"/>
                <a:gd name="T11" fmla="*/ 38 h 60"/>
                <a:gd name="T12" fmla="*/ 41 w 45"/>
                <a:gd name="T13" fmla="*/ 33 h 60"/>
                <a:gd name="T14" fmla="*/ 41 w 45"/>
                <a:gd name="T15" fmla="*/ 33 h 60"/>
                <a:gd name="T16" fmla="*/ 36 w 45"/>
                <a:gd name="T17" fmla="*/ 13 h 60"/>
                <a:gd name="T18" fmla="*/ 12 w 45"/>
                <a:gd name="T19" fmla="*/ 10 h 60"/>
                <a:gd name="T20" fmla="*/ 6 w 45"/>
                <a:gd name="T21" fmla="*/ 33 h 60"/>
                <a:gd name="T22" fmla="*/ 6 w 45"/>
                <a:gd name="T23" fmla="*/ 33 h 60"/>
                <a:gd name="T24" fmla="*/ 3 w 45"/>
                <a:gd name="T25" fmla="*/ 38 h 60"/>
                <a:gd name="T26" fmla="*/ 8 w 45"/>
                <a:gd name="T27" fmla="*/ 34 h 60"/>
                <a:gd name="T28" fmla="*/ 8 w 45"/>
                <a:gd name="T29" fmla="*/ 34 h 60"/>
                <a:gd name="T30" fmla="*/ 8 w 45"/>
                <a:gd name="T31" fmla="*/ 34 h 60"/>
                <a:gd name="T32" fmla="*/ 8 w 45"/>
                <a:gd name="T33" fmla="*/ 32 h 60"/>
                <a:gd name="T34" fmla="*/ 9 w 45"/>
                <a:gd name="T35" fmla="*/ 25 h 60"/>
                <a:gd name="T36" fmla="*/ 11 w 45"/>
                <a:gd name="T37" fmla="*/ 23 h 60"/>
                <a:gd name="T38" fmla="*/ 29 w 45"/>
                <a:gd name="T39" fmla="*/ 19 h 60"/>
                <a:gd name="T40" fmla="*/ 38 w 45"/>
                <a:gd name="T41" fmla="*/ 34 h 60"/>
                <a:gd name="T42" fmla="*/ 38 w 45"/>
                <a:gd name="T43" fmla="*/ 34 h 60"/>
                <a:gd name="T44" fmla="*/ 39 w 45"/>
                <a:gd name="T45" fmla="*/ 34 h 60"/>
                <a:gd name="T46" fmla="*/ 40 w 45"/>
                <a:gd name="T47" fmla="*/ 34 h 60"/>
                <a:gd name="T48" fmla="*/ 42 w 45"/>
                <a:gd name="T49" fmla="*/ 35 h 60"/>
                <a:gd name="T50" fmla="*/ 43 w 45"/>
                <a:gd name="T51" fmla="*/ 38 h 60"/>
                <a:gd name="T52" fmla="*/ 42 w 45"/>
                <a:gd name="T53" fmla="*/ 41 h 60"/>
                <a:gd name="T54" fmla="*/ 40 w 45"/>
                <a:gd name="T55" fmla="*/ 42 h 60"/>
                <a:gd name="T56" fmla="*/ 40 w 45"/>
                <a:gd name="T57" fmla="*/ 42 h 60"/>
                <a:gd name="T58" fmla="*/ 39 w 45"/>
                <a:gd name="T59" fmla="*/ 42 h 60"/>
                <a:gd name="T60" fmla="*/ 38 w 45"/>
                <a:gd name="T61" fmla="*/ 43 h 60"/>
                <a:gd name="T62" fmla="*/ 33 w 45"/>
                <a:gd name="T63" fmla="*/ 54 h 60"/>
                <a:gd name="T64" fmla="*/ 29 w 45"/>
                <a:gd name="T65" fmla="*/ 58 h 60"/>
                <a:gd name="T66" fmla="*/ 23 w 45"/>
                <a:gd name="T67" fmla="*/ 59 h 60"/>
                <a:gd name="T68" fmla="*/ 18 w 45"/>
                <a:gd name="T69" fmla="*/ 58 h 60"/>
                <a:gd name="T70" fmla="*/ 14 w 45"/>
                <a:gd name="T71" fmla="*/ 54 h 60"/>
                <a:gd name="T72" fmla="*/ 8 w 45"/>
                <a:gd name="T73" fmla="*/ 43 h 60"/>
                <a:gd name="T74" fmla="*/ 8 w 45"/>
                <a:gd name="T75" fmla="*/ 42 h 60"/>
                <a:gd name="T76" fmla="*/ 7 w 45"/>
                <a:gd name="T77" fmla="*/ 42 h 60"/>
                <a:gd name="T78" fmla="*/ 5 w 45"/>
                <a:gd name="T79" fmla="*/ 38 h 60"/>
                <a:gd name="T80" fmla="*/ 5 w 45"/>
                <a:gd name="T81" fmla="*/ 35 h 60"/>
                <a:gd name="T82" fmla="*/ 8 w 45"/>
                <a:gd name="T8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60">
                  <a:moveTo>
                    <a:pt x="3" y="38"/>
                  </a:moveTo>
                  <a:cubicBezTo>
                    <a:pt x="3" y="40"/>
                    <a:pt x="5" y="43"/>
                    <a:pt x="7" y="43"/>
                  </a:cubicBezTo>
                  <a:cubicBezTo>
                    <a:pt x="9" y="53"/>
                    <a:pt x="16" y="60"/>
                    <a:pt x="23" y="60"/>
                  </a:cubicBezTo>
                  <a:cubicBezTo>
                    <a:pt x="31" y="60"/>
                    <a:pt x="38" y="5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4" y="41"/>
                    <a:pt x="44" y="38"/>
                  </a:cubicBezTo>
                  <a:cubicBezTo>
                    <a:pt x="44" y="35"/>
                    <a:pt x="43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5" y="18"/>
                    <a:pt x="36" y="13"/>
                  </a:cubicBezTo>
                  <a:cubicBezTo>
                    <a:pt x="35" y="0"/>
                    <a:pt x="12" y="10"/>
                    <a:pt x="12" y="10"/>
                  </a:cubicBezTo>
                  <a:cubicBezTo>
                    <a:pt x="0" y="17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4"/>
                    <a:pt x="3" y="36"/>
                    <a:pt x="3" y="38"/>
                  </a:cubicBezTo>
                  <a:close/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21" y="24"/>
                    <a:pt x="29" y="19"/>
                    <a:pt x="29" y="19"/>
                  </a:cubicBezTo>
                  <a:cubicBezTo>
                    <a:pt x="36" y="13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2" y="35"/>
                  </a:cubicBezTo>
                  <a:cubicBezTo>
                    <a:pt x="43" y="35"/>
                    <a:pt x="43" y="37"/>
                    <a:pt x="43" y="38"/>
                  </a:cubicBezTo>
                  <a:cubicBezTo>
                    <a:pt x="43" y="39"/>
                    <a:pt x="43" y="40"/>
                    <a:pt x="42" y="41"/>
                  </a:cubicBezTo>
                  <a:cubicBezTo>
                    <a:pt x="41" y="41"/>
                    <a:pt x="41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7"/>
                    <a:pt x="36" y="51"/>
                    <a:pt x="33" y="54"/>
                  </a:cubicBezTo>
                  <a:cubicBezTo>
                    <a:pt x="32" y="56"/>
                    <a:pt x="30" y="57"/>
                    <a:pt x="29" y="58"/>
                  </a:cubicBezTo>
                  <a:cubicBezTo>
                    <a:pt x="27" y="58"/>
                    <a:pt x="25" y="59"/>
                    <a:pt x="23" y="59"/>
                  </a:cubicBezTo>
                  <a:cubicBezTo>
                    <a:pt x="22" y="59"/>
                    <a:pt x="20" y="58"/>
                    <a:pt x="18" y="58"/>
                  </a:cubicBezTo>
                  <a:cubicBezTo>
                    <a:pt x="17" y="57"/>
                    <a:pt x="15" y="56"/>
                    <a:pt x="14" y="54"/>
                  </a:cubicBezTo>
                  <a:cubicBezTo>
                    <a:pt x="11" y="51"/>
                    <a:pt x="9" y="47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0"/>
                    <a:pt x="5" y="38"/>
                  </a:cubicBezTo>
                  <a:cubicBezTo>
                    <a:pt x="5" y="37"/>
                    <a:pt x="5" y="35"/>
                    <a:pt x="5" y="35"/>
                  </a:cubicBezTo>
                  <a:cubicBezTo>
                    <a:pt x="6" y="34"/>
                    <a:pt x="7" y="34"/>
                    <a:pt x="8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151132" y="1473473"/>
            <a:ext cx="957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1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100" b="1" spc="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42027" y="3235279"/>
            <a:ext cx="975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100" b="1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100" b="1" spc="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1595615" y="3764897"/>
            <a:ext cx="3519503" cy="31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13789" y="3996940"/>
            <a:ext cx="607968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RAPIDPPT differs from the traditional production model, and create a new PPT experience.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7478" y="1711637"/>
            <a:ext cx="467857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55500" y="1422308"/>
            <a:ext cx="3527996" cy="2670324"/>
            <a:chOff x="105161" y="801097"/>
            <a:chExt cx="3834378" cy="2902223"/>
          </a:xfrm>
        </p:grpSpPr>
        <p:sp>
          <p:nvSpPr>
            <p:cNvPr id="15" name="矩形 14"/>
            <p:cNvSpPr/>
            <p:nvPr/>
          </p:nvSpPr>
          <p:spPr>
            <a:xfrm>
              <a:off x="316380" y="848741"/>
              <a:ext cx="3623159" cy="2854579"/>
            </a:xfrm>
            <a:prstGeom prst="rect">
              <a:avLst/>
            </a:prstGeom>
            <a:solidFill>
              <a:srgbClr val="175B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8675" y="904543"/>
              <a:ext cx="3478568" cy="2742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05161" y="801097"/>
              <a:ext cx="3770032" cy="2862721"/>
            </a:xfrm>
            <a:prstGeom prst="rect">
              <a:avLst/>
            </a:prstGeom>
          </p:spPr>
        </p:pic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7478" y="2778587"/>
            <a:ext cx="46785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  <a:p>
            <a:pPr algn="just" defTabSz="685800">
              <a:lnSpc>
                <a:spcPct val="150000"/>
              </a:lnSpc>
              <a:defRPr/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1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67475" y="1123401"/>
            <a:ext cx="621338" cy="621338"/>
            <a:chOff x="1661309" y="1098045"/>
            <a:chExt cx="621338" cy="621338"/>
          </a:xfrm>
        </p:grpSpPr>
        <p:sp>
          <p:nvSpPr>
            <p:cNvPr id="14" name="椭圆 13"/>
            <p:cNvSpPr/>
            <p:nvPr/>
          </p:nvSpPr>
          <p:spPr>
            <a:xfrm>
              <a:off x="1661309" y="1098045"/>
              <a:ext cx="621338" cy="621338"/>
            </a:xfrm>
            <a:prstGeom prst="ellipse">
              <a:avLst/>
            </a:prstGeom>
            <a:solidFill>
              <a:srgbClr val="175B8E">
                <a:alpha val="91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727856" y="1164592"/>
              <a:ext cx="488244" cy="488244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24932" y="1123401"/>
            <a:ext cx="621338" cy="621338"/>
            <a:chOff x="1661309" y="1098045"/>
            <a:chExt cx="621338" cy="621338"/>
          </a:xfrm>
        </p:grpSpPr>
        <p:sp>
          <p:nvSpPr>
            <p:cNvPr id="17" name="椭圆 16"/>
            <p:cNvSpPr/>
            <p:nvPr/>
          </p:nvSpPr>
          <p:spPr>
            <a:xfrm>
              <a:off x="1661309" y="1098045"/>
              <a:ext cx="621338" cy="621338"/>
            </a:xfrm>
            <a:prstGeom prst="ellipse">
              <a:avLst/>
            </a:prstGeom>
            <a:solidFill>
              <a:srgbClr val="E21B25">
                <a:alpha val="91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727856" y="1164592"/>
              <a:ext cx="488244" cy="488244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77273" y="1123401"/>
            <a:ext cx="621338" cy="621338"/>
            <a:chOff x="1661309" y="1098045"/>
            <a:chExt cx="621338" cy="621338"/>
          </a:xfrm>
        </p:grpSpPr>
        <p:sp>
          <p:nvSpPr>
            <p:cNvPr id="21" name="椭圆 20"/>
            <p:cNvSpPr/>
            <p:nvPr/>
          </p:nvSpPr>
          <p:spPr>
            <a:xfrm>
              <a:off x="1661309" y="1098045"/>
              <a:ext cx="621338" cy="621338"/>
            </a:xfrm>
            <a:prstGeom prst="ellipse">
              <a:avLst/>
            </a:prstGeom>
            <a:solidFill>
              <a:srgbClr val="175B8E">
                <a:alpha val="91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727856" y="1164592"/>
              <a:ext cx="488244" cy="488244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6239" y="1841201"/>
            <a:ext cx="2252870" cy="2438521"/>
            <a:chOff x="943767" y="1668256"/>
            <a:chExt cx="2252870" cy="2438521"/>
          </a:xfrm>
        </p:grpSpPr>
        <p:grpSp>
          <p:nvGrpSpPr>
            <p:cNvPr id="24" name="组合 23"/>
            <p:cNvGrpSpPr/>
            <p:nvPr/>
          </p:nvGrpSpPr>
          <p:grpSpPr>
            <a:xfrm>
              <a:off x="943767" y="1668256"/>
              <a:ext cx="2252870" cy="2438521"/>
              <a:chOff x="943767" y="1668256"/>
              <a:chExt cx="2252870" cy="243852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43767" y="1668256"/>
                <a:ext cx="2252870" cy="2438521"/>
              </a:xfrm>
              <a:prstGeom prst="rect">
                <a:avLst/>
              </a:prstGeom>
              <a:solidFill>
                <a:srgbClr val="175B8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73259" y="1829920"/>
                <a:ext cx="1950398" cy="1350018"/>
                <a:chOff x="1073259" y="1822578"/>
                <a:chExt cx="1950398" cy="1350018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1429948" y="1822578"/>
                  <a:ext cx="13346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zh-CN" altLang="en-US" sz="1400" b="1" spc="100" dirty="0">
                      <a:solidFill>
                        <a:prstClr val="white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点击添加标题</a:t>
                  </a:r>
                  <a:endParaRPr lang="zh-CN" altLang="en-US" sz="1400" b="1" spc="1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矩形 1"/>
                <p:cNvSpPr>
                  <a:spLocks noChangeArrowheads="1"/>
                </p:cNvSpPr>
                <p:nvPr/>
              </p:nvSpPr>
              <p:spPr bwMode="auto">
                <a:xfrm>
                  <a:off x="1073259" y="2156933"/>
                  <a:ext cx="1950398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69904" y="3293958"/>
              <a:ext cx="491720" cy="509932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493696" y="1841201"/>
            <a:ext cx="2252870" cy="2438521"/>
            <a:chOff x="3501224" y="1668256"/>
            <a:chExt cx="2252870" cy="2438521"/>
          </a:xfrm>
        </p:grpSpPr>
        <p:grpSp>
          <p:nvGrpSpPr>
            <p:cNvPr id="31" name="组合 30"/>
            <p:cNvGrpSpPr/>
            <p:nvPr/>
          </p:nvGrpSpPr>
          <p:grpSpPr>
            <a:xfrm>
              <a:off x="3501224" y="1668256"/>
              <a:ext cx="2252870" cy="2438521"/>
              <a:chOff x="3501224" y="1668256"/>
              <a:chExt cx="2252870" cy="243852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01224" y="1668256"/>
                <a:ext cx="2252870" cy="2438521"/>
              </a:xfrm>
              <a:prstGeom prst="rect">
                <a:avLst/>
              </a:prstGeom>
              <a:solidFill>
                <a:srgbClr val="E21B25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3607701" y="1829920"/>
                <a:ext cx="2081006" cy="1350018"/>
                <a:chOff x="3607701" y="1900870"/>
                <a:chExt cx="2081006" cy="1350018"/>
              </a:xfrm>
            </p:grpSpPr>
            <p:sp>
              <p:nvSpPr>
                <p:cNvPr id="35" name="文本框 34"/>
                <p:cNvSpPr txBox="1"/>
                <p:nvPr/>
              </p:nvSpPr>
              <p:spPr>
                <a:xfrm>
                  <a:off x="4035782" y="1900870"/>
                  <a:ext cx="13907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zh-CN" altLang="en-US" sz="1400" b="1" spc="100" dirty="0">
                      <a:solidFill>
                        <a:prstClr val="white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点击添加标题</a:t>
                  </a:r>
                  <a:endParaRPr lang="zh-CN" altLang="en-US" sz="1400" b="1" spc="1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矩形 1"/>
                <p:cNvSpPr>
                  <a:spLocks noChangeArrowheads="1"/>
                </p:cNvSpPr>
                <p:nvPr/>
              </p:nvSpPr>
              <p:spPr bwMode="auto">
                <a:xfrm>
                  <a:off x="3607701" y="2262412"/>
                  <a:ext cx="2081006" cy="988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866" y="3341814"/>
              <a:ext cx="360224" cy="51460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6043478" y="1841201"/>
            <a:ext cx="2252870" cy="2438521"/>
            <a:chOff x="6051006" y="1668256"/>
            <a:chExt cx="2252870" cy="2438521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1006" y="1668256"/>
              <a:ext cx="2252870" cy="2438521"/>
              <a:chOff x="6051006" y="1668256"/>
              <a:chExt cx="2252870" cy="243852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051006" y="1668256"/>
                <a:ext cx="2252870" cy="2438521"/>
              </a:xfrm>
              <a:prstGeom prst="rect">
                <a:avLst/>
              </a:prstGeom>
              <a:solidFill>
                <a:srgbClr val="175B8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164556" y="1829920"/>
                <a:ext cx="2081006" cy="1322831"/>
                <a:chOff x="6164556" y="1880082"/>
                <a:chExt cx="2081006" cy="1322831"/>
              </a:xfrm>
            </p:grpSpPr>
            <p:sp>
              <p:nvSpPr>
                <p:cNvPr id="42" name="文本框 41"/>
                <p:cNvSpPr txBox="1"/>
                <p:nvPr/>
              </p:nvSpPr>
              <p:spPr>
                <a:xfrm>
                  <a:off x="6535665" y="1880082"/>
                  <a:ext cx="13387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zh-CN" altLang="en-US" sz="1400" b="1" spc="100" dirty="0">
                      <a:solidFill>
                        <a:prstClr val="white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点击添加标题</a:t>
                  </a:r>
                  <a:endParaRPr lang="zh-CN" altLang="en-US" sz="1400" b="1" spc="1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矩形 1"/>
                <p:cNvSpPr>
                  <a:spLocks noChangeArrowheads="1"/>
                </p:cNvSpPr>
                <p:nvPr/>
              </p:nvSpPr>
              <p:spPr bwMode="auto">
                <a:xfrm>
                  <a:off x="6164556" y="2214437"/>
                  <a:ext cx="2081006" cy="988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上海锐普广告有限公司是中国第一家精品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设计机构。拥有国内顶尖的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9578" y="3373420"/>
              <a:ext cx="488245" cy="332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172450" y="200025"/>
            <a:ext cx="215900" cy="214313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04448" y="209554"/>
            <a:ext cx="296528" cy="186143"/>
            <a:chOff x="7884368" y="1307276"/>
            <a:chExt cx="149976" cy="941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圆角矩形 6"/>
            <p:cNvSpPr/>
            <p:nvPr/>
          </p:nvSpPr>
          <p:spPr>
            <a:xfrm flipV="1">
              <a:off x="7884368" y="1307276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7884368" y="1347614"/>
              <a:ext cx="149976" cy="13469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flipV="1">
              <a:off x="7884368" y="1387952"/>
              <a:ext cx="149976" cy="13470"/>
            </a:xfrm>
            <a:prstGeom prst="roundRect">
              <a:avLst/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902" y="193627"/>
            <a:ext cx="2759371" cy="350873"/>
            <a:chOff x="5244690" y="2402473"/>
            <a:chExt cx="2759371" cy="350873"/>
          </a:xfrm>
        </p:grpSpPr>
        <p:sp>
          <p:nvSpPr>
            <p:cNvPr id="11" name="矩形 10"/>
            <p:cNvSpPr/>
            <p:nvPr/>
          </p:nvSpPr>
          <p:spPr>
            <a:xfrm>
              <a:off x="6705629" y="2430181"/>
              <a:ext cx="129843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a title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44690" y="2402473"/>
              <a:ext cx="161037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CN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500" spc="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500" spc="11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3699" y="1127997"/>
            <a:ext cx="1870030" cy="3252722"/>
            <a:chOff x="1137785" y="950456"/>
            <a:chExt cx="1870030" cy="3252722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785" y="1656505"/>
              <a:ext cx="1870030" cy="2546673"/>
              <a:chOff x="1119757" y="1818417"/>
              <a:chExt cx="1870030" cy="2546673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4380" y="1818417"/>
                <a:ext cx="1585951" cy="1369939"/>
              </a:xfrm>
              <a:prstGeom prst="rect">
                <a:avLst/>
              </a:prstGeom>
              <a:solidFill>
                <a:srgbClr val="EF6A54"/>
              </a:solidFill>
              <a:ln w="19050">
                <a:solidFill>
                  <a:srgbClr val="175B8E"/>
                </a:solidFill>
              </a:ln>
            </p:spPr>
          </p:pic>
          <p:grpSp>
            <p:nvGrpSpPr>
              <p:cNvPr id="20" name="组合 19"/>
              <p:cNvGrpSpPr/>
              <p:nvPr/>
            </p:nvGrpSpPr>
            <p:grpSpPr>
              <a:xfrm>
                <a:off x="1119757" y="3296122"/>
                <a:ext cx="1870030" cy="1068968"/>
                <a:chOff x="923556" y="1959945"/>
                <a:chExt cx="1870030" cy="1068968"/>
              </a:xfrm>
            </p:grpSpPr>
            <p:sp>
              <p:nvSpPr>
                <p:cNvPr id="21" name="矩形 91"/>
                <p:cNvSpPr>
                  <a:spLocks noChangeArrowheads="1"/>
                </p:cNvSpPr>
                <p:nvPr/>
              </p:nvSpPr>
              <p:spPr bwMode="auto">
                <a:xfrm>
                  <a:off x="923556" y="2244083"/>
                  <a:ext cx="1870030" cy="7848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拥有国内顶尖的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336146" y="1959945"/>
                  <a:ext cx="10100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 defTabSz="685800"/>
                  <a:r>
                    <a:rPr lang="zh-CN" altLang="en-US" sz="1400" b="1" spc="1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1400" b="1" spc="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1775003" y="950456"/>
              <a:ext cx="621338" cy="621338"/>
              <a:chOff x="1661309" y="1098045"/>
              <a:chExt cx="621338" cy="62133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661309" y="1098045"/>
                <a:ext cx="621338" cy="621338"/>
              </a:xfrm>
              <a:prstGeom prst="ellipse">
                <a:avLst/>
              </a:prstGeom>
              <a:solidFill>
                <a:srgbClr val="175B8E">
                  <a:alpha val="91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727856" y="1164592"/>
                <a:ext cx="488244" cy="48824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763204" y="1127997"/>
            <a:ext cx="1918617" cy="3251870"/>
            <a:chOff x="3717290" y="950456"/>
            <a:chExt cx="1918617" cy="3251870"/>
          </a:xfrm>
        </p:grpSpPr>
        <p:grpSp>
          <p:nvGrpSpPr>
            <p:cNvPr id="24" name="组合 23"/>
            <p:cNvGrpSpPr/>
            <p:nvPr/>
          </p:nvGrpSpPr>
          <p:grpSpPr>
            <a:xfrm>
              <a:off x="3717290" y="1662529"/>
              <a:ext cx="1918617" cy="2539797"/>
              <a:chOff x="3699262" y="1824441"/>
              <a:chExt cx="1918617" cy="2539797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3773758" y="1824441"/>
                <a:ext cx="1674048" cy="1409097"/>
                <a:chOff x="4679949" y="3802158"/>
                <a:chExt cx="1391638" cy="1171384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4679949" y="3802158"/>
                  <a:ext cx="1391638" cy="11713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E21B2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895348" y="3867959"/>
                  <a:ext cx="1038161" cy="11049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29" name="组合 28"/>
              <p:cNvGrpSpPr/>
              <p:nvPr/>
            </p:nvGrpSpPr>
            <p:grpSpPr>
              <a:xfrm>
                <a:off x="3699262" y="3316351"/>
                <a:ext cx="1918617" cy="1047887"/>
                <a:chOff x="3713581" y="3455497"/>
                <a:chExt cx="1918617" cy="1047887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4125034" y="3455497"/>
                  <a:ext cx="11709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 defTabSz="685800"/>
                  <a:r>
                    <a:rPr lang="zh-CN" altLang="en-US" sz="1400" b="1" spc="1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1400" b="1" spc="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矩形 30"/>
                <p:cNvSpPr>
                  <a:spLocks noChangeArrowheads="1"/>
                </p:cNvSpPr>
                <p:nvPr/>
              </p:nvSpPr>
              <p:spPr bwMode="auto">
                <a:xfrm>
                  <a:off x="3713581" y="3718554"/>
                  <a:ext cx="1918617" cy="7848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拥有国内顶尖的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4332460" y="950456"/>
              <a:ext cx="621338" cy="621338"/>
              <a:chOff x="1661309" y="1098045"/>
              <a:chExt cx="621338" cy="62133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661309" y="1098045"/>
                <a:ext cx="621338" cy="621338"/>
              </a:xfrm>
              <a:prstGeom prst="ellipse">
                <a:avLst/>
              </a:prstGeom>
              <a:solidFill>
                <a:srgbClr val="E21B25">
                  <a:alpha val="91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727856" y="1164592"/>
                <a:ext cx="488244" cy="48824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357877" y="1127997"/>
            <a:ext cx="1933540" cy="3266883"/>
            <a:chOff x="6311963" y="950456"/>
            <a:chExt cx="1933540" cy="3266883"/>
          </a:xfrm>
        </p:grpSpPr>
        <p:grpSp>
          <p:nvGrpSpPr>
            <p:cNvPr id="35" name="组合 34"/>
            <p:cNvGrpSpPr/>
            <p:nvPr/>
          </p:nvGrpSpPr>
          <p:grpSpPr>
            <a:xfrm>
              <a:off x="6311963" y="1654980"/>
              <a:ext cx="1933540" cy="2562359"/>
              <a:chOff x="6293935" y="1816892"/>
              <a:chExt cx="1933540" cy="256235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375316" y="1816892"/>
                <a:ext cx="1627576" cy="1397331"/>
                <a:chOff x="5879147" y="780734"/>
                <a:chExt cx="1380496" cy="1185203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879147" y="780734"/>
                  <a:ext cx="1380496" cy="11814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175B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zh-CN" altLang="en-US" sz="135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472" b="18921"/>
                <a:stretch>
                  <a:fillRect/>
                </a:stretch>
              </p:blipFill>
              <p:spPr>
                <a:xfrm>
                  <a:off x="6198636" y="802007"/>
                  <a:ext cx="827195" cy="116393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40" name="组合 39"/>
              <p:cNvGrpSpPr/>
              <p:nvPr/>
            </p:nvGrpSpPr>
            <p:grpSpPr>
              <a:xfrm>
                <a:off x="6293935" y="3297900"/>
                <a:ext cx="1933540" cy="1081351"/>
                <a:chOff x="923555" y="1936265"/>
                <a:chExt cx="1933540" cy="1081351"/>
              </a:xfrm>
            </p:grpSpPr>
            <p:sp>
              <p:nvSpPr>
                <p:cNvPr id="41" name="矩形 91"/>
                <p:cNvSpPr>
                  <a:spLocks noChangeArrowheads="1"/>
                </p:cNvSpPr>
                <p:nvPr/>
              </p:nvSpPr>
              <p:spPr bwMode="auto">
                <a:xfrm>
                  <a:off x="923555" y="2232786"/>
                  <a:ext cx="1933540" cy="7848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拥有国内顶尖的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制作技术、顶级的</a:t>
                  </a:r>
                  <a:r>
                    <a:rPr lang="en-US" altLang="zh-CN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0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</a:t>
                  </a:r>
                  <a:endParaRPr lang="zh-CN" altLang="en-US" sz="1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55923" y="1936265"/>
                  <a:ext cx="10266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 defTabSz="685800"/>
                  <a:r>
                    <a:rPr lang="zh-CN" altLang="en-US" sz="1400" b="1" spc="1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1400" b="1" spc="1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" name="组合 35"/>
            <p:cNvGrpSpPr/>
            <p:nvPr/>
          </p:nvGrpSpPr>
          <p:grpSpPr>
            <a:xfrm>
              <a:off x="6884801" y="950456"/>
              <a:ext cx="621338" cy="621338"/>
              <a:chOff x="1661309" y="1098045"/>
              <a:chExt cx="621338" cy="62133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661309" y="1098045"/>
                <a:ext cx="621338" cy="621338"/>
              </a:xfrm>
              <a:prstGeom prst="ellipse">
                <a:avLst/>
              </a:prstGeom>
              <a:solidFill>
                <a:srgbClr val="175B8E">
                  <a:alpha val="91000"/>
                </a:srgb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27856" y="1164592"/>
                <a:ext cx="488244" cy="48824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r>
                  <a:rPr lang="en-US" altLang="zh-CN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7028</Words>
  <Application>WPS 演示</Application>
  <PresentationFormat>全屏显示(16:9)</PresentationFormat>
  <Paragraphs>568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MEllan HKS Xbold</vt:lpstr>
      <vt:lpstr>方正粗倩简体</vt:lpstr>
      <vt:lpstr>方正大黑简体</vt:lpstr>
      <vt:lpstr>方正综艺简体</vt:lpstr>
      <vt:lpstr>微软雅黑</vt:lpstr>
      <vt:lpstr>Calibri</vt:lpstr>
      <vt:lpstr>Adobe 明體 Std L</vt:lpstr>
      <vt:lpstr>Arial Unicode MS</vt:lpstr>
      <vt:lpstr>Calibri Light</vt:lpstr>
      <vt:lpstr>张海山锐线体简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2015-03-23T08:45:00Z</dcterms:created>
  <dcterms:modified xsi:type="dcterms:W3CDTF">2018-08-28T03:32:35Z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